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04CB4-6512-483A-B398-5AE15F90FF83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75A05-FC76-486D-AD0D-D0EC0020C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75A05-FC76-486D-AD0D-D0EC0020C9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E296-8157-C863-4E7D-42D5683D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79FFA3-E0EB-626A-86C1-D1047E58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1877F-B833-1EAA-4829-C1A7395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F250C-ACDB-B353-3293-D0D7D376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9438C5-339E-A17B-04AC-AFD15715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D23B0-E601-DE23-AD24-BA72B6F8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2F5646-A4C9-C900-5C7D-52786B0E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0765E-61FC-7C87-3E12-4011A94F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51C0F-9A37-66D4-1ED6-E1E48DFD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D6221-9135-860E-92BC-BE9EDFA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ECB60-FAFC-490D-6C6C-E4B65C0BC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E1A7A2-5ECD-C360-62DC-671D9B4F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F0B35-DCDE-BB82-2000-08A6E44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D0131-26B0-6178-7D05-9A7571D8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08A8F-3B82-5780-BCBF-78A5FBA3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77D2-87E0-2838-049E-7443EC4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BB7D9-9CD5-37D1-AA66-EB10E1C0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D2EC7-EEE6-B6FE-CF6B-ABEB6A93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357DE8-E5FC-57ED-EBF4-82318CB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73F27-2523-F8DD-7910-9447B56B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3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362A-4329-8F0B-EFC8-FB312B7E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B47C08-1ADC-50C8-87B8-09C5F9462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F5952-2DD1-86BF-DEA2-4597443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D7D29-8838-A660-F7CA-A36246E7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27819-7BA6-A934-2BE0-B89320A0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8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64121-E44A-0633-9700-3A7FCA05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C7400-7607-D7EF-917E-67761BCE3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7E3CCD-6CF6-D274-487B-AB686D69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EC83FF-FC4D-962C-2382-5A3A048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C1993-051F-5A28-DCF9-8E8531D0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62415-A49C-D9A0-5EC9-5017C5B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841DC-8417-1B77-867F-47F85BDD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7A7E6F-2229-BB88-4C78-E5B9856A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6A81D-4560-258C-2471-C2FEECA5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2F60D1-5FC1-5202-0B60-E6240E0BF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330663-3A5B-9D20-0001-67741153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755ED0-1CC3-0DF2-5D98-E53DA00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979AA5-F580-4009-83AB-DA47A6ED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07CCD3-AA6B-0E36-C9CE-C151C7AB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08F-58B5-7139-FD4A-B6D2BCE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440DF3-ED0A-FA84-E2F5-63D5CDB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95303-5B68-CEF8-7A1B-817383CE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B5EE94-1C89-DB7E-605C-FEC568D1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73F276-FAA3-104C-3754-526FCE32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29E3B-0D94-FB6B-DA33-B7B464E2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E5A863-2ECF-DF3B-69A7-1F00E501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327C-45AF-F3D0-4174-2DF76637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CABB7-7A8B-DE41-9C68-A2215B7D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8B3EB-6A9A-51B3-EF81-71ADB0C4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B8281F-7447-AB1B-3BBE-27FB1B53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562DD-E363-0318-5089-842D0E09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8FC5F-DB6B-0011-947A-FBC5B345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6A10-E77E-0D35-6E12-5F039808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84BB62-DECC-7421-4519-5908D290A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754F06-484B-229A-EA49-C13C3E62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E0EE48-1AAE-BFB1-8EEB-B4BCE01B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B4486D-E798-7281-BB91-48E10A00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578BB-DC9C-64A6-F752-E64C9AA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F2EC4-F2D9-1847-61F2-15384D6A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44ADB5-031C-E4FF-BF9F-842C579E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B18BC-FF12-4412-113D-62D74350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394B-51A5-4515-8CE3-E24BDE90A99C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4B66E-43A6-1028-6B09-DD4D4074E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6DA14-89A5-782E-9193-879A657FC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5F84A-C6BD-43C8-975D-FF0B2319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3D71A-4AC1-73A8-8868-78241AF3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8673"/>
            <a:ext cx="5783354" cy="1616768"/>
          </a:xfrm>
        </p:spPr>
        <p:txBody>
          <a:bodyPr anchor="b">
            <a:normAutofit/>
          </a:bodyPr>
          <a:lstStyle/>
          <a:p>
            <a:r>
              <a:rPr lang="kk-KZ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АСИММЕТРИЯЛЫҚ ШИФРЛАУ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мультфильм, графическая вставка, Мультфильм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C51B22-E413-A3A0-1E04-E49835AEA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75363" y="0"/>
            <a:ext cx="681663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C0855E-0AD3-92CE-D585-E69AC3CF93D3}"/>
              </a:ext>
            </a:extLst>
          </p:cNvPr>
          <p:cNvSpPr/>
          <p:nvPr/>
        </p:nvSpPr>
        <p:spPr>
          <a:xfrm>
            <a:off x="651850" y="3992578"/>
            <a:ext cx="3838669" cy="860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2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929406-ED31-0DA7-35B3-F508FD69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42"/>
            <a:ext cx="10515600" cy="6068321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сенімділігі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қолданыстағы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күрделілігіне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машиналарының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өнімділігі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өсіп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отырғандықтан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мезгіл-мезгіл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1977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жарияланған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426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әдіспен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1024-тен 4096 битке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біріншілері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санатқа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өтуде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тиімділігіне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аздап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түбегейлі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секірмелі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баламалы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Шифрование ">
            <a:extLst>
              <a:ext uri="{FF2B5EF4-FFF2-40B4-BE49-F238E27FC236}">
                <a16:creationId xmlns:a16="http://schemas.microsoft.com/office/drawing/2014/main" id="{84459AB6-4E84-2DBF-E367-F38AC8D2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82" y="48852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риптография ">
            <a:extLst>
              <a:ext uri="{FF2B5EF4-FFF2-40B4-BE49-F238E27FC236}">
                <a16:creationId xmlns:a16="http://schemas.microsoft.com/office/drawing/2014/main" id="{B4AB78F9-D950-9525-F738-75EEFBDF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63" y="48852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37B3E5-6A1F-AC52-9243-7C36B065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54" y="4885287"/>
            <a:ext cx="1255037" cy="12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410E-205D-292F-BC7C-0AFEA727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kk-K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52CC3-B6ED-325A-F3B4-67013B98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055327"/>
            <a:ext cx="5452490" cy="3776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заманауи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криптографияның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табылатын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технологиясы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қорғалуын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тарату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мәселесін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шешуге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артықшылығы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аутентификациялау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шифрлауға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қарағанда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баяу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жүйелерде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 descr="Постквантовая криптография (PQC) — это криптографические алгоритмы, которые разработаны для защиты от потенциальных угроз, создаваемых квантовыми компьютерами">
            <a:extLst>
              <a:ext uri="{FF2B5EF4-FFF2-40B4-BE49-F238E27FC236}">
                <a16:creationId xmlns:a16="http://schemas.microsoft.com/office/drawing/2014/main" id="{CB214EF8-A434-4984-13F1-0F90B5A2E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0" b="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37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Мультфильм, мультфильм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807EC5-9891-97EE-AF95-878B4E49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76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F0D150A-607D-30DE-D5AC-7C34987A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723900"/>
            <a:ext cx="5291663" cy="56435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қамтитын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берілуі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Жеке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кілтпен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91662-4C2C-80E4-65CB-00F7179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 ШИФРЛАУДЫҢ ЖҰМЫС ІСТЕУ ПРИНЦИПІ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A5A2B-7543-0E4D-1CDA-B4D17FC0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32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қолжетімді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жұбын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субъектісіне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А-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В-дан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7" name="Picture 3" descr="Ключ ">
            <a:extLst>
              <a:ext uri="{FF2B5EF4-FFF2-40B4-BE49-F238E27FC236}">
                <a16:creationId xmlns:a16="http://schemas.microsoft.com/office/drawing/2014/main" id="{44354CE1-FE0D-E534-9EF2-89362F79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55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Ключ ">
            <a:extLst>
              <a:ext uri="{FF2B5EF4-FFF2-40B4-BE49-F238E27FC236}">
                <a16:creationId xmlns:a16="http://schemas.microsoft.com/office/drawing/2014/main" id="{8AE9FA4C-51E5-4BD8-BCEF-B3934C97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6051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Ключ ">
            <a:extLst>
              <a:ext uri="{FF2B5EF4-FFF2-40B4-BE49-F238E27FC236}">
                <a16:creationId xmlns:a16="http://schemas.microsoft.com/office/drawing/2014/main" id="{CE1181E8-E414-BEAB-B839-A2E6B98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60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Ключ ">
            <a:extLst>
              <a:ext uri="{FF2B5EF4-FFF2-40B4-BE49-F238E27FC236}">
                <a16:creationId xmlns:a16="http://schemas.microsoft.com/office/drawing/2014/main" id="{06EE8A76-E657-F654-7F1E-6EE271D8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7862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DA75A18-64BC-12B8-2338-D252B1A76288}"/>
              </a:ext>
            </a:extLst>
          </p:cNvPr>
          <p:cNvCxnSpPr/>
          <p:nvPr/>
        </p:nvCxnSpPr>
        <p:spPr>
          <a:xfrm>
            <a:off x="0" y="169068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5401D-27DA-69A2-AF81-F38E9BB0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64" y="1526365"/>
            <a:ext cx="866775" cy="866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46B634-D353-72C8-E9EB-91AD73B3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63" y="1526365"/>
            <a:ext cx="866776" cy="86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A5CC6-0645-E3F4-7FB4-F2962F83D548}"/>
              </a:ext>
            </a:extLst>
          </p:cNvPr>
          <p:cNvSpPr txBox="1"/>
          <p:nvPr/>
        </p:nvSpPr>
        <p:spPr>
          <a:xfrm>
            <a:off x="1558705" y="66568"/>
            <a:ext cx="9074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 ШИФРЛАУ</a:t>
            </a: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117DE-1802-EEC3-08B1-0CDD3D90B0F0}"/>
              </a:ext>
            </a:extLst>
          </p:cNvPr>
          <p:cNvSpPr txBox="1"/>
          <p:nvPr/>
        </p:nvSpPr>
        <p:spPr>
          <a:xfrm>
            <a:off x="5567490" y="2570425"/>
            <a:ext cx="1244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CD697-D78D-2673-FEF4-E8323B9A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151" y="2755091"/>
            <a:ext cx="866775" cy="8667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FE18A2-B6B0-EF2D-1285-2F54D750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940" y="2755091"/>
            <a:ext cx="866776" cy="866776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B87E390-6CA3-4A0C-6598-A1DA2DFF1B3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86060" y="1959752"/>
            <a:ext cx="93670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DDB9D2D-000B-0C98-1CFC-0C0DBA87BF12}"/>
              </a:ext>
            </a:extLst>
          </p:cNvPr>
          <p:cNvCxnSpPr/>
          <p:nvPr/>
        </p:nvCxnSpPr>
        <p:spPr>
          <a:xfrm>
            <a:off x="4386060" y="1959752"/>
            <a:ext cx="0" cy="716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6E17E27-2A8B-2D86-6A78-DA354AD89AC8}"/>
              </a:ext>
            </a:extLst>
          </p:cNvPr>
          <p:cNvCxnSpPr>
            <a:cxnSpLocks/>
          </p:cNvCxnSpPr>
          <p:nvPr/>
        </p:nvCxnSpPr>
        <p:spPr>
          <a:xfrm flipH="1">
            <a:off x="7103939" y="1947395"/>
            <a:ext cx="958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8877EFA-EF7A-534C-5630-B094F35BBF08}"/>
              </a:ext>
            </a:extLst>
          </p:cNvPr>
          <p:cNvCxnSpPr>
            <a:cxnSpLocks/>
          </p:cNvCxnSpPr>
          <p:nvPr/>
        </p:nvCxnSpPr>
        <p:spPr>
          <a:xfrm>
            <a:off x="8062097" y="1947395"/>
            <a:ext cx="0" cy="716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86DF79-C223-D5F7-6097-24B4363EA515}"/>
              </a:ext>
            </a:extLst>
          </p:cNvPr>
          <p:cNvSpPr txBox="1"/>
          <p:nvPr/>
        </p:nvSpPr>
        <p:spPr>
          <a:xfrm>
            <a:off x="3213473" y="3621866"/>
            <a:ext cx="164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АШЫҚ КІЛТ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7ED76-FF82-1268-420F-5EFA6626300F}"/>
              </a:ext>
            </a:extLst>
          </p:cNvPr>
          <p:cNvSpPr txBox="1"/>
          <p:nvPr/>
        </p:nvSpPr>
        <p:spPr>
          <a:xfrm>
            <a:off x="7208478" y="3639275"/>
            <a:ext cx="17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ЖАБЫҚ КІЛТ</a:t>
            </a:r>
            <a:endParaRPr lang="ru-RU" dirty="0"/>
          </a:p>
        </p:txBody>
      </p:sp>
      <p:pic>
        <p:nvPicPr>
          <p:cNvPr id="4098" name="Picture 2" descr="Ключ ">
            <a:extLst>
              <a:ext uri="{FF2B5EF4-FFF2-40B4-BE49-F238E27FC236}">
                <a16:creationId xmlns:a16="http://schemas.microsoft.com/office/drawing/2014/main" id="{47661FA2-42B9-5862-F19D-E059429C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25516">
            <a:off x="3243034" y="4208132"/>
            <a:ext cx="1581817" cy="15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Ключ ">
            <a:extLst>
              <a:ext uri="{FF2B5EF4-FFF2-40B4-BE49-F238E27FC236}">
                <a16:creationId xmlns:a16="http://schemas.microsoft.com/office/drawing/2014/main" id="{54493C3B-EBF4-9921-125A-A38BC26F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25516">
            <a:off x="7229147" y="4195224"/>
            <a:ext cx="1581817" cy="15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2E0D324-6838-C706-ADF5-EBA989E4D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479" y="4131043"/>
            <a:ext cx="1460800" cy="14608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34AD897-D7E8-464D-E0DA-F5259F915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85" y="4131043"/>
            <a:ext cx="1460800" cy="14608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37FA6E8-589C-25FD-BC60-0E6E768D2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232" y="4131043"/>
            <a:ext cx="1358612" cy="1548525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10942DE-30D7-00B9-8F74-61E536AEBAFA}"/>
              </a:ext>
            </a:extLst>
          </p:cNvPr>
          <p:cNvCxnSpPr/>
          <p:nvPr/>
        </p:nvCxnSpPr>
        <p:spPr>
          <a:xfrm>
            <a:off x="4033942" y="3991198"/>
            <a:ext cx="0" cy="33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1E3407B-04C1-38E8-9F5A-12798323B506}"/>
              </a:ext>
            </a:extLst>
          </p:cNvPr>
          <p:cNvCxnSpPr/>
          <p:nvPr/>
        </p:nvCxnSpPr>
        <p:spPr>
          <a:xfrm>
            <a:off x="8170408" y="3991198"/>
            <a:ext cx="0" cy="323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6D605D-1612-DAD9-C12D-F50931ED6F09}"/>
              </a:ext>
            </a:extLst>
          </p:cNvPr>
          <p:cNvSpPr txBox="1"/>
          <p:nvPr/>
        </p:nvSpPr>
        <p:spPr>
          <a:xfrm>
            <a:off x="3293094" y="5542670"/>
            <a:ext cx="141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ИФРЛАУ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BA86C-C2A7-5A41-13AA-57C23B8EA9E7}"/>
              </a:ext>
            </a:extLst>
          </p:cNvPr>
          <p:cNvSpPr txBox="1"/>
          <p:nvPr/>
        </p:nvSpPr>
        <p:spPr>
          <a:xfrm>
            <a:off x="7172890" y="5591843"/>
            <a:ext cx="1778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ИФРЛАУ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B4EEDD-7A40-B907-5F4F-5875C4540EB6}"/>
              </a:ext>
            </a:extLst>
          </p:cNvPr>
          <p:cNvSpPr txBox="1"/>
          <p:nvPr/>
        </p:nvSpPr>
        <p:spPr>
          <a:xfrm>
            <a:off x="1366160" y="5537760"/>
            <a:ext cx="1021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АШЫҚ МӘТІН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DF0CCD-24F5-0A3C-C52C-76B8E8B476D0}"/>
              </a:ext>
            </a:extLst>
          </p:cNvPr>
          <p:cNvSpPr txBox="1"/>
          <p:nvPr/>
        </p:nvSpPr>
        <p:spPr>
          <a:xfrm>
            <a:off x="9642269" y="5538752"/>
            <a:ext cx="1030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АШЫҚ МӘТІН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E12807-A5AB-C13C-334B-A698164B5F63}"/>
              </a:ext>
            </a:extLst>
          </p:cNvPr>
          <p:cNvSpPr txBox="1"/>
          <p:nvPr/>
        </p:nvSpPr>
        <p:spPr>
          <a:xfrm>
            <a:off x="5152426" y="5638009"/>
            <a:ext cx="1953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 ХАБАРЛАМА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5BDD39E-40D3-D8AF-17E0-A31E7A4A2FC7}"/>
              </a:ext>
            </a:extLst>
          </p:cNvPr>
          <p:cNvSpPr/>
          <p:nvPr/>
        </p:nvSpPr>
        <p:spPr>
          <a:xfrm>
            <a:off x="1051095" y="1091516"/>
            <a:ext cx="10085560" cy="542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03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DC4B-DB8B-E984-DA6E-B570E88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03" y="5493189"/>
            <a:ext cx="10515600" cy="61332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 АЛГОРИТМДЕРДІҢ ҚОЛДАНЫЛУЫ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52ECC-3B15-AFEA-9BA6-D961F46B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986" y="1149791"/>
            <a:ext cx="8646814" cy="22792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схемада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берілетін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жеткізудің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мағынасы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алушыға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тарапқа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етпейтін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Замок ">
            <a:extLst>
              <a:ext uri="{FF2B5EF4-FFF2-40B4-BE49-F238E27FC236}">
                <a16:creationId xmlns:a16="http://schemas.microsoft.com/office/drawing/2014/main" id="{2E60DA6F-620B-F01C-EB0E-1C633527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58324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офисные принадлежности, снимок экран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4015C4-5FCA-327C-6DF1-894F49DE2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633116"/>
            <a:ext cx="9497750" cy="5591767"/>
          </a:xfrm>
        </p:spPr>
      </p:pic>
    </p:spTree>
    <p:extLst>
      <p:ext uri="{BB962C8B-B14F-4D97-AF65-F5344CB8AC3E}">
        <p14:creationId xmlns:p14="http://schemas.microsoft.com/office/powerpoint/2010/main" val="352386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B528E-5DEC-F1B3-D327-AEA2AA7F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60" y="6858000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91A9-94EF-EC6D-1709-3FF61D41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" y="443619"/>
            <a:ext cx="11012785" cy="5823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мәселесін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жағынан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симметриялықтарға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қарағанда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әлдеқайда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баяу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криптожүйелерде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екеуі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стандарттары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сатысында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кодталып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барысында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авторлықты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тұтастығын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тексеріледі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Замок навесной ">
            <a:extLst>
              <a:ext uri="{FF2B5EF4-FFF2-40B4-BE49-F238E27FC236}">
                <a16:creationId xmlns:a16="http://schemas.microsoft.com/office/drawing/2014/main" id="{E49A6D8E-328E-CF48-E162-B7EDB8D1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2" y="443619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амок навесной ">
            <a:extLst>
              <a:ext uri="{FF2B5EF4-FFF2-40B4-BE49-F238E27FC236}">
                <a16:creationId xmlns:a16="http://schemas.microsoft.com/office/drawing/2014/main" id="{D2910F22-0154-E518-F595-CF1FE7AE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2" y="3674197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0F82-2205-C8AC-C08D-31206BA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 АЛГОРИТМДЕР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70C1E-0A58-E878-2645-AAB87107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жасаушылар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Шамир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Адельманның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есімдерінің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аббревиатурасы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факторизациялаудың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көбейткіштерге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жіктеу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қиындығына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хаттамаларында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стандарттарында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Algorithm, «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 (Digital Signature Standard,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стандарты»)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Эль-Гамаль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схемасы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ескірген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ресейлік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ГОСТ 34.10–94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жатыр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(Elliptic Curve Digital Signature Algorithm)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эллипстік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қисық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нүктелері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тобындағы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криптовалютасындағы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8407F-3B54-C978-68C2-72FE38C9F9B7}"/>
              </a:ext>
            </a:extLst>
          </p:cNvPr>
          <p:cNvSpPr txBox="1"/>
          <p:nvPr/>
        </p:nvSpPr>
        <p:spPr>
          <a:xfrm>
            <a:off x="903083" y="1367522"/>
            <a:ext cx="879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таралған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23" name="Picture 3" descr="Шифрование ">
            <a:extLst>
              <a:ext uri="{FF2B5EF4-FFF2-40B4-BE49-F238E27FC236}">
                <a16:creationId xmlns:a16="http://schemas.microsoft.com/office/drawing/2014/main" id="{4A08E1DC-4778-A4A2-94C0-99E68323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2" y="2064189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Шифрование ">
            <a:extLst>
              <a:ext uri="{FF2B5EF4-FFF2-40B4-BE49-F238E27FC236}">
                <a16:creationId xmlns:a16="http://schemas.microsoft.com/office/drawing/2014/main" id="{8D6F3E2B-D7EA-960D-C6A5-8BD65468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2" y="3211339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Шифрование ">
            <a:extLst>
              <a:ext uri="{FF2B5EF4-FFF2-40B4-BE49-F238E27FC236}">
                <a16:creationId xmlns:a16="http://schemas.microsoft.com/office/drawing/2014/main" id="{466CB00B-BB7E-0A69-8EC1-74E57515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9" y="4251522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Шифрование ">
            <a:extLst>
              <a:ext uri="{FF2B5EF4-FFF2-40B4-BE49-F238E27FC236}">
                <a16:creationId xmlns:a16="http://schemas.microsoft.com/office/drawing/2014/main" id="{2CE18C6F-0473-FD99-ABB1-F0CE5B9D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2" y="4996581"/>
            <a:ext cx="435321" cy="4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2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A5323-C7EF-C998-2218-D0681EEF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 ШИФРЛАУДЫҢ ТӨЗІМДІЛІГІ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646A9-B752-5CD3-49A1-22B34F10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3223"/>
            <a:ext cx="10515600" cy="222965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соңғысы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2000-шы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ортасында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2,2 ГГц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жиілігі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ядролы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Opteron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процессоры бар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768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кілтпен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зарисовка, диаграмма, графическая вставк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5FE0449-0B1B-A89A-C231-A4B556043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668369"/>
            <a:ext cx="3429000" cy="26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24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737</Words>
  <Application>Microsoft Office PowerPoint</Application>
  <PresentationFormat>Широкоэкранный</PresentationFormat>
  <Paragraphs>36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Тема Office</vt:lpstr>
      <vt:lpstr>АСИММЕТРИЯЛЫҚ ШИФРЛАУ</vt:lpstr>
      <vt:lpstr>Презентация PowerPoint</vt:lpstr>
      <vt:lpstr>АСИММЕТРИЯЛЫҚ ШИФРЛАУДЫҢ ЖҰМЫС ІСТЕУ ПРИНЦИПІ</vt:lpstr>
      <vt:lpstr>Презентация PowerPoint</vt:lpstr>
      <vt:lpstr>АСИММЕТРИЯЛЫҚ АЛГОРИТМДЕРДІҢ ҚОЛДАНЫЛУЫ</vt:lpstr>
      <vt:lpstr>Презентация PowerPoint</vt:lpstr>
      <vt:lpstr>Презентация PowerPoint</vt:lpstr>
      <vt:lpstr>АСИММЕТРИЯЛЫҚ АЛГОРИТМДЕР</vt:lpstr>
      <vt:lpstr>АСИММЕТРИЯЛЫҚ ШИФРЛАУДЫҢ ТӨЗІМДІЛІГІ</vt:lpstr>
      <vt:lpstr>Презентация PowerPoint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20</cp:revision>
  <dcterms:created xsi:type="dcterms:W3CDTF">2025-03-08T21:04:33Z</dcterms:created>
  <dcterms:modified xsi:type="dcterms:W3CDTF">2025-03-08T22:16:37Z</dcterms:modified>
</cp:coreProperties>
</file>