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7" r:id="rId9"/>
    <p:sldId id="2146847058" r:id="rId10"/>
    <p:sldId id="265" r:id="rId11"/>
    <p:sldId id="266" r:id="rId12"/>
    <p:sldId id="2146847059" r:id="rId13"/>
    <p:sldId id="2146847062" r:id="rId14"/>
    <p:sldId id="267" r:id="rId15"/>
    <p:sldId id="2146847063" r:id="rId16"/>
    <p:sldId id="2146847064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K. Roja[421221214038]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556C3-90C6-1444-5A00-CC0DAD5C8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93DF5E-B9DC-220B-609A-0A7F92E6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7633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A767FA-0187-E9F0-9999-2A5C38D3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22" y="1301750"/>
            <a:ext cx="9520755" cy="4673600"/>
          </a:xfrm>
        </p:spPr>
      </p:pic>
    </p:spTree>
    <p:extLst>
      <p:ext uri="{BB962C8B-B14F-4D97-AF65-F5344CB8AC3E}">
        <p14:creationId xmlns:p14="http://schemas.microsoft.com/office/powerpoint/2010/main" val="17975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sns.countplot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()gt33w3w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distribution of booking lengths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stays_in_weekend_nights</a:t>
            </a:r>
            <a:r>
              <a:rPr lang="en-IN" dirty="0"/>
              <a:t>']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bins=30, </a:t>
            </a:r>
            <a:r>
              <a:rPr lang="en-IN" dirty="0" err="1"/>
              <a:t>kde</a:t>
            </a:r>
            <a:r>
              <a:rPr lang="en-IN" dirty="0"/>
              <a:t>=False)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Lengths')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F4E63-A7A2-3DF8-6969-073420A9DA5F}"/>
              </a:ext>
            </a:extLst>
          </p:cNvPr>
          <p:cNvSpPr txBox="1"/>
          <p:nvPr/>
        </p:nvSpPr>
        <p:spPr>
          <a:xfrm>
            <a:off x="428625" y="490743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A59A-DB0F-F299-792B-C251DB6B6F6E}"/>
              </a:ext>
            </a:extLst>
          </p:cNvPr>
          <p:cNvSpPr txBox="1"/>
          <p:nvPr/>
        </p:nvSpPr>
        <p:spPr>
          <a:xfrm>
            <a:off x="428625" y="1198629"/>
            <a:ext cx="8601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relationship between length of stay and ADR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sns.scatterplot</a:t>
            </a:r>
            <a:r>
              <a:rPr lang="en-IN" dirty="0"/>
              <a:t>(x='</a:t>
            </a:r>
            <a:r>
              <a:rPr lang="en-IN" dirty="0" err="1"/>
              <a:t>stays_in_weekend_nights</a:t>
            </a:r>
            <a:r>
              <a:rPr lang="en-IN" dirty="0"/>
              <a:t>' +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stays_in_week_nights</a:t>
            </a:r>
            <a:r>
              <a:rPr lang="en-IN" dirty="0"/>
              <a:t>'],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('Relationship between Length of Stay and ADR')</a:t>
            </a:r>
          </a:p>
          <a:p>
            <a:r>
              <a:rPr lang="en-IN" dirty="0" err="1"/>
              <a:t>plt.xlabel</a:t>
            </a:r>
            <a:r>
              <a:rPr lang="en-IN" dirty="0"/>
              <a:t>('Length of Stay (Nights)')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</a:t>
            </a:r>
            <a:r>
              <a:rPr lang="en-IN" dirty="0" err="1"/>
              <a:t>Analyze</a:t>
            </a:r>
            <a:r>
              <a:rPr lang="en-IN" dirty="0"/>
              <a:t> correlation between special requests and other features</a:t>
            </a:r>
          </a:p>
          <a:p>
            <a:r>
              <a:rPr lang="en-IN" dirty="0" err="1"/>
              <a:t>correlation_matrix</a:t>
            </a:r>
            <a:r>
              <a:rPr lang="en-IN" dirty="0"/>
              <a:t> =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=(12, 8))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correlation_matrix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('Correlation Matrix')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15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</TotalTime>
  <Words>1021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PowerPoint Presentation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24</cp:revision>
  <dcterms:created xsi:type="dcterms:W3CDTF">2021-05-26T16:50:10Z</dcterms:created>
  <dcterms:modified xsi:type="dcterms:W3CDTF">2024-04-04T14:31:38Z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