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120" d="100"/>
          <a:sy n="120" d="100"/>
        </p:scale>
        <p:origin x="200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e7cecb09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5e7cecb09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5e7cecb0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5e7cecb0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5e7cecb0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5e7cecb0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5e7cecb0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5e7cecb0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5e7cecb0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5e7cecb0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5e7cecb0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5e7cecb0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e7cecb0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e7cecb0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5e7cecb0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5e7cecb0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5e7cecb0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5e7cecb0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aXrFsVHgt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CSS/posi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ype_selec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hyperlink" Target="https://developer.mozilla.org/en-US/docs/Web/CSS/@namespa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Presentation on Cascading Style Sheets (CSS)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Prepared by – Rojan Dhungel (L4CG6)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Web Technologies 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800" y="1522375"/>
            <a:ext cx="1432074" cy="18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CSS Box Model</a:t>
            </a:r>
            <a:endParaRPr b="1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Margin - Clears the area outside the border.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Border - The border that goes around padding and content.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Padding - Clears an around the context. The padding is transparent.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Content - The content of the box, where text, images, etc. appear 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Box Model Figure</a:t>
            </a:r>
            <a:endParaRPr b="1"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Figure : 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888" y="1638412"/>
            <a:ext cx="3234126" cy="27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ttps://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developer.mozilla.org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-US/docs/Web/CSS/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class_selectors</a:t>
            </a:r>
            <a:endParaRPr sz="1000" b="1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developer.mozilla.org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-US/docs/Web/CSS/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Universal_selectors</a:t>
            </a:r>
            <a:endParaRPr sz="1000" b="1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developer.mozilla.org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-US/docs/Web/CSS/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Attribute_selectors</a:t>
            </a:r>
            <a:endParaRPr sz="1000" b="1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developer.mozilla.org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" sz="1000" b="1" dirty="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-US/docs/Web/CSS/</a:t>
            </a:r>
            <a:r>
              <a:rPr lang="en" sz="1000" b="1" dirty="0" err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Element_selectors</a:t>
            </a:r>
            <a:endParaRPr sz="1000" b="1" dirty="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https://www.youtube.com/watch?v=BaXrFsVHgtk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https://developer.mozilla.org/en-US/docs/Web/CSS/position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is CSS in HTML and why is it used for?</a:t>
            </a:r>
            <a:endParaRPr b="1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CSS describes how HTML elements are to be displayed on screen, paper, or in other media. CSS saves a lot of work. It can control the layout of multiple web pages all at once. External stylesheets are stored in CSS files.</a:t>
            </a:r>
            <a:endParaRPr sz="1800" dirty="0">
              <a:solidFill>
                <a:schemeClr val="bg1">
                  <a:lumMod val="9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419A-0075-F949-AC3C-761B8591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 Representation  of Selector, Property and Value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372E-F23E-734B-98CA-4839DB33E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FF0000"/>
                </a:solidFill>
              </a:rPr>
              <a:t>selector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14605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property:</a:t>
            </a:r>
          </a:p>
          <a:p>
            <a:pPr marL="146050" indent="0">
              <a:buNone/>
            </a:pPr>
            <a:r>
              <a:rPr lang="en-US" dirty="0">
                <a:solidFill>
                  <a:srgbClr val="00B050"/>
                </a:solidFill>
              </a:rPr>
              <a:t>value;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8297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CSS Selectors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8333"/>
              <a:buChar char="-"/>
            </a:pPr>
            <a:r>
              <a:rPr lang="en" b="1" dirty="0"/>
              <a:t>CSS Universal Selector</a:t>
            </a:r>
            <a:r>
              <a:rPr lang="en" dirty="0"/>
              <a:t> - </a:t>
            </a:r>
            <a:r>
              <a:rPr lang="en" sz="1200" dirty="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The universal selector is a special </a:t>
            </a:r>
            <a:r>
              <a:rPr lang="en" sz="1200" u="sng" dirty="0">
                <a:solidFill>
                  <a:schemeClr val="hlink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type selector</a:t>
            </a:r>
            <a:r>
              <a:rPr lang="en" sz="1200" dirty="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and can therefore be namespaced when using </a:t>
            </a:r>
            <a:r>
              <a:rPr lang="en" sz="1200" u="sng" dirty="0">
                <a:solidFill>
                  <a:schemeClr val="hlink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4"/>
              </a:rPr>
              <a:t>@namespace</a:t>
            </a:r>
            <a:r>
              <a:rPr lang="en" sz="1200" dirty="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200" dirty="0"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1B1B1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8333"/>
              <a:buChar char="-"/>
            </a:pPr>
            <a:r>
              <a:rPr lang="en" b="1" dirty="0"/>
              <a:t>CSS Attribute Selector</a:t>
            </a:r>
            <a:r>
              <a:rPr lang="en" dirty="0"/>
              <a:t> - </a:t>
            </a:r>
            <a:r>
              <a:rPr lang="en" dirty="0">
                <a:highlight>
                  <a:schemeClr val="dk1"/>
                </a:highlight>
              </a:rPr>
              <a:t>T</a:t>
            </a:r>
            <a:r>
              <a:rPr lang="en" sz="1200" dirty="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he CSS attribute selector matches elements based on the presence or value of a given attribute.</a:t>
            </a:r>
            <a:endParaRPr sz="1200" dirty="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8333"/>
              <a:buChar char="-"/>
            </a:pPr>
            <a:r>
              <a:rPr lang="en" b="1" dirty="0"/>
              <a:t>CSS Id Selector</a:t>
            </a:r>
            <a:r>
              <a:rPr lang="en" dirty="0"/>
              <a:t> - </a:t>
            </a:r>
            <a:r>
              <a:rPr lang="en" dirty="0">
                <a:highlight>
                  <a:schemeClr val="dk1"/>
                </a:highlight>
              </a:rPr>
              <a:t> The CSS </a:t>
            </a:r>
            <a:r>
              <a:rPr lang="en" sz="1200" dirty="0">
                <a:solidFill>
                  <a:srgbClr val="FFFFFF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ID selector matches an element based on the value of the element's ID attribute.</a:t>
            </a:r>
            <a:endParaRPr sz="1200" dirty="0">
              <a:solidFill>
                <a:srgbClr val="FFFFFF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highlight>
                <a:srgbClr val="1B1B1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8333"/>
              <a:buChar char="-"/>
            </a:pPr>
            <a:r>
              <a:rPr lang="en" b="1" dirty="0"/>
              <a:t>CSS Class Selector</a:t>
            </a:r>
            <a:r>
              <a:rPr lang="en" dirty="0"/>
              <a:t> - </a:t>
            </a:r>
            <a:r>
              <a:rPr lang="en" dirty="0">
                <a:highlight>
                  <a:schemeClr val="dk1"/>
                </a:highlight>
              </a:rPr>
              <a:t>The CSS class selector matches elements based on the contents of their class elements. </a:t>
            </a:r>
            <a:endParaRPr sz="1200" dirty="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222" y="204675"/>
            <a:ext cx="1698928" cy="11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Layout Designing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 Property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Position Property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Display Property  </a:t>
            </a:r>
            <a:endParaRPr dirty="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350" y="480525"/>
            <a:ext cx="3159424" cy="307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545" y="2954375"/>
            <a:ext cx="1938383" cy="15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Float Property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The float CSS property </a:t>
            </a:r>
            <a:r>
              <a:rPr lang="en" sz="1200" dirty="0">
                <a:solidFill>
                  <a:srgbClr val="BDC1C6"/>
                </a:solidFill>
                <a:latin typeface="Montserrat"/>
                <a:ea typeface="Montserrat"/>
                <a:cs typeface="Montserrat"/>
                <a:sym typeface="Montserrat"/>
              </a:rPr>
              <a:t>places an element on the left or right side of its container, allowing text and inline elements to wrap around it</a:t>
            </a:r>
            <a:r>
              <a:rPr lang="en" sz="1200" dirty="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. The element is removed from the normal flow of the page, though still remaining a part of the flow (in contrast to absolute positioning).</a:t>
            </a:r>
            <a:endParaRPr sz="1200" dirty="0">
              <a:solidFill>
                <a:srgbClr val="BDC1C6"/>
              </a:solidFill>
              <a:highlight>
                <a:srgbClr val="20212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rgbClr val="BDC1C6"/>
              </a:solidFill>
              <a:highlight>
                <a:srgbClr val="20212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5" y="2399261"/>
            <a:ext cx="2426000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4">
            <a:alphaModFix/>
          </a:blip>
          <a:srcRect t="-2571" r="-15848" b="-13276"/>
          <a:stretch/>
        </p:blipFill>
        <p:spPr>
          <a:xfrm>
            <a:off x="3038850" y="2327825"/>
            <a:ext cx="3005102" cy="15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525" y="2354649"/>
            <a:ext cx="2913550" cy="15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404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Display Property</a:t>
            </a:r>
            <a:endParaRPr sz="3500" b="1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972525" y="1410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BDC1C6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The display CSS property sets whether an element is treated as a block or inline element and the layout used for its children, such as flow layout, grid or flex.</a:t>
            </a:r>
            <a:r>
              <a:rPr lang="en" sz="1200" dirty="0">
                <a:solidFill>
                  <a:srgbClr val="BDC1C6"/>
                </a:solidFill>
                <a:highlight>
                  <a:srgbClr val="202124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dirty="0">
                <a:solidFill>
                  <a:srgbClr val="BDC1C6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Formally, the display property sets an element's inner and outer display types.</a:t>
            </a:r>
            <a:endParaRPr dirty="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5" y="2391100"/>
            <a:ext cx="2779052" cy="149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l="-5824" r="-39799" b="-22428"/>
          <a:stretch/>
        </p:blipFill>
        <p:spPr>
          <a:xfrm>
            <a:off x="2868700" y="2279050"/>
            <a:ext cx="4796100" cy="20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350" y="2391099"/>
            <a:ext cx="2350326" cy="13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Positional Property</a:t>
            </a:r>
            <a:endParaRPr b="1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The position CSS property sets how an element is positioned in a document. The top, right, bottom, and left properties determine the final location of positioned elements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CE69-E75C-C348-8A83-A999B397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F3F8C-BDBD-654F-BEAC-1AC6A532B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1200" dirty="0"/>
              <a:t>It is required to put the desired requirement.</a:t>
            </a:r>
          </a:p>
          <a:p>
            <a:pPr marL="1530350" lvl="3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F7930-8634-A543-91D3-1F854E4A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00" y="2571750"/>
            <a:ext cx="2755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80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494</Words>
  <Application>Microsoft Macintosh PowerPoint</Application>
  <PresentationFormat>On-screen Show (16:9)</PresentationFormat>
  <Paragraphs>44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 Presentation on Cascading Style Sheets (CSS)</vt:lpstr>
      <vt:lpstr>What is CSS in HTML and why is it used for?</vt:lpstr>
      <vt:lpstr>Visual Representation  of Selector, Property and Value   </vt:lpstr>
      <vt:lpstr>CSS Selectors </vt:lpstr>
      <vt:lpstr>Layout Designing </vt:lpstr>
      <vt:lpstr>Float Property </vt:lpstr>
      <vt:lpstr>Display Property</vt:lpstr>
      <vt:lpstr>Positional Property</vt:lpstr>
      <vt:lpstr>Value </vt:lpstr>
      <vt:lpstr>CSS Box Model</vt:lpstr>
      <vt:lpstr>Box Model Figure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 on Cascading Style Sheets (CSS)</dc:title>
  <cp:lastModifiedBy>Microsoft Office User</cp:lastModifiedBy>
  <cp:revision>6</cp:revision>
  <dcterms:modified xsi:type="dcterms:W3CDTF">2022-12-13T04:04:59Z</dcterms:modified>
</cp:coreProperties>
</file>