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A92D44-2EAC-4E4F-BAB5-331BC5C7108E}"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168414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92D44-2EAC-4E4F-BAB5-331BC5C7108E}"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230597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92D44-2EAC-4E4F-BAB5-331BC5C7108E}"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34631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92D44-2EAC-4E4F-BAB5-331BC5C7108E}"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181585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92D44-2EAC-4E4F-BAB5-331BC5C7108E}"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23534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A92D44-2EAC-4E4F-BAB5-331BC5C7108E}"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315127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92D44-2EAC-4E4F-BAB5-331BC5C7108E}"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165768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92D44-2EAC-4E4F-BAB5-331BC5C7108E}"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337370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92D44-2EAC-4E4F-BAB5-331BC5C7108E}"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249448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92D44-2EAC-4E4F-BAB5-331BC5C7108E}"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274963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92D44-2EAC-4E4F-BAB5-331BC5C7108E}"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5D2EE-6908-439D-BB03-F2F0E7111AAA}" type="slidenum">
              <a:rPr lang="en-US" smtClean="0"/>
              <a:t>‹#›</a:t>
            </a:fld>
            <a:endParaRPr lang="en-US"/>
          </a:p>
        </p:txBody>
      </p:sp>
    </p:spTree>
    <p:extLst>
      <p:ext uri="{BB962C8B-B14F-4D97-AF65-F5344CB8AC3E}">
        <p14:creationId xmlns:p14="http://schemas.microsoft.com/office/powerpoint/2010/main" val="258764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92D44-2EAC-4E4F-BAB5-331BC5C7108E}" type="datetimeFigureOut">
              <a:rPr lang="en-US" smtClean="0"/>
              <a:t>6/17/2024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5D2EE-6908-439D-BB03-F2F0E7111AAA}" type="slidenum">
              <a:rPr lang="en-US" smtClean="0"/>
              <a:t>‹#›</a:t>
            </a:fld>
            <a:endParaRPr lang="en-US"/>
          </a:p>
        </p:txBody>
      </p:sp>
    </p:spTree>
    <p:extLst>
      <p:ext uri="{BB962C8B-B14F-4D97-AF65-F5344CB8AC3E}">
        <p14:creationId xmlns:p14="http://schemas.microsoft.com/office/powerpoint/2010/main" val="3855202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normAutofit fontScale="90000"/>
          </a:bodyPr>
          <a:lstStyle/>
          <a:p>
            <a:r>
              <a:rPr lang="en-US" dirty="0" smtClean="0"/>
              <a:t>Summer Project Proposal on Driving Center Management System of </a:t>
            </a:r>
            <a:r>
              <a:rPr lang="en-US" dirty="0" err="1" smtClean="0"/>
              <a:t>Suman</a:t>
            </a:r>
            <a:r>
              <a:rPr lang="en-US" dirty="0" smtClean="0"/>
              <a:t> Driving Center</a:t>
            </a:r>
            <a:endParaRPr lang="en-US" dirty="0"/>
          </a:p>
        </p:txBody>
      </p:sp>
      <p:sp>
        <p:nvSpPr>
          <p:cNvPr id="3" name="Subtitle 2"/>
          <p:cNvSpPr>
            <a:spLocks noGrp="1"/>
          </p:cNvSpPr>
          <p:nvPr>
            <p:ph type="subTitle" idx="1"/>
          </p:nvPr>
        </p:nvSpPr>
        <p:spPr>
          <a:xfrm>
            <a:off x="609600" y="4648200"/>
            <a:ext cx="3505200" cy="1752600"/>
          </a:xfrm>
        </p:spPr>
        <p:txBody>
          <a:bodyPr>
            <a:normAutofit/>
          </a:bodyPr>
          <a:lstStyle/>
          <a:p>
            <a:r>
              <a:rPr lang="en-US" sz="2800" b="1" u="sng" dirty="0" smtClean="0">
                <a:solidFill>
                  <a:schemeClr val="tx1"/>
                </a:solidFill>
              </a:rPr>
              <a:t>Presented By</a:t>
            </a:r>
          </a:p>
          <a:p>
            <a:r>
              <a:rPr lang="en-US" sz="2800" dirty="0" smtClean="0">
                <a:solidFill>
                  <a:schemeClr val="tx1"/>
                </a:solidFill>
              </a:rPr>
              <a:t>Mingma Dolma Lama</a:t>
            </a:r>
          </a:p>
          <a:p>
            <a:r>
              <a:rPr lang="en-US" sz="2800" dirty="0" smtClean="0">
                <a:solidFill>
                  <a:schemeClr val="tx1"/>
                </a:solidFill>
              </a:rPr>
              <a:t>11658/20</a:t>
            </a:r>
            <a:endParaRPr lang="en-US"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014413"/>
            <a:ext cx="4724400" cy="4114800"/>
          </a:xfrm>
          <a:prstGeom prst="rect">
            <a:avLst/>
          </a:prstGeom>
        </p:spPr>
      </p:pic>
      <p:sp>
        <p:nvSpPr>
          <p:cNvPr id="5" name="Subtitle 2"/>
          <p:cNvSpPr txBox="1">
            <a:spLocks/>
          </p:cNvSpPr>
          <p:nvPr/>
        </p:nvSpPr>
        <p:spPr>
          <a:xfrm>
            <a:off x="5486400" y="4572000"/>
            <a:ext cx="31242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u="sng" dirty="0" smtClean="0">
                <a:solidFill>
                  <a:schemeClr val="tx1"/>
                </a:solidFill>
              </a:rPr>
              <a:t>Supervised By</a:t>
            </a:r>
          </a:p>
          <a:p>
            <a:r>
              <a:rPr lang="en-US" sz="2800" dirty="0" err="1" smtClean="0">
                <a:solidFill>
                  <a:schemeClr val="tx1"/>
                </a:solidFill>
              </a:rPr>
              <a:t>Er</a:t>
            </a:r>
            <a:r>
              <a:rPr lang="en-US" sz="2800" dirty="0" smtClean="0">
                <a:solidFill>
                  <a:schemeClr val="tx1"/>
                </a:solidFill>
              </a:rPr>
              <a:t>. </a:t>
            </a:r>
            <a:r>
              <a:rPr lang="en-US" sz="2800" dirty="0" err="1" smtClean="0">
                <a:solidFill>
                  <a:schemeClr val="tx1"/>
                </a:solidFill>
              </a:rPr>
              <a:t>Dhiraj</a:t>
            </a:r>
            <a:r>
              <a:rPr lang="en-US" sz="2800" dirty="0" smtClean="0">
                <a:solidFill>
                  <a:schemeClr val="tx1"/>
                </a:solidFill>
              </a:rPr>
              <a:t> Kumar </a:t>
            </a:r>
            <a:r>
              <a:rPr lang="en-US" sz="2800" dirty="0" err="1" smtClean="0">
                <a:solidFill>
                  <a:schemeClr val="tx1"/>
                </a:solidFill>
              </a:rPr>
              <a:t>Jha</a:t>
            </a:r>
            <a:endParaRPr lang="en-US" sz="2800" dirty="0">
              <a:solidFill>
                <a:schemeClr val="tx1"/>
              </a:solidFill>
            </a:endParaRPr>
          </a:p>
        </p:txBody>
      </p:sp>
    </p:spTree>
    <p:extLst>
      <p:ext uri="{BB962C8B-B14F-4D97-AF65-F5344CB8AC3E}">
        <p14:creationId xmlns:p14="http://schemas.microsoft.com/office/powerpoint/2010/main" val="4248081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Component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73179" y="1600200"/>
            <a:ext cx="6397642" cy="4525963"/>
          </a:xfrm>
          <a:prstGeom prst="rect">
            <a:avLst/>
          </a:prstGeom>
        </p:spPr>
      </p:pic>
    </p:spTree>
    <p:extLst>
      <p:ext uri="{BB962C8B-B14F-4D97-AF65-F5344CB8AC3E}">
        <p14:creationId xmlns:p14="http://schemas.microsoft.com/office/powerpoint/2010/main" val="11277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Deployment Diagram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8295" y="1600200"/>
            <a:ext cx="7007410" cy="4525963"/>
          </a:xfrm>
          <a:prstGeom prst="rect">
            <a:avLst/>
          </a:prstGeom>
        </p:spPr>
      </p:pic>
    </p:spTree>
    <p:extLst>
      <p:ext uri="{BB962C8B-B14F-4D97-AF65-F5344CB8AC3E}">
        <p14:creationId xmlns:p14="http://schemas.microsoft.com/office/powerpoint/2010/main" val="26216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Testing Methodology</a:t>
            </a:r>
            <a:endParaRPr lang="en-US" dirty="0"/>
          </a:p>
        </p:txBody>
      </p:sp>
      <p:sp>
        <p:nvSpPr>
          <p:cNvPr id="3" name="Content Placeholder 2"/>
          <p:cNvSpPr>
            <a:spLocks noGrp="1"/>
          </p:cNvSpPr>
          <p:nvPr>
            <p:ph idx="1"/>
          </p:nvPr>
        </p:nvSpPr>
        <p:spPr/>
        <p:txBody>
          <a:bodyPr/>
          <a:lstStyle/>
          <a:p>
            <a:r>
              <a:rPr lang="en-US" dirty="0" smtClean="0"/>
              <a:t>Unit testing</a:t>
            </a:r>
          </a:p>
          <a:p>
            <a:r>
              <a:rPr lang="en-US" dirty="0" smtClean="0"/>
              <a:t>Integration testing</a:t>
            </a:r>
          </a:p>
          <a:p>
            <a:r>
              <a:rPr lang="en-US" dirty="0" smtClean="0"/>
              <a:t>System testing</a:t>
            </a:r>
            <a:endParaRPr lang="en-US" dirty="0"/>
          </a:p>
        </p:txBody>
      </p:sp>
    </p:spTree>
    <p:extLst>
      <p:ext uri="{BB962C8B-B14F-4D97-AF65-F5344CB8AC3E}">
        <p14:creationId xmlns:p14="http://schemas.microsoft.com/office/powerpoint/2010/main" val="175105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a:t>As per the objective this system was completed in time. This project intends to provide solution to manual organization management problems and also provides information. It provides the most flexible and adaptable standard management system solution for </a:t>
            </a:r>
            <a:r>
              <a:rPr lang="en-US" dirty="0" err="1"/>
              <a:t>Suman</a:t>
            </a:r>
            <a:r>
              <a:rPr lang="en-US" dirty="0"/>
              <a:t> Driving Center. </a:t>
            </a:r>
          </a:p>
          <a:p>
            <a:endParaRPr lang="en-US" dirty="0"/>
          </a:p>
        </p:txBody>
      </p:sp>
    </p:spTree>
    <p:extLst>
      <p:ext uri="{BB962C8B-B14F-4D97-AF65-F5344CB8AC3E}">
        <p14:creationId xmlns:p14="http://schemas.microsoft.com/office/powerpoint/2010/main" val="176382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B.Pavithra</a:t>
            </a:r>
            <a:r>
              <a:rPr lang="en-US" dirty="0"/>
              <a:t>, S. S. (2019). RFID based Smart Automatic Vehicle Management.</a:t>
            </a:r>
          </a:p>
          <a:p>
            <a:r>
              <a:rPr lang="en-US" dirty="0"/>
              <a:t>Irene </a:t>
            </a:r>
            <a:r>
              <a:rPr lang="en-US" dirty="0" err="1"/>
              <a:t>Markelic</a:t>
            </a:r>
            <a:r>
              <a:rPr lang="en-US" dirty="0"/>
              <a:t>, A. K.-N. (2011). The Driving School System: Learning Basic Driving Skills From a Teacher in a Real Car. </a:t>
            </a:r>
            <a:r>
              <a:rPr lang="en-US" i="1" dirty="0"/>
              <a:t>IEEE TRANSACTIONS ON INTELLIGENT TRANSPORTATION SYSTEMS, VOL. 12, NO. 4, DECEMBER 2011</a:t>
            </a:r>
            <a:r>
              <a:rPr lang="en-US" dirty="0"/>
              <a:t>.</a:t>
            </a:r>
          </a:p>
          <a:p>
            <a:r>
              <a:rPr lang="en-US" dirty="0" err="1"/>
              <a:t>Ramez</a:t>
            </a:r>
            <a:r>
              <a:rPr lang="en-US" dirty="0"/>
              <a:t> </a:t>
            </a:r>
            <a:r>
              <a:rPr lang="en-US" dirty="0" err="1"/>
              <a:t>Elmasri</a:t>
            </a:r>
            <a:r>
              <a:rPr lang="en-US" dirty="0"/>
              <a:t>, S. B. (2015). </a:t>
            </a:r>
            <a:r>
              <a:rPr lang="en-US" i="1" dirty="0"/>
              <a:t>Fundamental of Database Systems.</a:t>
            </a:r>
            <a:r>
              <a:rPr lang="en-US" dirty="0"/>
              <a:t> New York: Pearson.</a:t>
            </a:r>
          </a:p>
          <a:p>
            <a:r>
              <a:rPr lang="en-US" dirty="0"/>
              <a:t>SHULIN LAN, C. Y.-H. (2019). Online Car-Hailing System Performance Analysis Based on Bayesian Network. </a:t>
            </a:r>
            <a:r>
              <a:rPr lang="en-US" i="1" dirty="0"/>
              <a:t>S. </a:t>
            </a:r>
            <a:r>
              <a:rPr lang="en-US" i="1" dirty="0" err="1"/>
              <a:t>Lan</a:t>
            </a:r>
            <a:r>
              <a:rPr lang="en-US" i="1" dirty="0"/>
              <a:t> et al.: Online Car-Hailing System Performance Analysis Based on Bayesian Network</a:t>
            </a:r>
            <a:r>
              <a:rPr lang="en-US" dirty="0"/>
              <a:t>.</a:t>
            </a:r>
          </a:p>
          <a:p>
            <a:r>
              <a:rPr lang="en-US" dirty="0" err="1"/>
              <a:t>Sommerville</a:t>
            </a:r>
            <a:r>
              <a:rPr lang="en-US" dirty="0"/>
              <a:t>, I. (2009). </a:t>
            </a:r>
            <a:r>
              <a:rPr lang="en-US" i="1" dirty="0"/>
              <a:t>Software Engineering.</a:t>
            </a:r>
            <a:r>
              <a:rPr lang="en-US" dirty="0"/>
              <a:t> New York: Pearson</a:t>
            </a:r>
            <a:r>
              <a:rPr lang="en-US" dirty="0" smtClean="0"/>
              <a:t>. </a:t>
            </a:r>
            <a:r>
              <a:rPr lang="en-US" dirty="0"/>
              <a:t> </a:t>
            </a:r>
          </a:p>
          <a:p>
            <a:endParaRPr lang="en-US" dirty="0"/>
          </a:p>
        </p:txBody>
      </p:sp>
    </p:spTree>
    <p:extLst>
      <p:ext uri="{BB962C8B-B14F-4D97-AF65-F5344CB8AC3E}">
        <p14:creationId xmlns:p14="http://schemas.microsoft.com/office/powerpoint/2010/main" val="249242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7863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endParaRPr lang="en-US"/>
          </a:p>
        </p:txBody>
      </p:sp>
      <p:sp>
        <p:nvSpPr>
          <p:cNvPr id="3" name="Content Placeholder 2"/>
          <p:cNvSpPr>
            <a:spLocks noGrp="1"/>
          </p:cNvSpPr>
          <p:nvPr>
            <p:ph idx="1"/>
          </p:nvPr>
        </p:nvSpPr>
        <p:spPr>
          <a:xfrm>
            <a:off x="533400" y="2514600"/>
            <a:ext cx="8229600" cy="1905000"/>
          </a:xfrm>
        </p:spPr>
        <p:txBody>
          <a:bodyPr>
            <a:normAutofit/>
          </a:bodyPr>
          <a:lstStyle/>
          <a:p>
            <a:pPr marL="0" indent="0" algn="ctr">
              <a:buNone/>
            </a:pPr>
            <a:r>
              <a:rPr lang="en-US" sz="8800" dirty="0" smtClean="0"/>
              <a:t>Thank  you </a:t>
            </a:r>
            <a:endParaRPr lang="en-US" sz="8800" dirty="0"/>
          </a:p>
        </p:txBody>
      </p:sp>
    </p:spTree>
    <p:extLst>
      <p:ext uri="{BB962C8B-B14F-4D97-AF65-F5344CB8AC3E}">
        <p14:creationId xmlns:p14="http://schemas.microsoft.com/office/powerpoint/2010/main" val="866954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lstStyle/>
          <a:p>
            <a:r>
              <a:rPr lang="en-US" dirty="0" err="1" smtClean="0"/>
              <a:t>Suman</a:t>
            </a:r>
            <a:r>
              <a:rPr lang="en-US" dirty="0" smtClean="0"/>
              <a:t> Driving Center is a driving center where people can learn and get license trial of scooter, bike and car.</a:t>
            </a:r>
          </a:p>
          <a:p>
            <a:r>
              <a:rPr lang="en-US" dirty="0" smtClean="0"/>
              <a:t>It is located in two different location </a:t>
            </a:r>
            <a:r>
              <a:rPr lang="en-US" dirty="0" err="1" smtClean="0"/>
              <a:t>i.e</a:t>
            </a:r>
            <a:r>
              <a:rPr lang="en-US" dirty="0" smtClean="0"/>
              <a:t> </a:t>
            </a:r>
            <a:r>
              <a:rPr lang="en-US" dirty="0" err="1" smtClean="0"/>
              <a:t>Sukedhara</a:t>
            </a:r>
            <a:r>
              <a:rPr lang="en-US" dirty="0" smtClean="0"/>
              <a:t> and </a:t>
            </a:r>
            <a:r>
              <a:rPr lang="en-US" dirty="0" err="1" smtClean="0"/>
              <a:t>Jorpati</a:t>
            </a:r>
            <a:r>
              <a:rPr lang="en-US" dirty="0" smtClean="0"/>
              <a:t>.</a:t>
            </a:r>
          </a:p>
          <a:p>
            <a:r>
              <a:rPr lang="en-US" dirty="0" smtClean="0"/>
              <a:t>This organization has flat hierarchy as there is direct trainer under the owner of the organization. </a:t>
            </a:r>
            <a:endParaRPr lang="en-US" dirty="0"/>
          </a:p>
        </p:txBody>
      </p:sp>
    </p:spTree>
    <p:extLst>
      <p:ext uri="{BB962C8B-B14F-4D97-AF65-F5344CB8AC3E}">
        <p14:creationId xmlns:p14="http://schemas.microsoft.com/office/powerpoint/2010/main" val="188484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create a better UI </a:t>
            </a:r>
          </a:p>
          <a:p>
            <a:r>
              <a:rPr lang="en-US" dirty="0" smtClean="0"/>
              <a:t>To be able to book a course in the organization digitally</a:t>
            </a:r>
          </a:p>
          <a:p>
            <a:r>
              <a:rPr lang="en-US" dirty="0" smtClean="0"/>
              <a:t>To be able to keep track of the data of the course completion</a:t>
            </a:r>
          </a:p>
          <a:p>
            <a:r>
              <a:rPr lang="en-US" dirty="0" smtClean="0"/>
              <a:t>To be able to keep track of trainee’s progress</a:t>
            </a:r>
            <a:endParaRPr lang="en-US" dirty="0"/>
          </a:p>
        </p:txBody>
      </p:sp>
    </p:spTree>
    <p:extLst>
      <p:ext uri="{BB962C8B-B14F-4D97-AF65-F5344CB8AC3E}">
        <p14:creationId xmlns:p14="http://schemas.microsoft.com/office/powerpoint/2010/main" val="2926071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LITERATURE REVIEW</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the current study, we will describe a system based on imitation learning, i.e., a system that learns to interpret basic aspects of the road (lanes) in the same way as its driver, reproducing the driver’s actions. (Irene </a:t>
            </a:r>
            <a:r>
              <a:rPr lang="en-US" dirty="0" err="1"/>
              <a:t>Markelic</a:t>
            </a:r>
            <a:r>
              <a:rPr lang="en-US" dirty="0"/>
              <a:t>, 2011).</a:t>
            </a:r>
          </a:p>
          <a:p>
            <a:r>
              <a:rPr lang="en-US" dirty="0"/>
              <a:t>Instructor Training and Quality: Studies focusing on the qualifications, training, and teaching methodologies of driving instructors. Research may investigate the correlation between instructor competence and student outcomes, as well as strategies for enhancing instructor effectiveness in delivering driver education.</a:t>
            </a:r>
          </a:p>
          <a:p>
            <a:r>
              <a:rPr lang="en-US" dirty="0"/>
              <a:t>It refers to the time that feedback takes from an enterprise according to the customer’s request when the service response system is stimulated by external forces, and it is also known as the customer’s request. (SHULIN LAN, 2019)</a:t>
            </a:r>
          </a:p>
          <a:p>
            <a:r>
              <a:rPr lang="en-US" dirty="0"/>
              <a:t>Internet of Things (</a:t>
            </a:r>
            <a:r>
              <a:rPr lang="en-US" dirty="0" err="1"/>
              <a:t>IoT</a:t>
            </a:r>
            <a:r>
              <a:rPr lang="en-US" dirty="0"/>
              <a:t>) is the domain chosen for this project work. (</a:t>
            </a:r>
            <a:r>
              <a:rPr lang="en-US" dirty="0" err="1"/>
              <a:t>B.Pavithra</a:t>
            </a:r>
            <a:r>
              <a:rPr lang="en-US" dirty="0"/>
              <a:t>, 2019)</a:t>
            </a:r>
          </a:p>
          <a:p>
            <a:r>
              <a:rPr lang="en-US" dirty="0"/>
              <a:t>By synthesizing findings from existing literature in these areas, researchers can gain insights into the effectiveness, challenges, and opportunities associated with driving centers in promoting safe and responsible driving behavior.</a:t>
            </a:r>
          </a:p>
          <a:p>
            <a:endParaRPr lang="en-US" dirty="0"/>
          </a:p>
        </p:txBody>
      </p:sp>
    </p:spTree>
    <p:extLst>
      <p:ext uri="{BB962C8B-B14F-4D97-AF65-F5344CB8AC3E}">
        <p14:creationId xmlns:p14="http://schemas.microsoft.com/office/powerpoint/2010/main" val="94768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33407" y="1600200"/>
            <a:ext cx="5277185" cy="4525963"/>
          </a:xfrm>
          <a:prstGeom prst="rect">
            <a:avLst/>
          </a:prstGeom>
        </p:spPr>
      </p:pic>
    </p:spTree>
    <p:extLst>
      <p:ext uri="{BB962C8B-B14F-4D97-AF65-F5344CB8AC3E}">
        <p14:creationId xmlns:p14="http://schemas.microsoft.com/office/powerpoint/2010/main" val="357651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0497" r="-355"/>
          <a:stretch/>
        </p:blipFill>
        <p:spPr>
          <a:xfrm>
            <a:off x="1143000" y="870856"/>
            <a:ext cx="7188200" cy="5446751"/>
          </a:xfrm>
        </p:spPr>
      </p:pic>
    </p:spTree>
    <p:extLst>
      <p:ext uri="{BB962C8B-B14F-4D97-AF65-F5344CB8AC3E}">
        <p14:creationId xmlns:p14="http://schemas.microsoft.com/office/powerpoint/2010/main" val="340006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System Design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7427" y="1600200"/>
            <a:ext cx="5649146" cy="4525963"/>
          </a:xfrm>
          <a:prstGeom prst="rect">
            <a:avLst/>
          </a:prstGeom>
        </p:spPr>
      </p:pic>
      <p:sp>
        <p:nvSpPr>
          <p:cNvPr id="5" name="TextBox 4"/>
          <p:cNvSpPr txBox="1"/>
          <p:nvPr/>
        </p:nvSpPr>
        <p:spPr>
          <a:xfrm>
            <a:off x="3200400" y="6243637"/>
            <a:ext cx="3733800" cy="369332"/>
          </a:xfrm>
          <a:prstGeom prst="rect">
            <a:avLst/>
          </a:prstGeom>
          <a:noFill/>
        </p:spPr>
        <p:txBody>
          <a:bodyPr wrap="square" rtlCol="0">
            <a:spAutoFit/>
          </a:bodyPr>
          <a:lstStyle/>
          <a:p>
            <a:r>
              <a:rPr lang="en-US" dirty="0" smtClean="0"/>
              <a:t>Fig: Descriptive Class Diagram</a:t>
            </a:r>
            <a:endParaRPr lang="en-US" dirty="0"/>
          </a:p>
        </p:txBody>
      </p:sp>
    </p:spTree>
    <p:extLst>
      <p:ext uri="{BB962C8B-B14F-4D97-AF65-F5344CB8AC3E}">
        <p14:creationId xmlns:p14="http://schemas.microsoft.com/office/powerpoint/2010/main" val="120080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Activity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64471" y="1600200"/>
            <a:ext cx="4215057" cy="4525963"/>
          </a:xfrm>
          <a:prstGeom prst="rect">
            <a:avLst/>
          </a:prstGeom>
        </p:spPr>
      </p:pic>
    </p:spTree>
    <p:extLst>
      <p:ext uri="{BB962C8B-B14F-4D97-AF65-F5344CB8AC3E}">
        <p14:creationId xmlns:p14="http://schemas.microsoft.com/office/powerpoint/2010/main" val="130616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Sequence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03022" y="1600200"/>
            <a:ext cx="4937956" cy="4525963"/>
          </a:xfrm>
          <a:prstGeom prst="rect">
            <a:avLst/>
          </a:prstGeom>
        </p:spPr>
      </p:pic>
    </p:spTree>
    <p:extLst>
      <p:ext uri="{BB962C8B-B14F-4D97-AF65-F5344CB8AC3E}">
        <p14:creationId xmlns:p14="http://schemas.microsoft.com/office/powerpoint/2010/main" val="150591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519</Words>
  <Application>Microsoft Office PowerPoint</Application>
  <PresentationFormat>On-screen Show (4:3)</PresentationFormat>
  <Paragraphs>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Summer Project Proposal on Driving Center Management System of Suman Driving Center</vt:lpstr>
      <vt:lpstr>Introduction</vt:lpstr>
      <vt:lpstr>Objectives</vt:lpstr>
      <vt:lpstr>LITERATURE REVIEW</vt:lpstr>
      <vt:lpstr>System Analysis</vt:lpstr>
      <vt:lpstr>PowerPoint Presentation</vt:lpstr>
      <vt:lpstr>System Design</vt:lpstr>
      <vt:lpstr>Activity Diagram</vt:lpstr>
      <vt:lpstr>Sequence Diagram</vt:lpstr>
      <vt:lpstr>Component Diagram</vt:lpstr>
      <vt:lpstr>Deployment Diagram </vt:lpstr>
      <vt:lpstr>Testing Methodology</vt:lpstr>
      <vt:lpstr>CONCLUSION</vt:lpstr>
      <vt:lpstr>References</vt:lpstr>
      <vt:lpstr>Appendix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2024-01-01T17:28:26Z</dcterms:created>
  <dcterms:modified xsi:type="dcterms:W3CDTF">2024-06-17T05:04:43Z</dcterms:modified>
</cp:coreProperties>
</file>