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altLang="en-GB" dirty="0" sz="2400" lang="en-US"/>
              <a:t>R</a:t>
            </a:r>
            <a:r>
              <a:rPr altLang="en-GB" dirty="0" sz="2400" lang="en-US"/>
              <a:t>o</a:t>
            </a:r>
            <a:r>
              <a:rPr altLang="en-GB" dirty="0" sz="2400" lang="en-US"/>
              <a:t>j</a:t>
            </a:r>
            <a:r>
              <a:rPr altLang="en-GB" dirty="0" sz="2400" lang="en-US"/>
              <a:t>a</a:t>
            </a:r>
            <a:r>
              <a:rPr altLang="en-GB" dirty="0" sz="2400" lang="en-US"/>
              <a:t>.</a:t>
            </a:r>
            <a:r>
              <a:rPr altLang="en-GB" dirty="0" sz="2400" lang="en-US"/>
              <a:t>k</a:t>
            </a:r>
            <a:endParaRPr dirty="0" sz="2400" lang="en-US"/>
          </a:p>
          <a:p>
            <a:r>
              <a:rPr dirty="0" sz="2400" lang="en-US"/>
              <a:t>REGISTER NO: 3122</a:t>
            </a:r>
            <a:r>
              <a:rPr dirty="0" sz="2400" lang="en-US"/>
              <a:t>0</a:t>
            </a:r>
            <a:r>
              <a:rPr dirty="0" sz="2400" lang="en-US"/>
              <a:t>5</a:t>
            </a:r>
            <a:r>
              <a:rPr dirty="0" sz="2400" lang="en-US"/>
              <a:t>0</a:t>
            </a:r>
            <a:r>
              <a:rPr altLang="en-GB" dirty="0" sz="2400" lang="en-US"/>
              <a:t>5</a:t>
            </a:r>
            <a:r>
              <a:rPr altLang="en-GB" dirty="0" sz="2400" lang="en-US"/>
              <a:t>3</a:t>
            </a:r>
            <a:r>
              <a:rPr altLang="en-GB"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altLang="en-GB" dirty="0" sz="2400" lang="en-US"/>
              <a:t>2</a:t>
            </a:r>
            <a:r>
              <a:rPr altLang="en-GB" dirty="0" sz="2400" lang="en-US"/>
              <a:t>7</a:t>
            </a:r>
            <a:r>
              <a:rPr altLang="en-GB" dirty="0" sz="2400" lang="en-US"/>
              <a:t>7</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2024-09-20T05:11:22Z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a247b585263d48f29b8bdd152f2a2234</vt:lpwstr>
  </property>
</Properties>
</file>