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TypeScript </a:t>
            </a:r>
            <a:r>
              <a:rPr lang="es-AR" sz="2800" dirty="0"/>
              <a:t>(parte2 - Objetos)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Laboratorio de Computación III</a:t>
            </a:r>
          </a:p>
          <a:p>
            <a:r>
              <a:rPr lang="es-AR" dirty="0"/>
              <a:t>UTNFRA – Técnico Universitario en Programación --</a:t>
            </a:r>
          </a:p>
        </p:txBody>
      </p:sp>
    </p:spTree>
    <p:extLst>
      <p:ext uri="{BB962C8B-B14F-4D97-AF65-F5344CB8AC3E}">
        <p14:creationId xmlns:p14="http://schemas.microsoft.com/office/powerpoint/2010/main" val="363024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09" y="421432"/>
            <a:ext cx="8825659" cy="987490"/>
          </a:xfrm>
        </p:spPr>
        <p:txBody>
          <a:bodyPr/>
          <a:lstStyle/>
          <a:p>
            <a:r>
              <a:rPr lang="es-AR" dirty="0"/>
              <a:t>Objetos Básicos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0269" y="1492899"/>
            <a:ext cx="8825659" cy="4760167"/>
          </a:xfrm>
        </p:spPr>
        <p:txBody>
          <a:bodyPr>
            <a:normAutofit/>
          </a:bodyPr>
          <a:lstStyle/>
          <a:p>
            <a:r>
              <a:rPr lang="es-AR" dirty="0"/>
              <a:t>let flash = {</a:t>
            </a:r>
          </a:p>
          <a:p>
            <a:r>
              <a:rPr lang="es-AR" dirty="0"/>
              <a:t>nombre: "Barry Allen",</a:t>
            </a:r>
          </a:p>
          <a:p>
            <a:r>
              <a:rPr lang="es-AR" dirty="0"/>
              <a:t>edad: 24,</a:t>
            </a:r>
          </a:p>
          <a:p>
            <a:r>
              <a:rPr lang="es-AR" dirty="0"/>
              <a:t>poderes: ["Corre muy rápido", "Viaja en el tiempo"]</a:t>
            </a:r>
          </a:p>
          <a:p>
            <a:r>
              <a:rPr lang="es-AR" dirty="0"/>
              <a:t>};</a:t>
            </a:r>
          </a:p>
          <a:p>
            <a:br>
              <a:rPr lang="es-AR" dirty="0"/>
            </a:br>
            <a:r>
              <a:rPr lang="es-AR" dirty="0"/>
              <a:t>flash = {</a:t>
            </a:r>
          </a:p>
          <a:p>
            <a:r>
              <a:rPr lang="es-AR" dirty="0"/>
              <a:t>nombre: "Clark Kent",</a:t>
            </a:r>
          </a:p>
          <a:p>
            <a:r>
              <a:rPr lang="es-AR" dirty="0"/>
              <a:t>edad:500,</a:t>
            </a:r>
          </a:p>
          <a:p>
            <a:r>
              <a:rPr lang="es-AR" dirty="0"/>
              <a:t>poderes:["Vuela", "Superfuerza", "Mirada laser"]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959498"/>
          </a:xfrm>
        </p:spPr>
        <p:txBody>
          <a:bodyPr/>
          <a:lstStyle/>
          <a:p>
            <a:r>
              <a:rPr lang="es-AR" dirty="0"/>
              <a:t>Tipo objeto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763069" y="2127380"/>
            <a:ext cx="10778898" cy="4526902"/>
          </a:xfrm>
        </p:spPr>
        <p:txBody>
          <a:bodyPr>
            <a:normAutofit/>
          </a:bodyPr>
          <a:lstStyle/>
          <a:p>
            <a:r>
              <a:rPr lang="es-AR" sz="2800" dirty="0"/>
              <a:t>let flash: { nombre:string, edad:number, poderes:string[]}= {</a:t>
            </a:r>
          </a:p>
          <a:p>
            <a:r>
              <a:rPr lang="es-AR" sz="2800" dirty="0"/>
              <a:t>nombre: "Barry Allen",</a:t>
            </a:r>
          </a:p>
          <a:p>
            <a:r>
              <a:rPr lang="es-AR" sz="2800" dirty="0"/>
              <a:t>edad: 24,</a:t>
            </a:r>
          </a:p>
          <a:p>
            <a:r>
              <a:rPr lang="es-AR" sz="2800" dirty="0"/>
              <a:t>poderes: ["Corre muy rápido", "Viaja en el tiempo"]</a:t>
            </a:r>
          </a:p>
          <a:p>
            <a:br>
              <a:rPr lang="es-AR" sz="2800" dirty="0"/>
            </a:br>
            <a:r>
              <a:rPr lang="es-AR" sz="2800" dirty="0"/>
              <a:t>}</a:t>
            </a:r>
          </a:p>
          <a:p>
            <a:br>
              <a:rPr lang="es-AR" sz="2800" dirty="0"/>
            </a:br>
            <a:br>
              <a:rPr lang="es-AR" dirty="0"/>
            </a:b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394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80053"/>
            <a:ext cx="8825659" cy="791547"/>
          </a:xfrm>
        </p:spPr>
        <p:txBody>
          <a:bodyPr/>
          <a:lstStyle/>
          <a:p>
            <a:r>
              <a:rPr lang="es-AR" dirty="0"/>
              <a:t>Métodos dentro de Objetos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410547" y="1660848"/>
            <a:ext cx="11635273" cy="4935895"/>
          </a:xfrm>
        </p:spPr>
        <p:txBody>
          <a:bodyPr/>
          <a:lstStyle/>
          <a:p>
            <a:r>
              <a:rPr lang="es-AR" sz="2000" dirty="0"/>
              <a:t>let flash: { nombre:string, edad:number, poderes:string[], getNombre:()=&gt;string}= {</a:t>
            </a:r>
          </a:p>
          <a:p>
            <a:r>
              <a:rPr lang="es-AR" sz="2000" dirty="0"/>
              <a:t>nombre: "Barry Allen",</a:t>
            </a:r>
          </a:p>
          <a:p>
            <a:r>
              <a:rPr lang="es-AR" sz="2000" dirty="0"/>
              <a:t>edad: 24, </a:t>
            </a:r>
          </a:p>
          <a:p>
            <a:r>
              <a:rPr lang="es-AR" sz="2000" dirty="0"/>
              <a:t>poderes: ["Corre muy rápido", "Viaja en el tiempo"],</a:t>
            </a:r>
          </a:p>
          <a:p>
            <a:br>
              <a:rPr lang="es-AR" sz="2000" dirty="0"/>
            </a:br>
            <a:r>
              <a:rPr lang="es-AR" sz="2000" dirty="0"/>
              <a:t>getNombre(){ </a:t>
            </a:r>
          </a:p>
          <a:p>
            <a:r>
              <a:rPr lang="es-AR" sz="2000" dirty="0"/>
              <a:t>return this.nombre;</a:t>
            </a:r>
          </a:p>
          <a:p>
            <a:r>
              <a:rPr lang="es-AR" sz="2000" dirty="0"/>
              <a:t>} </a:t>
            </a:r>
          </a:p>
          <a:p>
            <a:r>
              <a:rPr lang="es-AR" sz="20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805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65449"/>
            <a:ext cx="9780524" cy="959498"/>
          </a:xfrm>
        </p:spPr>
        <p:txBody>
          <a:bodyPr/>
          <a:lstStyle/>
          <a:p>
            <a:r>
              <a:rPr lang="es-AR" dirty="0"/>
              <a:t>Problema con tipo de Objeto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886408" y="1623527"/>
            <a:ext cx="11383347" cy="4749281"/>
          </a:xfrm>
        </p:spPr>
        <p:txBody>
          <a:bodyPr>
            <a:normAutofit fontScale="25000" lnSpcReduction="20000"/>
          </a:bodyPr>
          <a:lstStyle/>
          <a:p>
            <a:br>
              <a:rPr lang="es-AR" sz="3500" dirty="0"/>
            </a:br>
            <a:r>
              <a:rPr lang="es-AR" sz="3500" dirty="0"/>
              <a:t>let flash: { nombre:string, edad:number, poderes:string[], getNombre:()=&gt;string}= {</a:t>
            </a:r>
          </a:p>
          <a:p>
            <a:r>
              <a:rPr lang="es-AR" sz="3500" dirty="0"/>
              <a:t>//</a:t>
            </a:r>
            <a:r>
              <a:rPr lang="es-AR" sz="3500" dirty="0" err="1"/>
              <a:t>poderes:any</a:t>
            </a:r>
            <a:r>
              <a:rPr lang="es-AR" sz="3500" dirty="0"/>
              <a:t>[] hay que cambiar en todas las ocurrencias de este tipo de objeto</a:t>
            </a:r>
          </a:p>
          <a:p>
            <a:r>
              <a:rPr lang="es-AR" sz="3500" dirty="0"/>
              <a:t>nombre: "Barry Allen",</a:t>
            </a:r>
          </a:p>
          <a:p>
            <a:r>
              <a:rPr lang="es-AR" sz="3500" dirty="0"/>
              <a:t>edad: 24, </a:t>
            </a:r>
          </a:p>
          <a:p>
            <a:r>
              <a:rPr lang="es-AR" sz="3500" dirty="0"/>
              <a:t>poderes: ["Corre muy rápido", "Viaja en el tiempo"],</a:t>
            </a:r>
          </a:p>
          <a:p>
            <a:br>
              <a:rPr lang="es-AR" sz="3500" dirty="0"/>
            </a:br>
            <a:r>
              <a:rPr lang="es-AR" sz="3500" dirty="0"/>
              <a:t>getNombre(){ </a:t>
            </a:r>
          </a:p>
          <a:p>
            <a:r>
              <a:rPr lang="es-AR" sz="3500" dirty="0"/>
              <a:t>return this.nombre;</a:t>
            </a:r>
          </a:p>
          <a:p>
            <a:r>
              <a:rPr lang="es-AR" sz="3500" dirty="0"/>
              <a:t>} </a:t>
            </a:r>
          </a:p>
          <a:p>
            <a:r>
              <a:rPr lang="es-AR" sz="3500" dirty="0"/>
              <a:t>};</a:t>
            </a:r>
            <a:br>
              <a:rPr lang="es-AR" sz="3500" dirty="0"/>
            </a:br>
            <a:br>
              <a:rPr lang="es-AR" sz="3500" dirty="0"/>
            </a:br>
            <a:r>
              <a:rPr lang="es-AR" sz="3500" dirty="0"/>
              <a:t>let superman: { nombre:string, edad:number, poderes:string[], getNombre:()=&gt;string}= {</a:t>
            </a:r>
          </a:p>
          <a:p>
            <a:r>
              <a:rPr lang="es-AR" sz="3500" dirty="0"/>
              <a:t>nombre: "Clark Kent",</a:t>
            </a:r>
          </a:p>
          <a:p>
            <a:r>
              <a:rPr lang="es-AR" sz="3500" dirty="0"/>
              <a:t>edad: 500, </a:t>
            </a:r>
          </a:p>
          <a:p>
            <a:r>
              <a:rPr lang="es-AR" sz="3500" dirty="0"/>
              <a:t>poderes: ["Vuela", "Superfuerza"],</a:t>
            </a:r>
            <a:br>
              <a:rPr lang="es-AR" sz="3500" dirty="0"/>
            </a:br>
            <a:r>
              <a:rPr lang="es-AR" sz="3500" dirty="0"/>
              <a:t>getNombre(){ </a:t>
            </a:r>
          </a:p>
          <a:p>
            <a:r>
              <a:rPr lang="es-AR" sz="3500" dirty="0"/>
              <a:t>return this.nombre;</a:t>
            </a:r>
          </a:p>
          <a:p>
            <a:r>
              <a:rPr lang="es-AR" sz="3500" dirty="0"/>
              <a:t>} </a:t>
            </a:r>
          </a:p>
          <a:p>
            <a:r>
              <a:rPr lang="es-AR" sz="3500" dirty="0"/>
              <a:t>};</a:t>
            </a:r>
          </a:p>
          <a:p>
            <a:br>
              <a:rPr lang="es-AR" sz="3500" dirty="0"/>
            </a:br>
            <a:endParaRPr lang="es-AR" sz="3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9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438540"/>
            <a:ext cx="8825659" cy="923730"/>
          </a:xfrm>
        </p:spPr>
        <p:txBody>
          <a:bodyPr/>
          <a:lstStyle/>
          <a:p>
            <a:r>
              <a:rPr lang="es-AR" dirty="0"/>
              <a:t>Tipos Personalizados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350897" y="1782146"/>
            <a:ext cx="8825659" cy="4674637"/>
          </a:xfrm>
        </p:spPr>
        <p:txBody>
          <a:bodyPr>
            <a:normAutofit fontScale="70000" lnSpcReduction="20000"/>
          </a:bodyPr>
          <a:lstStyle/>
          <a:p>
            <a:r>
              <a:rPr lang="es-AR" sz="2100" dirty="0"/>
              <a:t>type Heroe={</a:t>
            </a:r>
          </a:p>
          <a:p>
            <a:r>
              <a:rPr lang="es-AR" sz="2100" dirty="0"/>
              <a:t>nombre:string,</a:t>
            </a:r>
          </a:p>
          <a:p>
            <a:r>
              <a:rPr lang="es-AR" sz="2100" dirty="0"/>
              <a:t>edad:number,</a:t>
            </a:r>
          </a:p>
          <a:p>
            <a:r>
              <a:rPr lang="es-AR" sz="2100" dirty="0"/>
              <a:t>poderes:string[],</a:t>
            </a:r>
          </a:p>
          <a:p>
            <a:r>
              <a:rPr lang="es-AR" sz="2100" dirty="0"/>
              <a:t>getNombre:()=&gt;string</a:t>
            </a:r>
          </a:p>
          <a:p>
            <a:r>
              <a:rPr lang="es-AR" sz="2100" dirty="0"/>
              <a:t>};</a:t>
            </a:r>
          </a:p>
          <a:p>
            <a:br>
              <a:rPr lang="es-AR" sz="2100" dirty="0"/>
            </a:br>
            <a:br>
              <a:rPr lang="es-AR" sz="2100" dirty="0"/>
            </a:br>
            <a:r>
              <a:rPr lang="es-AR" sz="2100" dirty="0"/>
              <a:t>let flash:Heroe= { </a:t>
            </a:r>
          </a:p>
          <a:p>
            <a:r>
              <a:rPr lang="es-AR" sz="2100" dirty="0"/>
              <a:t>nombre: "Barry Allen",</a:t>
            </a:r>
          </a:p>
          <a:p>
            <a:r>
              <a:rPr lang="es-AR" sz="2100" dirty="0"/>
              <a:t>edad: 24,</a:t>
            </a:r>
          </a:p>
          <a:p>
            <a:r>
              <a:rPr lang="es-AR" sz="2100" dirty="0"/>
              <a:t>poderes: ["Corre muy rápido", "Viaja en el tiempo"],</a:t>
            </a:r>
          </a:p>
          <a:p>
            <a:r>
              <a:rPr lang="es-AR" sz="2100" dirty="0"/>
              <a:t>getNombre: function () {</a:t>
            </a:r>
          </a:p>
          <a:p>
            <a:r>
              <a:rPr lang="es-AR" sz="2100" dirty="0"/>
              <a:t>return this.nombre;</a:t>
            </a:r>
          </a:p>
          <a:p>
            <a:r>
              <a:rPr lang="es-AR" sz="2100" dirty="0"/>
              <a:t>}</a:t>
            </a:r>
          </a:p>
          <a:p>
            <a:r>
              <a:rPr lang="es-AR" sz="2100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79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21432"/>
            <a:ext cx="8825659" cy="1006152"/>
          </a:xfrm>
        </p:spPr>
        <p:txBody>
          <a:bodyPr/>
          <a:lstStyle/>
          <a:p>
            <a:r>
              <a:rPr lang="es-AR" dirty="0"/>
              <a:t>Múltiples tipos permitidos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2610530" y="1847460"/>
            <a:ext cx="8825659" cy="4590661"/>
          </a:xfrm>
        </p:spPr>
        <p:txBody>
          <a:bodyPr>
            <a:normAutofit lnSpcReduction="10000"/>
          </a:bodyPr>
          <a:lstStyle/>
          <a:p>
            <a:r>
              <a:rPr lang="es-AR" dirty="0"/>
              <a:t>type Heroe2={</a:t>
            </a:r>
          </a:p>
          <a:p>
            <a:r>
              <a:rPr lang="es-AR" dirty="0"/>
              <a:t>nombre:string,</a:t>
            </a:r>
          </a:p>
          <a:p>
            <a:r>
              <a:rPr lang="es-AR" dirty="0"/>
              <a:t>edad:number </a:t>
            </a:r>
          </a:p>
          <a:p>
            <a:r>
              <a:rPr lang="es-AR" dirty="0"/>
              <a:t>};</a:t>
            </a:r>
          </a:p>
          <a:p>
            <a:br>
              <a:rPr lang="es-AR" dirty="0"/>
            </a:br>
            <a:r>
              <a:rPr lang="es-AR" dirty="0"/>
              <a:t>let </a:t>
            </a:r>
            <a:r>
              <a:rPr lang="es-AR" dirty="0" err="1"/>
              <a:t>loQueSea</a:t>
            </a:r>
            <a:r>
              <a:rPr lang="es-AR" dirty="0"/>
              <a:t>: string | number | Heroe2;</a:t>
            </a:r>
          </a:p>
          <a:p>
            <a:br>
              <a:rPr lang="es-AR" dirty="0"/>
            </a:br>
            <a:r>
              <a:rPr lang="es-AR" dirty="0" err="1"/>
              <a:t>loQueSea</a:t>
            </a:r>
            <a:r>
              <a:rPr lang="es-AR" dirty="0"/>
              <a:t> = "Juan";</a:t>
            </a:r>
          </a:p>
          <a:p>
            <a:r>
              <a:rPr lang="es-AR" dirty="0" err="1"/>
              <a:t>loQueSea</a:t>
            </a:r>
            <a:r>
              <a:rPr lang="es-AR" dirty="0"/>
              <a:t> = 36,</a:t>
            </a:r>
          </a:p>
          <a:p>
            <a:r>
              <a:rPr lang="es-AR" dirty="0" err="1"/>
              <a:t>loQueSea</a:t>
            </a:r>
            <a:r>
              <a:rPr lang="es-AR" dirty="0"/>
              <a:t> = {</a:t>
            </a:r>
          </a:p>
          <a:p>
            <a:r>
              <a:rPr lang="es-AR" dirty="0"/>
              <a:t>nombre: "Flash",</a:t>
            </a:r>
          </a:p>
          <a:p>
            <a:r>
              <a:rPr lang="es-AR" dirty="0"/>
              <a:t>edad:24</a:t>
            </a:r>
          </a:p>
          <a:p>
            <a:r>
              <a:rPr lang="es-AR" dirty="0"/>
              <a:t>};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33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33400"/>
            <a:ext cx="8825659" cy="810208"/>
          </a:xfrm>
        </p:spPr>
        <p:txBody>
          <a:bodyPr/>
          <a:lstStyle/>
          <a:p>
            <a:r>
              <a:rPr lang="es-AR" dirty="0"/>
              <a:t>Revisar el tipo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229598" y="2006081"/>
            <a:ext cx="8825659" cy="4749282"/>
          </a:xfrm>
        </p:spPr>
        <p:txBody>
          <a:bodyPr>
            <a:normAutofit/>
          </a:bodyPr>
          <a:lstStyle/>
          <a:p>
            <a:r>
              <a:rPr lang="es-AR" sz="3200" dirty="0"/>
              <a:t>let cosa:any = 123;</a:t>
            </a:r>
          </a:p>
          <a:p>
            <a:br>
              <a:rPr lang="es-AR" sz="3200" dirty="0"/>
            </a:br>
            <a:r>
              <a:rPr lang="es-AR" sz="3200" dirty="0"/>
              <a:t>if(typeof(cosa) === "number"){ </a:t>
            </a:r>
          </a:p>
          <a:p>
            <a:br>
              <a:rPr lang="es-AR" sz="3200" dirty="0"/>
            </a:br>
            <a:r>
              <a:rPr lang="es-AR" sz="3200" dirty="0"/>
              <a:t>console.log("Cosa en un " + cosa);</a:t>
            </a:r>
          </a:p>
          <a:p>
            <a:br>
              <a:rPr lang="es-AR" sz="3200" dirty="0"/>
            </a:br>
            <a:r>
              <a:rPr lang="es-AR" sz="3200" dirty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40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451</Words>
  <Application>Microsoft Office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TypeScript (parte2 - Objetos)</vt:lpstr>
      <vt:lpstr>Objetos Básicos</vt:lpstr>
      <vt:lpstr>Tipo objeto</vt:lpstr>
      <vt:lpstr>Métodos dentro de Objetos</vt:lpstr>
      <vt:lpstr>Problema con tipo de Objeto</vt:lpstr>
      <vt:lpstr>Tipos Personalizados</vt:lpstr>
      <vt:lpstr>Múltiples tipos permitidos</vt:lpstr>
      <vt:lpstr>Revisar el tipo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(parte2)</dc:title>
  <dc:creator>Christian Baus</dc:creator>
  <cp:lastModifiedBy>Christian Baus</cp:lastModifiedBy>
  <cp:revision>15</cp:revision>
  <dcterms:created xsi:type="dcterms:W3CDTF">2017-05-23T19:04:41Z</dcterms:created>
  <dcterms:modified xsi:type="dcterms:W3CDTF">2020-06-16T22:04:14Z</dcterms:modified>
</cp:coreProperties>
</file>