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81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TypeScript </a:t>
            </a:r>
            <a:r>
              <a:rPr lang="es-AR" sz="2800" dirty="0"/>
              <a:t>(parte1)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Laboratorio de Computación III</a:t>
            </a:r>
          </a:p>
          <a:p>
            <a:r>
              <a:rPr lang="es-AR" dirty="0"/>
              <a:t>UTNFRA – Técnico Universitario en Programación --</a:t>
            </a:r>
          </a:p>
        </p:txBody>
      </p:sp>
    </p:spTree>
    <p:extLst>
      <p:ext uri="{BB962C8B-B14F-4D97-AF65-F5344CB8AC3E}">
        <p14:creationId xmlns:p14="http://schemas.microsoft.com/office/powerpoint/2010/main" val="2848987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810208"/>
          </a:xfrm>
        </p:spPr>
        <p:txBody>
          <a:bodyPr/>
          <a:lstStyle/>
          <a:p>
            <a:r>
              <a:rPr lang="es-AR" dirty="0"/>
              <a:t>Clases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4" y="2258007"/>
            <a:ext cx="8825659" cy="3881535"/>
          </a:xfrm>
        </p:spPr>
        <p:txBody>
          <a:bodyPr>
            <a:normAutofit/>
          </a:bodyPr>
          <a:lstStyle/>
          <a:p>
            <a:r>
              <a:rPr lang="es-AR" sz="3600" dirty="0"/>
              <a:t>                      class Persona{</a:t>
            </a:r>
          </a:p>
          <a:p>
            <a:r>
              <a:rPr lang="es-AR" sz="3600" dirty="0"/>
              <a:t>                           nombre;</a:t>
            </a:r>
          </a:p>
          <a:p>
            <a:r>
              <a:rPr lang="es-AR" sz="3600" dirty="0"/>
              <a:t>                           edad;</a:t>
            </a:r>
          </a:p>
          <a:p>
            <a:r>
              <a:rPr lang="es-AR" sz="3600" dirty="0"/>
              <a:t>     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3536132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875522"/>
          </a:xfrm>
        </p:spPr>
        <p:txBody>
          <a:bodyPr/>
          <a:lstStyle/>
          <a:p>
            <a:r>
              <a:rPr lang="es-AR" dirty="0"/>
              <a:t>Funciones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3" y="2323322"/>
            <a:ext cx="8825659" cy="4105470"/>
          </a:xfrm>
        </p:spPr>
        <p:txBody>
          <a:bodyPr>
            <a:normAutofit/>
          </a:bodyPr>
          <a:lstStyle/>
          <a:p>
            <a:r>
              <a:rPr lang="es-AR" sz="3600" dirty="0"/>
              <a:t>                   function saludar(){</a:t>
            </a:r>
          </a:p>
          <a:p>
            <a:r>
              <a:rPr lang="es-AR" sz="3600" dirty="0"/>
              <a:t>                        return “Hola”;</a:t>
            </a:r>
          </a:p>
          <a:p>
            <a:r>
              <a:rPr lang="es-AR" sz="3600" dirty="0"/>
              <a:t> 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3330241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978159"/>
          </a:xfrm>
        </p:spPr>
        <p:txBody>
          <a:bodyPr/>
          <a:lstStyle/>
          <a:p>
            <a:r>
              <a:rPr lang="es-AR" dirty="0"/>
              <a:t>También es posible: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070979" y="2724538"/>
            <a:ext cx="8825659" cy="2362200"/>
          </a:xfrm>
        </p:spPr>
        <p:txBody>
          <a:bodyPr>
            <a:normAutofit/>
          </a:bodyPr>
          <a:lstStyle/>
          <a:p>
            <a:r>
              <a:rPr lang="es-AR" sz="3600" dirty="0"/>
              <a:t>              Crear tipos nuevos</a:t>
            </a:r>
          </a:p>
          <a:p>
            <a:r>
              <a:rPr lang="es-AR" sz="3600" dirty="0"/>
              <a:t>              Interfaces</a:t>
            </a:r>
          </a:p>
          <a:p>
            <a:r>
              <a:rPr lang="es-AR" sz="3600" dirty="0"/>
              <a:t>              Tipos genéricos…</a:t>
            </a:r>
          </a:p>
        </p:txBody>
      </p:sp>
    </p:spTree>
    <p:extLst>
      <p:ext uri="{BB962C8B-B14F-4D97-AF65-F5344CB8AC3E}">
        <p14:creationId xmlns:p14="http://schemas.microsoft.com/office/powerpoint/2010/main" val="3946143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9015" y="775996"/>
            <a:ext cx="8825659" cy="856861"/>
          </a:xfrm>
        </p:spPr>
        <p:txBody>
          <a:bodyPr/>
          <a:lstStyle/>
          <a:p>
            <a:r>
              <a:rPr lang="es-AR" dirty="0"/>
              <a:t>Variables </a:t>
            </a:r>
            <a:r>
              <a:rPr lang="es-AR" dirty="0" err="1"/>
              <a:t>var</a:t>
            </a:r>
            <a:r>
              <a:rPr lang="es-AR" dirty="0"/>
              <a:t> y let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921689" y="1931436"/>
            <a:ext cx="10051111" cy="3097763"/>
          </a:xfrm>
        </p:spPr>
        <p:txBody>
          <a:bodyPr>
            <a:normAutofit/>
          </a:bodyPr>
          <a:lstStyle/>
          <a:p>
            <a:r>
              <a:rPr lang="es-AR" sz="2800" dirty="0"/>
              <a:t>Se diferencian en el alcance de las variables:</a:t>
            </a:r>
          </a:p>
          <a:p>
            <a:r>
              <a:rPr lang="es-AR" sz="2800" dirty="0"/>
              <a:t>	-let delimita su alcance al bloque donde se ha declarado.</a:t>
            </a:r>
          </a:p>
          <a:p>
            <a:r>
              <a:rPr lang="es-AR" sz="2800" dirty="0"/>
              <a:t>	-</a:t>
            </a:r>
            <a:r>
              <a:rPr lang="es-AR" sz="2800" dirty="0" err="1"/>
              <a:t>var</a:t>
            </a:r>
            <a:r>
              <a:rPr lang="es-AR" sz="2800" dirty="0"/>
              <a:t> tiene un alcance global.</a:t>
            </a:r>
          </a:p>
        </p:txBody>
      </p:sp>
    </p:spTree>
    <p:extLst>
      <p:ext uri="{BB962C8B-B14F-4D97-AF65-F5344CB8AC3E}">
        <p14:creationId xmlns:p14="http://schemas.microsoft.com/office/powerpoint/2010/main" val="15150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Booleanos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57590" y="2149151"/>
            <a:ext cx="8825659" cy="3309257"/>
          </a:xfrm>
        </p:spPr>
        <p:txBody>
          <a:bodyPr>
            <a:normAutofit/>
          </a:bodyPr>
          <a:lstStyle/>
          <a:p>
            <a:pPr algn="just"/>
            <a:r>
              <a:rPr lang="es-AR" sz="3600" dirty="0"/>
              <a:t>let </a:t>
            </a:r>
            <a:r>
              <a:rPr lang="es-AR" sz="3600" dirty="0" err="1"/>
              <a:t>esSuperman:boolean</a:t>
            </a:r>
            <a:r>
              <a:rPr lang="es-AR" sz="3600" dirty="0"/>
              <a:t> = true;</a:t>
            </a:r>
          </a:p>
          <a:p>
            <a:pPr algn="just"/>
            <a:r>
              <a:rPr lang="es-AR" sz="3600" dirty="0"/>
              <a:t>let </a:t>
            </a:r>
            <a:r>
              <a:rPr lang="es-AR" sz="3600" dirty="0" err="1"/>
              <a:t>esBatman:boolean</a:t>
            </a:r>
            <a:r>
              <a:rPr lang="es-AR" sz="3600" dirty="0"/>
              <a:t>;</a:t>
            </a:r>
          </a:p>
          <a:p>
            <a:pPr algn="just"/>
            <a:r>
              <a:rPr lang="es-AR" sz="3600" dirty="0"/>
              <a:t>let </a:t>
            </a:r>
            <a:r>
              <a:rPr lang="es-AR" sz="3600" dirty="0" err="1"/>
              <a:t>esAquaman</a:t>
            </a:r>
            <a:r>
              <a:rPr lang="es-AR" sz="3600" dirty="0"/>
              <a:t> = true;</a:t>
            </a:r>
          </a:p>
        </p:txBody>
      </p:sp>
    </p:spTree>
    <p:extLst>
      <p:ext uri="{BB962C8B-B14F-4D97-AF65-F5344CB8AC3E}">
        <p14:creationId xmlns:p14="http://schemas.microsoft.com/office/powerpoint/2010/main" val="1482346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Numbers</a:t>
            </a:r>
            <a:r>
              <a:rPr lang="es-AR" dirty="0"/>
              <a:t> </a:t>
            </a:r>
            <a:r>
              <a:rPr lang="es-AR" sz="2000" dirty="0"/>
              <a:t>soporta tanto enteros como flotantes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3" y="2799183"/>
            <a:ext cx="8825659" cy="2362200"/>
          </a:xfrm>
        </p:spPr>
        <p:txBody>
          <a:bodyPr>
            <a:normAutofit/>
          </a:bodyPr>
          <a:lstStyle/>
          <a:p>
            <a:r>
              <a:rPr lang="es-AR" sz="3600" dirty="0"/>
              <a:t>let </a:t>
            </a:r>
            <a:r>
              <a:rPr lang="es-AR" sz="3600" dirty="0" err="1"/>
              <a:t>avengers:number</a:t>
            </a:r>
            <a:r>
              <a:rPr lang="es-AR" sz="3600" dirty="0"/>
              <a:t> = 5;</a:t>
            </a:r>
          </a:p>
          <a:p>
            <a:r>
              <a:rPr lang="es-AR" sz="3600" dirty="0"/>
              <a:t>let </a:t>
            </a:r>
            <a:r>
              <a:rPr lang="es-AR" sz="3600" dirty="0" err="1"/>
              <a:t>villanos:number</a:t>
            </a:r>
            <a:r>
              <a:rPr lang="es-AR" sz="3600" dirty="0"/>
              <a:t>;</a:t>
            </a:r>
          </a:p>
          <a:p>
            <a:r>
              <a:rPr lang="es-AR" sz="3600" dirty="0"/>
              <a:t>let otros = 2;</a:t>
            </a:r>
          </a:p>
          <a:p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525461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Strings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4" y="2705877"/>
            <a:ext cx="8825659" cy="3041779"/>
          </a:xfrm>
        </p:spPr>
        <p:txBody>
          <a:bodyPr>
            <a:normAutofit/>
          </a:bodyPr>
          <a:lstStyle/>
          <a:p>
            <a:r>
              <a:rPr lang="es-AR" sz="3600" dirty="0"/>
              <a:t>let </a:t>
            </a:r>
            <a:r>
              <a:rPr lang="es-AR" sz="3600" dirty="0" err="1"/>
              <a:t>batman:string</a:t>
            </a:r>
            <a:r>
              <a:rPr lang="es-AR" sz="3600" dirty="0"/>
              <a:t> = “Batman;</a:t>
            </a:r>
          </a:p>
          <a:p>
            <a:r>
              <a:rPr lang="es-AR" sz="3600" dirty="0"/>
              <a:t>let </a:t>
            </a:r>
            <a:r>
              <a:rPr lang="es-AR" sz="3600" dirty="0" err="1"/>
              <a:t>flash:string</a:t>
            </a:r>
            <a:r>
              <a:rPr lang="es-AR" sz="3600" dirty="0"/>
              <a:t>= ‘Flash’;</a:t>
            </a:r>
          </a:p>
          <a:p>
            <a:r>
              <a:rPr lang="es-AR" sz="3600" dirty="0"/>
              <a:t>let </a:t>
            </a:r>
            <a:r>
              <a:rPr lang="es-AR" sz="3600" dirty="0" err="1"/>
              <a:t>linternaVerde</a:t>
            </a:r>
            <a:r>
              <a:rPr lang="es-AR" sz="3600" dirty="0"/>
              <a:t> =`Linterna Verde`;</a:t>
            </a:r>
          </a:p>
          <a:p>
            <a:r>
              <a:rPr lang="es-AR" sz="3600" dirty="0"/>
              <a:t>												(</a:t>
            </a:r>
            <a:r>
              <a:rPr lang="es-AR" sz="3600" dirty="0" err="1"/>
              <a:t>Backtick</a:t>
            </a:r>
            <a:r>
              <a:rPr lang="es-AR" sz="3600" dirty="0"/>
              <a:t> `)</a:t>
            </a:r>
          </a:p>
        </p:txBody>
      </p:sp>
    </p:spTree>
    <p:extLst>
      <p:ext uri="{BB962C8B-B14F-4D97-AF65-F5344CB8AC3E}">
        <p14:creationId xmlns:p14="http://schemas.microsoft.com/office/powerpoint/2010/main" val="1906568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987490"/>
          </a:xfrm>
        </p:spPr>
        <p:txBody>
          <a:bodyPr/>
          <a:lstStyle/>
          <a:p>
            <a:r>
              <a:rPr lang="es-AR" dirty="0" err="1"/>
              <a:t>Any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3" y="2435290"/>
            <a:ext cx="8825659" cy="2362200"/>
          </a:xfrm>
        </p:spPr>
        <p:txBody>
          <a:bodyPr>
            <a:normAutofit/>
          </a:bodyPr>
          <a:lstStyle/>
          <a:p>
            <a:r>
              <a:rPr lang="es-AR" sz="3600" dirty="0"/>
              <a:t>let </a:t>
            </a:r>
            <a:r>
              <a:rPr lang="es-AR" sz="3600" dirty="0" err="1"/>
              <a:t>vengador:any</a:t>
            </a:r>
            <a:r>
              <a:rPr lang="es-AR" sz="3600" dirty="0"/>
              <a:t> = “Dr. </a:t>
            </a:r>
            <a:r>
              <a:rPr lang="es-AR" sz="3600" dirty="0" err="1"/>
              <a:t>Strange</a:t>
            </a:r>
            <a:r>
              <a:rPr lang="es-AR" sz="3600" dirty="0"/>
              <a:t>”;</a:t>
            </a:r>
          </a:p>
          <a:p>
            <a:r>
              <a:rPr lang="es-AR" sz="3600" dirty="0"/>
              <a:t>vengador = 150;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870" y="3523862"/>
            <a:ext cx="858416" cy="82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2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7589" y="729341"/>
            <a:ext cx="8825659" cy="754224"/>
          </a:xfrm>
        </p:spPr>
        <p:txBody>
          <a:bodyPr/>
          <a:lstStyle/>
          <a:p>
            <a:r>
              <a:rPr lang="es-AR" dirty="0" err="1"/>
              <a:t>Arrays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619996" y="1012371"/>
            <a:ext cx="11304525" cy="5010540"/>
          </a:xfrm>
        </p:spPr>
        <p:txBody>
          <a:bodyPr>
            <a:normAutofit/>
          </a:bodyPr>
          <a:lstStyle/>
          <a:p>
            <a:r>
              <a:rPr lang="es-AR" sz="2800" dirty="0"/>
              <a:t>Son iguales que en Javascript pero le podemos definir que tipo de datos tienen.</a:t>
            </a:r>
          </a:p>
          <a:p>
            <a:r>
              <a:rPr lang="es-AR" sz="2800" dirty="0"/>
              <a:t>let vector = [1, 2, 3, 4, 5, 6];</a:t>
            </a:r>
          </a:p>
          <a:p>
            <a:r>
              <a:rPr lang="es-AR" sz="2800" dirty="0" err="1"/>
              <a:t>vector.push</a:t>
            </a:r>
            <a:r>
              <a:rPr lang="es-AR" sz="2800" dirty="0"/>
              <a:t>(“123”);</a:t>
            </a:r>
          </a:p>
          <a:p>
            <a:r>
              <a:rPr lang="es-AR" sz="2800" dirty="0"/>
              <a:t>let </a:t>
            </a:r>
            <a:r>
              <a:rPr lang="es-AR" sz="2800" dirty="0" err="1"/>
              <a:t>vector:number</a:t>
            </a:r>
            <a:r>
              <a:rPr lang="es-AR" sz="2800" dirty="0"/>
              <a:t> = [1, 2, 3, 4, 5, 6];</a:t>
            </a:r>
          </a:p>
          <a:p>
            <a:r>
              <a:rPr lang="es-AR" sz="2800" dirty="0"/>
              <a:t>let </a:t>
            </a:r>
            <a:r>
              <a:rPr lang="es-AR" sz="2800" dirty="0" err="1"/>
              <a:t>vector:number</a:t>
            </a:r>
            <a:r>
              <a:rPr lang="es-AR" sz="2800" dirty="0"/>
              <a:t>[] = [1 , 2, 3, 4, 5, 6];</a:t>
            </a:r>
          </a:p>
          <a:p>
            <a:r>
              <a:rPr lang="es-AR" sz="2800" dirty="0"/>
              <a:t>let </a:t>
            </a:r>
            <a:r>
              <a:rPr lang="es-AR" sz="2800" dirty="0" err="1"/>
              <a:t>villanos:String</a:t>
            </a:r>
            <a:r>
              <a:rPr lang="es-AR" sz="2800" dirty="0"/>
              <a:t>[]=[“</a:t>
            </a:r>
            <a:r>
              <a:rPr lang="es-AR" sz="2800" dirty="0" err="1"/>
              <a:t>Lex</a:t>
            </a:r>
            <a:r>
              <a:rPr lang="es-AR" sz="2800" dirty="0"/>
              <a:t> </a:t>
            </a:r>
            <a:r>
              <a:rPr lang="es-AR" sz="2800" dirty="0" err="1"/>
              <a:t>Luthor</a:t>
            </a:r>
            <a:r>
              <a:rPr lang="es-AR" sz="2800" dirty="0"/>
              <a:t>”, “</a:t>
            </a:r>
            <a:r>
              <a:rPr lang="es-AR" sz="2800" dirty="0" err="1"/>
              <a:t>Loki</a:t>
            </a:r>
            <a:r>
              <a:rPr lang="es-AR" sz="2800" dirty="0"/>
              <a:t>”, “Duende Verde”];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68839" y="3293706"/>
            <a:ext cx="505097" cy="44786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12039" y="3816220"/>
            <a:ext cx="505097" cy="44786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136" y="4260360"/>
            <a:ext cx="596458" cy="57351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001" y="4739952"/>
            <a:ext cx="621044" cy="59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41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878633"/>
            <a:ext cx="8825659" cy="875522"/>
          </a:xfrm>
        </p:spPr>
        <p:txBody>
          <a:bodyPr/>
          <a:lstStyle/>
          <a:p>
            <a:r>
              <a:rPr lang="es-AR" dirty="0"/>
              <a:t>Tuplas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3" y="1034144"/>
            <a:ext cx="8825659" cy="4265645"/>
          </a:xfrm>
        </p:spPr>
        <p:txBody>
          <a:bodyPr>
            <a:normAutofit/>
          </a:bodyPr>
          <a:lstStyle/>
          <a:p>
            <a:r>
              <a:rPr lang="es-AR" sz="2800" dirty="0"/>
              <a:t>let </a:t>
            </a:r>
            <a:r>
              <a:rPr lang="es-AR" sz="2800" dirty="0" err="1"/>
              <a:t>heroe</a:t>
            </a:r>
            <a:r>
              <a:rPr lang="es-AR" sz="2800" dirty="0"/>
              <a:t>:[string, </a:t>
            </a:r>
            <a:r>
              <a:rPr lang="es-AR" sz="2800" dirty="0" err="1"/>
              <a:t>number</a:t>
            </a:r>
            <a:r>
              <a:rPr lang="es-AR" sz="2800" dirty="0"/>
              <a:t>] = [“</a:t>
            </a:r>
            <a:r>
              <a:rPr lang="es-AR" sz="2800" dirty="0" err="1"/>
              <a:t>Dr.Strange</a:t>
            </a:r>
            <a:r>
              <a:rPr lang="es-AR" sz="2800" dirty="0"/>
              <a:t>”, 100];</a:t>
            </a:r>
          </a:p>
          <a:p>
            <a:r>
              <a:rPr lang="es-AR" sz="2800" dirty="0" err="1"/>
              <a:t>heroe</a:t>
            </a:r>
            <a:r>
              <a:rPr lang="es-AR" sz="2800" dirty="0"/>
              <a:t>[0] = 123;</a:t>
            </a:r>
          </a:p>
          <a:p>
            <a:r>
              <a:rPr lang="es-AR" sz="2800" dirty="0" err="1"/>
              <a:t>heroe</a:t>
            </a:r>
            <a:r>
              <a:rPr lang="es-AR" sz="2800" dirty="0"/>
              <a:t>[1]=“Ironman”;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0887" y="2943031"/>
            <a:ext cx="505097" cy="44786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49974" y="3517642"/>
            <a:ext cx="505097" cy="44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1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1649" y="654698"/>
            <a:ext cx="8825658" cy="427653"/>
          </a:xfrm>
        </p:spPr>
        <p:txBody>
          <a:bodyPr/>
          <a:lstStyle/>
          <a:p>
            <a:r>
              <a:rPr lang="es-AR" sz="2800" dirty="0"/>
              <a:t>Características faltantes de Javascript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1408922"/>
            <a:ext cx="8825658" cy="4229878"/>
          </a:xfrm>
        </p:spPr>
        <p:txBody>
          <a:bodyPr/>
          <a:lstStyle/>
          <a:p>
            <a:r>
              <a:rPr lang="es-AR" dirty="0"/>
              <a:t>-Tipos de variables</a:t>
            </a:r>
          </a:p>
          <a:p>
            <a:r>
              <a:rPr lang="es-AR" dirty="0"/>
              <a:t>-Errores en tiempo de escritura</a:t>
            </a:r>
          </a:p>
          <a:p>
            <a:r>
              <a:rPr lang="es-AR" dirty="0"/>
              <a:t>-Auto completado dependiendo de la variable</a:t>
            </a:r>
          </a:p>
          <a:p>
            <a:r>
              <a:rPr lang="es-AR" dirty="0"/>
              <a:t>-Método estático de programación</a:t>
            </a:r>
          </a:p>
          <a:p>
            <a:r>
              <a:rPr lang="es-AR" dirty="0"/>
              <a:t>-clases y módulos (antes de es6)</a:t>
            </a:r>
          </a:p>
          <a:p>
            <a:r>
              <a:rPr lang="es-AR" dirty="0"/>
              <a:t>-entre otras cosas…</a:t>
            </a:r>
          </a:p>
        </p:txBody>
      </p:sp>
    </p:spTree>
    <p:extLst>
      <p:ext uri="{BB962C8B-B14F-4D97-AF65-F5344CB8AC3E}">
        <p14:creationId xmlns:p14="http://schemas.microsoft.com/office/powerpoint/2010/main" val="1210470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850641"/>
            <a:ext cx="8825659" cy="1015481"/>
          </a:xfrm>
        </p:spPr>
        <p:txBody>
          <a:bodyPr/>
          <a:lstStyle/>
          <a:p>
            <a:r>
              <a:rPr lang="es-AR" dirty="0"/>
              <a:t>Enumeraciones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2" y="1931436"/>
            <a:ext cx="8825659" cy="3340360"/>
          </a:xfrm>
        </p:spPr>
        <p:txBody>
          <a:bodyPr>
            <a:normAutofit/>
          </a:bodyPr>
          <a:lstStyle/>
          <a:p>
            <a:r>
              <a:rPr lang="es-AR" sz="2400" dirty="0" err="1"/>
              <a:t>enum</a:t>
            </a:r>
            <a:r>
              <a:rPr lang="es-AR" sz="2400" dirty="0"/>
              <a:t> Especialidades{</a:t>
            </a:r>
          </a:p>
          <a:p>
            <a:r>
              <a:rPr lang="es-AR" sz="2400" dirty="0"/>
              <a:t>	pediatra,</a:t>
            </a:r>
          </a:p>
          <a:p>
            <a:r>
              <a:rPr lang="es-AR" sz="2400" dirty="0"/>
              <a:t>	</a:t>
            </a:r>
            <a:r>
              <a:rPr lang="es-AR" sz="2400" dirty="0" err="1"/>
              <a:t>cardiologo</a:t>
            </a:r>
            <a:r>
              <a:rPr lang="es-AR" sz="2400" dirty="0"/>
              <a:t>,</a:t>
            </a:r>
          </a:p>
          <a:p>
            <a:r>
              <a:rPr lang="es-AR" sz="2400" dirty="0"/>
              <a:t>	</a:t>
            </a:r>
            <a:r>
              <a:rPr lang="es-AR" sz="2400" dirty="0" err="1"/>
              <a:t>clinico</a:t>
            </a:r>
            <a:r>
              <a:rPr lang="es-AR" sz="2400" dirty="0"/>
              <a:t>,</a:t>
            </a:r>
          </a:p>
          <a:p>
            <a:r>
              <a:rPr lang="es-AR" sz="24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687858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784860"/>
            <a:ext cx="8825659" cy="861060"/>
          </a:xfrm>
        </p:spPr>
        <p:txBody>
          <a:bodyPr/>
          <a:lstStyle/>
          <a:p>
            <a:r>
              <a:rPr lang="es-AR" dirty="0"/>
              <a:t>Funciones Básicas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406414" y="1215390"/>
            <a:ext cx="8825659" cy="5433060"/>
          </a:xfrm>
        </p:spPr>
        <p:txBody>
          <a:bodyPr>
            <a:normAutofit/>
          </a:bodyPr>
          <a:lstStyle/>
          <a:p>
            <a:r>
              <a:rPr lang="es-AR" sz="2000" dirty="0"/>
              <a:t>let </a:t>
            </a:r>
            <a:r>
              <a:rPr lang="es-AR" sz="2000" dirty="0" err="1"/>
              <a:t>heroe:string</a:t>
            </a:r>
            <a:r>
              <a:rPr lang="es-AR" sz="2000" dirty="0"/>
              <a:t> = “Flash”;</a:t>
            </a:r>
          </a:p>
          <a:p>
            <a:r>
              <a:rPr lang="es-AR" sz="2000" dirty="0"/>
              <a:t>function </a:t>
            </a:r>
            <a:r>
              <a:rPr lang="es-AR" sz="2000" dirty="0" err="1"/>
              <a:t>imprime_heroe</a:t>
            </a:r>
            <a:r>
              <a:rPr lang="es-AR" sz="2000" dirty="0"/>
              <a:t>():string{</a:t>
            </a:r>
          </a:p>
          <a:p>
            <a:r>
              <a:rPr lang="es-AR" sz="2000" dirty="0"/>
              <a:t>	return </a:t>
            </a:r>
            <a:r>
              <a:rPr lang="es-AR" sz="2000" dirty="0" err="1"/>
              <a:t>heroe</a:t>
            </a:r>
            <a:r>
              <a:rPr lang="es-AR" sz="2000" dirty="0"/>
              <a:t>;</a:t>
            </a:r>
          </a:p>
          <a:p>
            <a:r>
              <a:rPr lang="es-AR" sz="2000" dirty="0"/>
              <a:t>}</a:t>
            </a:r>
          </a:p>
          <a:p>
            <a:r>
              <a:rPr lang="es-AR" sz="2000" dirty="0"/>
              <a:t>let </a:t>
            </a:r>
            <a:r>
              <a:rPr lang="es-AR" sz="2000" dirty="0" err="1"/>
              <a:t>activar_batisenal</a:t>
            </a:r>
            <a:r>
              <a:rPr lang="es-AR" sz="2000" dirty="0"/>
              <a:t> 0 function():string{</a:t>
            </a:r>
          </a:p>
          <a:p>
            <a:r>
              <a:rPr lang="es-AR" sz="2000" dirty="0"/>
              <a:t>	return “</a:t>
            </a:r>
            <a:r>
              <a:rPr lang="es-AR" sz="2000" dirty="0" err="1"/>
              <a:t>Batiseñal</a:t>
            </a:r>
            <a:r>
              <a:rPr lang="es-AR" sz="2000" dirty="0"/>
              <a:t> activada”;</a:t>
            </a:r>
          </a:p>
          <a:p>
            <a:r>
              <a:rPr lang="es-AR" sz="2000" dirty="0"/>
              <a:t>}</a:t>
            </a:r>
          </a:p>
          <a:p>
            <a:r>
              <a:rPr lang="es-AR" sz="2000" dirty="0"/>
              <a:t>console.log( </a:t>
            </a:r>
            <a:r>
              <a:rPr lang="es-AR" sz="2000" dirty="0" err="1"/>
              <a:t>imprime_heroe</a:t>
            </a:r>
            <a:r>
              <a:rPr lang="es-AR" sz="2000" dirty="0"/>
              <a:t>() );</a:t>
            </a:r>
          </a:p>
          <a:p>
            <a:r>
              <a:rPr lang="es-AR" sz="2000" dirty="0"/>
              <a:t>console.log( </a:t>
            </a:r>
            <a:r>
              <a:rPr lang="es-AR" sz="2000" dirty="0" err="1"/>
              <a:t>activar_batisenal</a:t>
            </a:r>
            <a:r>
              <a:rPr lang="es-AR" sz="2000" dirty="0"/>
              <a:t>() );</a:t>
            </a:r>
          </a:p>
        </p:txBody>
      </p:sp>
    </p:spTree>
    <p:extLst>
      <p:ext uri="{BB962C8B-B14F-4D97-AF65-F5344CB8AC3E}">
        <p14:creationId xmlns:p14="http://schemas.microsoft.com/office/powerpoint/2010/main" val="1401864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1013460"/>
            <a:ext cx="8825659" cy="883920"/>
          </a:xfrm>
        </p:spPr>
        <p:txBody>
          <a:bodyPr/>
          <a:lstStyle/>
          <a:p>
            <a:r>
              <a:rPr lang="es-AR" dirty="0"/>
              <a:t>Parámetros Obligatorios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720614" y="1897380"/>
            <a:ext cx="10640806" cy="4617720"/>
          </a:xfrm>
        </p:spPr>
        <p:txBody>
          <a:bodyPr>
            <a:normAutofit/>
          </a:bodyPr>
          <a:lstStyle/>
          <a:p>
            <a:r>
              <a:rPr lang="es-AR" sz="2400" dirty="0"/>
              <a:t>function nombreCompleto(</a:t>
            </a:r>
            <a:r>
              <a:rPr lang="es-AR" sz="2400" dirty="0" err="1"/>
              <a:t>nombre:string</a:t>
            </a:r>
            <a:r>
              <a:rPr lang="es-AR" sz="2400" dirty="0"/>
              <a:t>, </a:t>
            </a:r>
            <a:r>
              <a:rPr lang="es-AR" sz="2400" dirty="0" err="1"/>
              <a:t>apellido:string</a:t>
            </a:r>
            <a:r>
              <a:rPr lang="es-AR" sz="2400" dirty="0"/>
              <a:t>):string{</a:t>
            </a:r>
          </a:p>
          <a:p>
            <a:endParaRPr lang="es-AR" sz="2400" dirty="0"/>
          </a:p>
          <a:p>
            <a:r>
              <a:rPr lang="es-AR" sz="2400" dirty="0"/>
              <a:t>	return nombre + ‘ ‘ + apellido;</a:t>
            </a:r>
          </a:p>
          <a:p>
            <a:r>
              <a:rPr lang="es-A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7003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021080"/>
          </a:xfrm>
        </p:spPr>
        <p:txBody>
          <a:bodyPr/>
          <a:lstStyle/>
          <a:p>
            <a:r>
              <a:rPr lang="es-AR" dirty="0"/>
              <a:t>Parámetros Opcionales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4" y="2766060"/>
            <a:ext cx="10572227" cy="3390900"/>
          </a:xfrm>
        </p:spPr>
        <p:txBody>
          <a:bodyPr>
            <a:normAutofit/>
          </a:bodyPr>
          <a:lstStyle/>
          <a:p>
            <a:r>
              <a:rPr lang="es-AR" sz="2400" dirty="0"/>
              <a:t>function nombreCompleto(</a:t>
            </a:r>
            <a:r>
              <a:rPr lang="es-AR" sz="2400" dirty="0" err="1"/>
              <a:t>nombre:string</a:t>
            </a:r>
            <a:r>
              <a:rPr lang="es-AR" sz="2400" dirty="0"/>
              <a:t>, apellido?:string):string{</a:t>
            </a:r>
          </a:p>
          <a:p>
            <a:r>
              <a:rPr lang="es-AR" sz="2400" dirty="0" err="1"/>
              <a:t>if</a:t>
            </a:r>
            <a:r>
              <a:rPr lang="es-AR" sz="2400" dirty="0"/>
              <a:t>(apellido)</a:t>
            </a:r>
          </a:p>
          <a:p>
            <a:r>
              <a:rPr lang="es-AR" sz="2400" dirty="0"/>
              <a:t>return nombre + ' ' + apellido;</a:t>
            </a:r>
          </a:p>
          <a:p>
            <a:r>
              <a:rPr lang="es-AR" sz="2400" dirty="0" err="1"/>
              <a:t>else</a:t>
            </a:r>
            <a:endParaRPr lang="es-AR" sz="2400" dirty="0"/>
          </a:p>
          <a:p>
            <a:r>
              <a:rPr lang="es-AR" sz="2400" dirty="0"/>
              <a:t>return nombre;</a:t>
            </a:r>
            <a:br>
              <a:rPr lang="es-AR" sz="2400" dirty="0"/>
            </a:br>
            <a:r>
              <a:rPr lang="es-AR" sz="2400" dirty="0"/>
              <a:t>}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74321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3474" y="762000"/>
            <a:ext cx="8825659" cy="906780"/>
          </a:xfrm>
        </p:spPr>
        <p:txBody>
          <a:bodyPr/>
          <a:lstStyle/>
          <a:p>
            <a:r>
              <a:rPr lang="es-AR" dirty="0"/>
              <a:t>Parámetros por defecto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743474" y="1668780"/>
            <a:ext cx="11037046" cy="5120640"/>
          </a:xfrm>
        </p:spPr>
        <p:txBody>
          <a:bodyPr>
            <a:normAutofit/>
          </a:bodyPr>
          <a:lstStyle/>
          <a:p>
            <a:r>
              <a:rPr lang="es-AR" sz="1600" dirty="0"/>
              <a:t>function nombreCompleto(</a:t>
            </a:r>
            <a:r>
              <a:rPr lang="es-AR" sz="1600" dirty="0" err="1"/>
              <a:t>nombre:string</a:t>
            </a:r>
            <a:r>
              <a:rPr lang="es-AR" sz="1600" dirty="0"/>
              <a:t>, </a:t>
            </a:r>
            <a:r>
              <a:rPr lang="es-AR" sz="1600" dirty="0" err="1"/>
              <a:t>apellido:string</a:t>
            </a:r>
            <a:r>
              <a:rPr lang="es-AR" sz="1600" dirty="0"/>
              <a:t>, </a:t>
            </a:r>
            <a:r>
              <a:rPr lang="es-AR" sz="1600" dirty="0" err="1"/>
              <a:t>capitalizado:boolean</a:t>
            </a:r>
            <a:r>
              <a:rPr lang="es-AR" sz="1600" dirty="0"/>
              <a:t> = false):string{</a:t>
            </a:r>
          </a:p>
          <a:p>
            <a:r>
              <a:rPr lang="es-AR" sz="1600" dirty="0" err="1"/>
              <a:t>var</a:t>
            </a:r>
            <a:r>
              <a:rPr lang="es-AR" sz="1600" dirty="0"/>
              <a:t> </a:t>
            </a:r>
            <a:r>
              <a:rPr lang="es-AR" sz="1600" dirty="0" err="1"/>
              <a:t>cadena:string</a:t>
            </a:r>
            <a:r>
              <a:rPr lang="es-AR" sz="1600" dirty="0"/>
              <a:t>;</a:t>
            </a:r>
          </a:p>
          <a:p>
            <a:r>
              <a:rPr lang="es-AR" sz="1600" dirty="0" err="1"/>
              <a:t>if</a:t>
            </a:r>
            <a:r>
              <a:rPr lang="es-AR" sz="1600" dirty="0"/>
              <a:t>(capitalizado)</a:t>
            </a:r>
          </a:p>
          <a:p>
            <a:r>
              <a:rPr lang="es-AR" sz="1600" dirty="0"/>
              <a:t>cadena = capitalizar(nombre) + " " + capitalizar(apellido);</a:t>
            </a:r>
          </a:p>
          <a:p>
            <a:r>
              <a:rPr lang="es-AR" sz="1600" dirty="0" err="1"/>
              <a:t>else</a:t>
            </a:r>
            <a:endParaRPr lang="es-AR" sz="1600" dirty="0"/>
          </a:p>
          <a:p>
            <a:r>
              <a:rPr lang="es-AR" sz="1600" dirty="0"/>
              <a:t>cadena = nombre + ' ' + apellido;</a:t>
            </a:r>
          </a:p>
          <a:p>
            <a:r>
              <a:rPr lang="es-AR" sz="1600" dirty="0"/>
              <a:t>return cadena;</a:t>
            </a:r>
          </a:p>
          <a:p>
            <a:r>
              <a:rPr lang="es-AR" sz="1600" dirty="0"/>
              <a:t>};</a:t>
            </a:r>
          </a:p>
          <a:p>
            <a:r>
              <a:rPr lang="es-AR" dirty="0"/>
              <a:t>function capitalizar(</a:t>
            </a:r>
            <a:r>
              <a:rPr lang="es-AR" dirty="0" err="1"/>
              <a:t>cadena:string</a:t>
            </a:r>
            <a:r>
              <a:rPr lang="es-AR" dirty="0"/>
              <a:t>):string{ </a:t>
            </a:r>
          </a:p>
          <a:p>
            <a:r>
              <a:rPr lang="es-AR" dirty="0"/>
              <a:t>return </a:t>
            </a:r>
            <a:r>
              <a:rPr lang="es-AR" dirty="0" err="1"/>
              <a:t>cadena.charAt</a:t>
            </a:r>
            <a:r>
              <a:rPr lang="es-AR" dirty="0"/>
              <a:t>(0).</a:t>
            </a:r>
            <a:r>
              <a:rPr lang="es-AR" dirty="0" err="1"/>
              <a:t>toUpperCase</a:t>
            </a:r>
            <a:r>
              <a:rPr lang="es-AR" dirty="0"/>
              <a:t>() + </a:t>
            </a:r>
            <a:r>
              <a:rPr lang="es-AR" dirty="0" err="1"/>
              <a:t>cadena.slice</a:t>
            </a:r>
            <a:r>
              <a:rPr lang="es-AR" dirty="0"/>
              <a:t>(1).</a:t>
            </a:r>
            <a:r>
              <a:rPr lang="es-AR" dirty="0" err="1"/>
              <a:t>toLowerCase</a:t>
            </a:r>
            <a:r>
              <a:rPr lang="es-AR" dirty="0"/>
              <a:t>();</a:t>
            </a:r>
          </a:p>
          <a:p>
            <a:r>
              <a:rPr lang="es-AR" dirty="0"/>
              <a:t>};</a:t>
            </a:r>
            <a:br>
              <a:rPr lang="es-AR" dirty="0"/>
            </a:br>
            <a:r>
              <a:rPr lang="es-AR" dirty="0"/>
              <a:t>console.log(nombreCompleto("</a:t>
            </a:r>
            <a:r>
              <a:rPr lang="es-AR" dirty="0" err="1"/>
              <a:t>tony</a:t>
            </a:r>
            <a:r>
              <a:rPr lang="es-AR" dirty="0"/>
              <a:t>", "</a:t>
            </a:r>
            <a:r>
              <a:rPr lang="es-AR" dirty="0" err="1"/>
              <a:t>stark</a:t>
            </a:r>
            <a:r>
              <a:rPr lang="es-AR" dirty="0"/>
              <a:t>", true));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66541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514739"/>
            <a:ext cx="8825659" cy="828869"/>
          </a:xfrm>
        </p:spPr>
        <p:txBody>
          <a:bodyPr/>
          <a:lstStyle/>
          <a:p>
            <a:r>
              <a:rPr lang="es-AR" dirty="0"/>
              <a:t>Parámetros REST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755780" y="1343608"/>
            <a:ext cx="10282335" cy="4676192"/>
          </a:xfrm>
        </p:spPr>
        <p:txBody>
          <a:bodyPr>
            <a:normAutofit/>
          </a:bodyPr>
          <a:lstStyle/>
          <a:p>
            <a:r>
              <a:rPr lang="es-AR" sz="2000" dirty="0"/>
              <a:t>function nombreCompleto( nombre:string, …losDemasParametros:string[] ):string{</a:t>
            </a:r>
          </a:p>
          <a:p>
            <a:r>
              <a:rPr lang="es-AR" sz="2000" dirty="0"/>
              <a:t>	return nombre + “ “ + losDemasParametros.join(“ “);</a:t>
            </a:r>
          </a:p>
          <a:p>
            <a:r>
              <a:rPr lang="es-AR" sz="2000" dirty="0"/>
              <a:t>}</a:t>
            </a:r>
          </a:p>
          <a:p>
            <a:r>
              <a:rPr lang="es-AR" sz="2000" dirty="0"/>
              <a:t>let superman:string = nombreCompleto(“Clark”, “Joseph”, “Kent”);</a:t>
            </a:r>
          </a:p>
          <a:p>
            <a:r>
              <a:rPr lang="es-AR" sz="2000" dirty="0"/>
              <a:t>let ironman:string = nombreCompleto(“Anthony”, “Edward”, “Tony”, “Stark”);</a:t>
            </a:r>
          </a:p>
          <a:p>
            <a:endParaRPr lang="es-AR" sz="2000" dirty="0"/>
          </a:p>
          <a:p>
            <a:r>
              <a:rPr lang="es-AR" sz="2000" dirty="0"/>
              <a:t>console.log( superman );</a:t>
            </a:r>
          </a:p>
          <a:p>
            <a:r>
              <a:rPr lang="es-AR" sz="2000" dirty="0"/>
              <a:t>console.log( ironman );</a:t>
            </a:r>
          </a:p>
        </p:txBody>
      </p:sp>
    </p:spTree>
    <p:extLst>
      <p:ext uri="{BB962C8B-B14F-4D97-AF65-F5344CB8AC3E}">
        <p14:creationId xmlns:p14="http://schemas.microsoft.com/office/powerpoint/2010/main" val="1810969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617375"/>
            <a:ext cx="8825659" cy="884854"/>
          </a:xfrm>
        </p:spPr>
        <p:txBody>
          <a:bodyPr/>
          <a:lstStyle/>
          <a:p>
            <a:r>
              <a:rPr lang="es-AR" dirty="0"/>
              <a:t>Tipo Función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29599" y="2321768"/>
            <a:ext cx="8825659" cy="4517571"/>
          </a:xfrm>
        </p:spPr>
        <p:txBody>
          <a:bodyPr>
            <a:normAutofit fontScale="92500" lnSpcReduction="10000"/>
          </a:bodyPr>
          <a:lstStyle/>
          <a:p>
            <a:r>
              <a:rPr lang="es-AR" sz="3200" dirty="0"/>
              <a:t>function sumar(</a:t>
            </a:r>
            <a:r>
              <a:rPr lang="es-AR" sz="3200" dirty="0" err="1"/>
              <a:t>a:number</a:t>
            </a:r>
            <a:r>
              <a:rPr lang="es-AR" sz="3200" dirty="0"/>
              <a:t>, b:number):number{</a:t>
            </a:r>
          </a:p>
          <a:p>
            <a:r>
              <a:rPr lang="es-AR" sz="3200" dirty="0"/>
              <a:t>return </a:t>
            </a:r>
            <a:r>
              <a:rPr lang="es-AR" sz="3200" dirty="0" err="1"/>
              <a:t>a+b</a:t>
            </a:r>
            <a:r>
              <a:rPr lang="es-AR" sz="3200" dirty="0"/>
              <a:t>;</a:t>
            </a:r>
          </a:p>
          <a:p>
            <a:r>
              <a:rPr lang="es-AR" sz="3200" dirty="0"/>
              <a:t>}</a:t>
            </a:r>
          </a:p>
          <a:p>
            <a:br>
              <a:rPr lang="es-AR" sz="3200" dirty="0"/>
            </a:br>
            <a:r>
              <a:rPr lang="es-AR" sz="3200" dirty="0"/>
              <a:t>let </a:t>
            </a:r>
            <a:r>
              <a:rPr lang="es-AR" sz="3200" dirty="0" err="1"/>
              <a:t>miFuncion</a:t>
            </a:r>
            <a:r>
              <a:rPr lang="es-AR" sz="3200" dirty="0"/>
              <a:t>: (</a:t>
            </a:r>
            <a:r>
              <a:rPr lang="es-AR" sz="3200" dirty="0" err="1"/>
              <a:t>x:number</a:t>
            </a:r>
            <a:r>
              <a:rPr lang="es-AR" sz="3200" dirty="0"/>
              <a:t>, y:number)=&gt;number;</a:t>
            </a:r>
          </a:p>
          <a:p>
            <a:br>
              <a:rPr lang="es-AR" sz="3200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2278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9639" y="430764"/>
            <a:ext cx="8825659" cy="903514"/>
          </a:xfrm>
        </p:spPr>
        <p:txBody>
          <a:bodyPr/>
          <a:lstStyle/>
          <a:p>
            <a:r>
              <a:rPr lang="es-AR" dirty="0"/>
              <a:t>Errores en Javascript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20268" y="-167950"/>
            <a:ext cx="8825659" cy="6596742"/>
          </a:xfrm>
        </p:spPr>
        <p:txBody>
          <a:bodyPr/>
          <a:lstStyle/>
          <a:p>
            <a:r>
              <a:rPr lang="es-AR" dirty="0"/>
              <a:t>-Errores porque una variable no estaba definida</a:t>
            </a:r>
          </a:p>
          <a:p>
            <a:r>
              <a:rPr lang="es-AR" dirty="0"/>
              <a:t>-Errores porque el objeto no tiene la propiedad esperada</a:t>
            </a:r>
          </a:p>
          <a:p>
            <a:r>
              <a:rPr lang="es-AR" dirty="0"/>
              <a:t>-Errores porque no se tiene idea de como trabajan las funciones de otros</a:t>
            </a:r>
          </a:p>
          <a:p>
            <a:r>
              <a:rPr lang="es-AR" dirty="0"/>
              <a:t>-Errores porque se sobre escriben variables, clases, funciones o constantes</a:t>
            </a:r>
          </a:p>
        </p:txBody>
      </p:sp>
    </p:spTree>
    <p:extLst>
      <p:ext uri="{BB962C8B-B14F-4D97-AF65-F5344CB8AC3E}">
        <p14:creationId xmlns:p14="http://schemas.microsoft.com/office/powerpoint/2010/main" val="2615162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Tipos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             </a:t>
            </a:r>
            <a:r>
              <a:rPr lang="es-AR" sz="3600" dirty="0"/>
              <a:t>Primitivos</a:t>
            </a:r>
          </a:p>
          <a:p>
            <a:pPr marL="0" indent="0" algn="ctr">
              <a:buNone/>
            </a:pPr>
            <a:endParaRPr lang="es-AR" sz="2400" dirty="0"/>
          </a:p>
          <a:p>
            <a:r>
              <a:rPr lang="es-AR" sz="2800" dirty="0"/>
              <a:t>String</a:t>
            </a:r>
          </a:p>
          <a:p>
            <a:r>
              <a:rPr lang="es-AR" sz="2800" dirty="0"/>
              <a:t>Números</a:t>
            </a:r>
          </a:p>
          <a:p>
            <a:r>
              <a:rPr lang="es-AR" sz="2800" dirty="0"/>
              <a:t>Booleanos</a:t>
            </a:r>
          </a:p>
          <a:p>
            <a:r>
              <a:rPr lang="es-AR" sz="2800" dirty="0" err="1"/>
              <a:t>Null</a:t>
            </a:r>
            <a:r>
              <a:rPr lang="es-AR" sz="2800" dirty="0"/>
              <a:t>/</a:t>
            </a:r>
            <a:r>
              <a:rPr lang="es-AR" sz="2800" dirty="0" err="1"/>
              <a:t>Undefined</a:t>
            </a:r>
            <a:endParaRPr lang="es-AR" sz="2800" dirty="0"/>
          </a:p>
          <a:p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3600" dirty="0"/>
              <a:t>        Compuestos</a:t>
            </a:r>
          </a:p>
          <a:p>
            <a:pPr marL="0" indent="0" algn="ctr">
              <a:buNone/>
            </a:pPr>
            <a:endParaRPr lang="es-AR" sz="2400" dirty="0"/>
          </a:p>
          <a:p>
            <a:r>
              <a:rPr lang="es-AR" sz="2800" dirty="0"/>
              <a:t>Objetos Literales</a:t>
            </a:r>
          </a:p>
          <a:p>
            <a:r>
              <a:rPr lang="es-AR" sz="2800" dirty="0"/>
              <a:t>Clases</a:t>
            </a:r>
          </a:p>
          <a:p>
            <a:r>
              <a:rPr lang="es-AR" sz="2800" dirty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2071488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959498"/>
          </a:xfrm>
        </p:spPr>
        <p:txBody>
          <a:bodyPr/>
          <a:lstStyle/>
          <a:p>
            <a:r>
              <a:rPr lang="es-AR" dirty="0"/>
              <a:t>String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3" y="2827176"/>
            <a:ext cx="8825659" cy="2362200"/>
          </a:xfrm>
        </p:spPr>
        <p:txBody>
          <a:bodyPr>
            <a:normAutofit/>
          </a:bodyPr>
          <a:lstStyle/>
          <a:p>
            <a:r>
              <a:rPr lang="es-AR" sz="3600" dirty="0"/>
              <a:t>             “Juan Pérez”</a:t>
            </a:r>
          </a:p>
          <a:p>
            <a:r>
              <a:rPr lang="es-AR" sz="3600" dirty="0"/>
              <a:t>             ‘UTN FRA’</a:t>
            </a:r>
          </a:p>
          <a:p>
            <a:r>
              <a:rPr lang="es-AR" sz="3600" dirty="0"/>
              <a:t>             `&lt;h1&gt; Hola Mundo &lt;/h1&gt;`</a:t>
            </a:r>
          </a:p>
        </p:txBody>
      </p:sp>
    </p:spTree>
    <p:extLst>
      <p:ext uri="{BB962C8B-B14F-4D97-AF65-F5344CB8AC3E}">
        <p14:creationId xmlns:p14="http://schemas.microsoft.com/office/powerpoint/2010/main" val="76999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894184"/>
          </a:xfrm>
        </p:spPr>
        <p:txBody>
          <a:bodyPr/>
          <a:lstStyle/>
          <a:p>
            <a:r>
              <a:rPr lang="es-AR" dirty="0"/>
              <a:t>Números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3" y="2659225"/>
            <a:ext cx="8825659" cy="2362200"/>
          </a:xfrm>
        </p:spPr>
        <p:txBody>
          <a:bodyPr>
            <a:normAutofit/>
          </a:bodyPr>
          <a:lstStyle/>
          <a:p>
            <a:r>
              <a:rPr lang="es-AR" sz="3600" dirty="0"/>
              <a:t>              PI = 3.14159265359</a:t>
            </a:r>
          </a:p>
          <a:p>
            <a:r>
              <a:rPr lang="es-AR" sz="3600" dirty="0"/>
              <a:t>              sueldo = 15000.00</a:t>
            </a:r>
          </a:p>
          <a:p>
            <a:r>
              <a:rPr lang="es-AR" sz="3600" dirty="0"/>
              <a:t>              entero = 1</a:t>
            </a:r>
          </a:p>
        </p:txBody>
      </p:sp>
    </p:spTree>
    <p:extLst>
      <p:ext uri="{BB962C8B-B14F-4D97-AF65-F5344CB8AC3E}">
        <p14:creationId xmlns:p14="http://schemas.microsoft.com/office/powerpoint/2010/main" val="95246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Booleanos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3" y="2705877"/>
            <a:ext cx="8825659" cy="2362200"/>
          </a:xfrm>
        </p:spPr>
        <p:txBody>
          <a:bodyPr>
            <a:normAutofit/>
          </a:bodyPr>
          <a:lstStyle/>
          <a:p>
            <a:pPr algn="ctr"/>
            <a:r>
              <a:rPr lang="es-AR" sz="3600" dirty="0"/>
              <a:t>Verdadero (TRUE)</a:t>
            </a:r>
          </a:p>
          <a:p>
            <a:pPr algn="ctr"/>
            <a:r>
              <a:rPr lang="es-AR" sz="3600" dirty="0"/>
              <a:t>y</a:t>
            </a:r>
          </a:p>
          <a:p>
            <a:pPr algn="ctr"/>
            <a:r>
              <a:rPr lang="es-AR" sz="3600" dirty="0"/>
              <a:t>Falso(FALSE)</a:t>
            </a:r>
          </a:p>
        </p:txBody>
      </p:sp>
    </p:spTree>
    <p:extLst>
      <p:ext uri="{BB962C8B-B14F-4D97-AF65-F5344CB8AC3E}">
        <p14:creationId xmlns:p14="http://schemas.microsoft.com/office/powerpoint/2010/main" val="139185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Null</a:t>
            </a:r>
            <a:r>
              <a:rPr lang="es-AR" dirty="0"/>
              <a:t> y </a:t>
            </a:r>
            <a:r>
              <a:rPr lang="es-AR" dirty="0" err="1"/>
              <a:t>Undefined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4" y="2761861"/>
            <a:ext cx="8825659" cy="2362200"/>
          </a:xfrm>
        </p:spPr>
        <p:txBody>
          <a:bodyPr>
            <a:normAutofit/>
          </a:bodyPr>
          <a:lstStyle/>
          <a:p>
            <a:pPr algn="ctr"/>
            <a:r>
              <a:rPr lang="es-AR" sz="3600" dirty="0"/>
              <a:t>numero = </a:t>
            </a:r>
            <a:r>
              <a:rPr lang="es-AR" sz="3600" dirty="0" err="1"/>
              <a:t>null</a:t>
            </a:r>
            <a:endParaRPr lang="es-AR" sz="3600" dirty="0"/>
          </a:p>
          <a:p>
            <a:pPr algn="ctr"/>
            <a:r>
              <a:rPr lang="es-AR" sz="3600" dirty="0"/>
              <a:t>persona = </a:t>
            </a:r>
            <a:r>
              <a:rPr lang="es-AR" sz="3600" dirty="0" err="1"/>
              <a:t>undefined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1937132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884853"/>
          </a:xfrm>
        </p:spPr>
        <p:txBody>
          <a:bodyPr/>
          <a:lstStyle/>
          <a:p>
            <a:r>
              <a:rPr lang="es-AR" dirty="0"/>
              <a:t>Objetos Literales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3" y="2649894"/>
            <a:ext cx="8825659" cy="3629608"/>
          </a:xfrm>
        </p:spPr>
        <p:txBody>
          <a:bodyPr>
            <a:noAutofit/>
          </a:bodyPr>
          <a:lstStyle/>
          <a:p>
            <a:pPr algn="ctr"/>
            <a:r>
              <a:rPr lang="es-AR" sz="3600" dirty="0"/>
              <a:t>var persona = {</a:t>
            </a:r>
          </a:p>
          <a:p>
            <a:r>
              <a:rPr lang="es-AR" sz="3600" dirty="0"/>
              <a:t>                      	nombre:”Juan”,</a:t>
            </a:r>
          </a:p>
          <a:p>
            <a:r>
              <a:rPr lang="es-AR" sz="3600" dirty="0"/>
              <a:t>                         edad:3</a:t>
            </a:r>
          </a:p>
          <a:p>
            <a:r>
              <a:rPr lang="es-AR" sz="3600" dirty="0"/>
              <a:t>    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1810059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374</TotalTime>
  <Words>822</Words>
  <Application>Microsoft Office PowerPoint</Application>
  <PresentationFormat>Panorámica</PresentationFormat>
  <Paragraphs>145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Ion</vt:lpstr>
      <vt:lpstr>TypeScript (parte1)</vt:lpstr>
      <vt:lpstr>Características faltantes de Javascript</vt:lpstr>
      <vt:lpstr>Errores en Javascript</vt:lpstr>
      <vt:lpstr>Tipos de Datos</vt:lpstr>
      <vt:lpstr>String</vt:lpstr>
      <vt:lpstr>Números</vt:lpstr>
      <vt:lpstr>Booleanos</vt:lpstr>
      <vt:lpstr>Null y Undefined</vt:lpstr>
      <vt:lpstr>Objetos Literales</vt:lpstr>
      <vt:lpstr>Clases</vt:lpstr>
      <vt:lpstr>Funciones</vt:lpstr>
      <vt:lpstr>También es posible:</vt:lpstr>
      <vt:lpstr>Variables var y let</vt:lpstr>
      <vt:lpstr>Booleanos</vt:lpstr>
      <vt:lpstr>Numbers soporta tanto enteros como flotantes</vt:lpstr>
      <vt:lpstr>Strings</vt:lpstr>
      <vt:lpstr>Any</vt:lpstr>
      <vt:lpstr>Arrays</vt:lpstr>
      <vt:lpstr>Tuplas</vt:lpstr>
      <vt:lpstr>Enumeraciones</vt:lpstr>
      <vt:lpstr>Funciones Básicas</vt:lpstr>
      <vt:lpstr>Parámetros Obligatorios</vt:lpstr>
      <vt:lpstr>Parámetros Opcionales</vt:lpstr>
      <vt:lpstr>Parámetros por defecto</vt:lpstr>
      <vt:lpstr>Parámetros REST</vt:lpstr>
      <vt:lpstr>Tipo Función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Christian Baus</dc:creator>
  <cp:lastModifiedBy>Christian Baus</cp:lastModifiedBy>
  <cp:revision>37</cp:revision>
  <dcterms:created xsi:type="dcterms:W3CDTF">2017-05-18T20:53:29Z</dcterms:created>
  <dcterms:modified xsi:type="dcterms:W3CDTF">2020-06-16T22:02:08Z</dcterms:modified>
</cp:coreProperties>
</file>