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350" r:id="rId5"/>
    <p:sldId id="352" r:id="rId6"/>
    <p:sldId id="364" r:id="rId7"/>
    <p:sldId id="365" r:id="rId8"/>
    <p:sldId id="366" r:id="rId9"/>
    <p:sldId id="367" r:id="rId10"/>
    <p:sldId id="368" r:id="rId11"/>
    <p:sldId id="343" r:id="rId12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33F477-A283-4C94-BE64-652B3B49D9B2}" v="31" dt="2023-02-25T13:52:41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6DDD5-62CD-490F-AED1-A4E3DCB5364D}" type="datetime1">
              <a:rPr lang="es-MX" smtClean="0"/>
              <a:pPr/>
              <a:t>27/02/2023</a:t>
            </a:fld>
            <a:endParaRPr lang="es-MX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s-MX" noProof="0" smtClean="0"/>
              <a:t>‹Nº›</a:t>
            </a:fld>
            <a:endParaRPr lang="es-MX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406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003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6440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MX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18" name="Marcador de posición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ínea de ti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4682634" y="2226754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6513036" y="39089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2863228" y="3867739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MX" noProof="0"/>
              <a:t>Haz clic para editar </a:t>
            </a:r>
          </a:p>
        </p:txBody>
      </p:sp>
      <p:sp>
        <p:nvSpPr>
          <p:cNvPr id="96" name="Marcador de posición de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sp>
        <p:nvSpPr>
          <p:cNvPr id="97" name="Marcador de posición de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sp>
        <p:nvSpPr>
          <p:cNvPr id="102" name="Marcador de posición de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119316" y="4992583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 dirty="0"/>
              <a:t>Haz clic para editar </a:t>
            </a:r>
          </a:p>
        </p:txBody>
      </p:sp>
      <p:sp>
        <p:nvSpPr>
          <p:cNvPr id="103" name="Marcador de posición de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119316" y="4607163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MX" noProof="0"/>
              <a:t>Haz clic para editar </a:t>
            </a:r>
          </a:p>
        </p:txBody>
      </p:sp>
      <p:sp>
        <p:nvSpPr>
          <p:cNvPr id="106" name="Marcador de posición de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69124" y="50915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sp>
        <p:nvSpPr>
          <p:cNvPr id="107" name="Marcador de posición de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69124" y="47061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MX" noProof="0"/>
              <a:t>Haz clic para editar </a:t>
            </a:r>
          </a:p>
        </p:txBody>
      </p:sp>
      <p:sp>
        <p:nvSpPr>
          <p:cNvPr id="108" name="Marcador de posición de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40284" y="2947827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sp>
        <p:nvSpPr>
          <p:cNvPr id="109" name="Marcador de posición de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40284" y="2581657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2783729" y="3897447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4600998" y="38962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6433537" y="38962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4163F4A3-5F37-4E44-BE8C-91B4ACFEB9BF}" type="datetime4">
              <a:rPr lang="es-MX" noProof="0" smtClean="0">
                <a:latin typeface="+mn-lt"/>
              </a:rPr>
              <a:t>27 de febrero de 2023</a:t>
            </a:fld>
            <a:endParaRPr lang="es-MX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4AF0134-B7AA-D29E-7E4D-7DCCB68ECA2A}"/>
              </a:ext>
            </a:extLst>
          </p:cNvPr>
          <p:cNvCxnSpPr>
            <a:cxnSpLocks/>
          </p:cNvCxnSpPr>
          <p:nvPr userDrawn="1"/>
        </p:nvCxnSpPr>
        <p:spPr>
          <a:xfrm flipH="1">
            <a:off x="8433283" y="2226754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015DBA61-3793-41A3-7FAE-34F6E0E4C207}"/>
              </a:ext>
            </a:extLst>
          </p:cNvPr>
          <p:cNvSpPr/>
          <p:nvPr userDrawn="1"/>
        </p:nvSpPr>
        <p:spPr>
          <a:xfrm>
            <a:off x="8351647" y="38962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9" name="Marcador de posición de texto 29">
            <a:extLst>
              <a:ext uri="{FF2B5EF4-FFF2-40B4-BE49-F238E27FC236}">
                <a16:creationId xmlns:a16="http://schemas.microsoft.com/office/drawing/2014/main" id="{4315DF4B-76CF-9877-6BB2-A6802C2F19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736984" y="301038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sp>
        <p:nvSpPr>
          <p:cNvPr id="10" name="Marcador de posición de texto 29">
            <a:extLst>
              <a:ext uri="{FF2B5EF4-FFF2-40B4-BE49-F238E27FC236}">
                <a16:creationId xmlns:a16="http://schemas.microsoft.com/office/drawing/2014/main" id="{5D41D27F-5E2B-3D62-558D-1F947543841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736984" y="264421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</p:spTree>
    <p:extLst>
      <p:ext uri="{BB962C8B-B14F-4D97-AF65-F5344CB8AC3E}">
        <p14:creationId xmlns:p14="http://schemas.microsoft.com/office/powerpoint/2010/main" val="1705935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posición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posición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contenid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4664765F-4FB6-4202-9E9D-A26625E8FAC7}" type="datetime4">
              <a:rPr lang="es-MX" noProof="0" smtClean="0">
                <a:latin typeface="+mn-lt"/>
              </a:rPr>
              <a:t>27 de febrero de 2023</a:t>
            </a:fld>
            <a:endParaRPr lang="es-MX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MX" noProof="0" dirty="0"/>
              <a:t>Revisión anual</a:t>
            </a:r>
            <a:endParaRPr lang="es-MX" b="0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orma libre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9" name="Forma libre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Marcador de posición de tex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posición de contenid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tex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posición de contenid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contenid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3D65D2FC-45E3-4BA1-BDB6-9771E5975F8F}" type="datetime4">
              <a:rPr lang="es-MX" noProof="0" smtClean="0">
                <a:latin typeface="+mn-lt"/>
              </a:rPr>
              <a:t>27 de febrero de 2023</a:t>
            </a:fld>
            <a:endParaRPr lang="es-MX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MX" noProof="0" dirty="0"/>
              <a:t>Revisión anual</a:t>
            </a:r>
            <a:endParaRPr lang="es-MX" b="0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7" name="Forma libre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8" name="Forma libre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posición de tex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posición de tex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tex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tex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posición de tex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tex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670FCA8F-4735-4515-B1D3-DF89D087BBD3}" type="datetime4">
              <a:rPr lang="es-MX" noProof="0" smtClean="0">
                <a:latin typeface="+mn-lt"/>
              </a:rPr>
              <a:t>27 de febrero de 2023</a:t>
            </a:fld>
            <a:endParaRPr lang="es-MX" noProof="0" dirty="0">
              <a:latin typeface="+mn-lt"/>
            </a:endParaRP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s-MX" noProof="0" dirty="0"/>
              <a:t>Revisión anual</a:t>
            </a:r>
            <a:endParaRPr lang="es-MX" b="0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ción de tex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MX" noProof="0" dirty="0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3" name="Forma lib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arcador de posición de tex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posición de tex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arcador de posición de tex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posición de tex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arcador de posición de tex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posición de tex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arcador de posición de tex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posición de tex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Marcador de posición de tex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posición de tex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2ABFB780-2149-4311-B62F-2A913C077482}" type="datetime4">
              <a:rPr lang="es-MX" noProof="0" smtClean="0">
                <a:latin typeface="+mn-lt"/>
              </a:rPr>
              <a:t>27 de febrero de 2023</a:t>
            </a:fld>
            <a:endParaRPr lang="es-MX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s-MX" noProof="0" dirty="0"/>
              <a:t>Revisión anual</a:t>
            </a:r>
            <a:endParaRPr lang="es-MX" b="0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6" name="Forma lib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19" name="Forma lib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14" name="Marcador de posición de imagen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posición de tex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F6D589A-42E2-4B36-8805-860D234AC495}" type="datetime4">
              <a:rPr lang="es-MX" noProof="0" smtClean="0">
                <a:latin typeface="+mn-lt"/>
              </a:rPr>
              <a:t>27 de febrero de 2023</a:t>
            </a:fld>
            <a:endParaRPr lang="es-MX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s-MX" noProof="0" dirty="0"/>
              <a:t>Revisión anual</a:t>
            </a:r>
            <a:endParaRPr lang="es-MX" b="0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48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4" name="Forma libre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grá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 gráfico</a:t>
            </a:r>
            <a:endParaRPr lang="es-MX" noProof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MX" noProof="0"/>
              <a:t>Haz clic para editar 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25F141E4-5E5F-4845-B8D7-3C55A2178325}" type="datetime4">
              <a:rPr lang="es-MX" noProof="0" smtClean="0">
                <a:latin typeface="+mn-lt"/>
              </a:rPr>
              <a:t>27 de febrero de 2023</a:t>
            </a:fld>
            <a:endParaRPr lang="es-MX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MX" noProof="0"/>
              <a:t>Haz clic para editar </a:t>
            </a:r>
          </a:p>
        </p:txBody>
      </p:sp>
      <p:sp>
        <p:nvSpPr>
          <p:cNvPr id="9" name="Marcador de título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tabla</a:t>
            </a:r>
            <a:endParaRPr lang="es-MX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FDA047C0-5304-48FD-8984-0F5342E36F55}" type="datetime4">
              <a:rPr lang="es-MX" noProof="0" smtClean="0">
                <a:latin typeface="+mn-lt"/>
              </a:rPr>
              <a:t>27 de febrero de 2023</a:t>
            </a:fld>
            <a:endParaRPr lang="es-MX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10" name="Cuadro de tex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MX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3" name="Forma lib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orma lib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orma libre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7" name="Forma lib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6" name="Forma lib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38" name="Marcador de posición de imagen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61" name="Títu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Marcador de posición de imagen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72" name="Marcador de posición de tex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posición de tex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4" name="Marcador de posición de tex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5" name="Marcador de posición de tex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6" name="Marcador de posición de tex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7" name="Marcador de posición de tex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8" name="Marcador de posición de tex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9" name="Marcador de posición de tex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s-MX" noProof="0" dirty="0"/>
            </a:p>
          </p:txBody>
        </p:sp>
      </p:grpSp>
      <p:sp>
        <p:nvSpPr>
          <p:cNvPr id="66" name="Marcador de posición de imagen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69" name="Marcador de posición de imagen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5CB96D81-167A-44AE-9BCF-4ED494A4AE1F}" type="datetime4">
              <a:rPr lang="es-MX" noProof="0" smtClean="0">
                <a:latin typeface="+mn-lt"/>
              </a:rPr>
              <a:t>27 de febrero de 2023</a:t>
            </a:fld>
            <a:endParaRPr lang="es-MX" noProof="0" dirty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s-MX" noProof="0" dirty="0"/>
              <a:t>Revisión anual</a:t>
            </a:r>
            <a:endParaRPr lang="es-MX" b="0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555822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9406135" y="3895675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892867" y="3860477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ítu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MX" noProof="0"/>
              <a:t>Haz clic para editar </a:t>
            </a:r>
          </a:p>
        </p:txBody>
      </p:sp>
      <p:sp>
        <p:nvSpPr>
          <p:cNvPr id="96" name="Marcador de posición de tex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sp>
        <p:nvSpPr>
          <p:cNvPr id="97" name="Marcador de posición de tex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sp>
        <p:nvSpPr>
          <p:cNvPr id="102" name="Marcador de posición de tex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148955" y="4985321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 dirty="0"/>
              <a:t>Haz clic para editar </a:t>
            </a:r>
          </a:p>
        </p:txBody>
      </p:sp>
      <p:sp>
        <p:nvSpPr>
          <p:cNvPr id="103" name="Marcador de posición de tex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148955" y="4599901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MX" noProof="0"/>
              <a:t>Haz clic para editar </a:t>
            </a:r>
          </a:p>
        </p:txBody>
      </p:sp>
      <p:sp>
        <p:nvSpPr>
          <p:cNvPr id="106" name="Marcador de posición de tex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62223" y="5078291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sp>
        <p:nvSpPr>
          <p:cNvPr id="107" name="Marcador de posición de tex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662223" y="4692871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s-MX" noProof="0"/>
              <a:t>Haz clic para editar </a:t>
            </a:r>
          </a:p>
        </p:txBody>
      </p:sp>
      <p:sp>
        <p:nvSpPr>
          <p:cNvPr id="108" name="Marcador de posición de tex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813472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sp>
        <p:nvSpPr>
          <p:cNvPr id="109" name="Marcador de posición de tex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13472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s-MX" noProof="0"/>
              <a:t>Haz clic para editar 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813368" y="3890185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474186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9326636" y="3882975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4163F4A3-5F37-4E44-BE8C-91B4ACFEB9BF}" type="datetime4">
              <a:rPr lang="es-MX" noProof="0" smtClean="0">
                <a:latin typeface="+mn-lt"/>
              </a:rPr>
              <a:t>27 de febrero de 2023</a:t>
            </a:fld>
            <a:endParaRPr lang="es-MX" noProof="0">
              <a:latin typeface="+mn-lt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/>
              <a:t>Haz clic para modificar el estilo de título del patrón</a:t>
            </a:r>
          </a:p>
        </p:txBody>
      </p:sp>
      <p:sp>
        <p:nvSpPr>
          <p:cNvPr id="30" name="Marcador de posición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352FE442-AC1F-4EAB-8C6F-3115E7871F11}" type="datetime4">
              <a:rPr lang="es-MX" noProof="0" smtClean="0">
                <a:latin typeface="+mn-lt"/>
              </a:rPr>
              <a:t>27 de febrero de 2023</a:t>
            </a:fld>
            <a:endParaRPr lang="es-MX" noProof="0">
              <a:latin typeface="+mn-lt"/>
            </a:endParaRPr>
          </a:p>
        </p:txBody>
      </p:sp>
      <p:sp>
        <p:nvSpPr>
          <p:cNvPr id="31" name="Marcador de posición de pie de pá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MX" noProof="0"/>
              <a:t>Revisión anual</a:t>
            </a:r>
            <a:endParaRPr lang="es-MX" b="0" noProof="0"/>
          </a:p>
        </p:txBody>
      </p:sp>
      <p:sp>
        <p:nvSpPr>
          <p:cNvPr id="32" name="Marcador de posición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MX" noProof="0" smtClean="0"/>
              <a:pPr rtl="0"/>
              <a:t>‹Nº›</a:t>
            </a:fld>
            <a:endParaRPr lang="es-MX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94" r:id="rId10"/>
    <p:sldLayoutId id="2147483685" r:id="rId11"/>
    <p:sldLayoutId id="2147483688" r:id="rId12"/>
    <p:sldLayoutId id="2147483692" r:id="rId13"/>
    <p:sldLayoutId id="214748368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jpeg"/><Relationship Id="rId4" Type="http://schemas.openxmlformats.org/officeDocument/2006/relationships/hyperlink" Target="https://datascientest.com/es/kaggle-todo-lo-que-hay-que-saber-sobre-esta-plataform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es-MX" dirty="0"/>
              <a:t>KAGGLE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es-MX" dirty="0">
                <a:latin typeface="+mj-lt"/>
              </a:rPr>
              <a:t>Alumno:</a:t>
            </a:r>
            <a:endParaRPr lang="es-MX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MX" dirty="0"/>
              <a:t>Rojas Martínez Jonathan Francisco </a:t>
            </a:r>
          </a:p>
          <a:p>
            <a:pPr rtl="0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881431"/>
            <a:ext cx="5765251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es-MX" dirty="0"/>
              <a:t>Datos rápidos de Kaggle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356558"/>
          </a:xfrm>
        </p:spPr>
        <p:txBody>
          <a:bodyPr rtlCol="0"/>
          <a:lstStyle/>
          <a:p>
            <a:pPr rtl="0"/>
            <a:r>
              <a:rPr lang="es-MX" dirty="0"/>
              <a:t>01. ¿Qué es Kaggle?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590590"/>
            <a:ext cx="2133600" cy="1273624"/>
          </a:xfrm>
        </p:spPr>
        <p:txBody>
          <a:bodyPr rtlCol="0"/>
          <a:lstStyle/>
          <a:p>
            <a:pPr rtl="0"/>
            <a:r>
              <a:rPr lang="es-MX" dirty="0"/>
              <a:t>Es una plataforma web que reúne la comunidad de Data Science, que brinda datos, herramientas y algunas competencias para la misma.</a:t>
            </a:r>
          </a:p>
        </p:txBody>
      </p:sp>
      <p:sp>
        <p:nvSpPr>
          <p:cNvPr id="6" name="Marcador de posición de texto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180585"/>
            <a:ext cx="2128157" cy="608495"/>
          </a:xfrm>
        </p:spPr>
        <p:txBody>
          <a:bodyPr rtlCol="0"/>
          <a:lstStyle/>
          <a:p>
            <a:pPr rtl="0"/>
            <a:r>
              <a:rPr lang="es-MX" dirty="0"/>
              <a:t>02. ¿A qué permite acceder Kaggle?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5"/>
            <a:ext cx="2242458" cy="1273624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MX" dirty="0" err="1"/>
              <a:t>GPU’s</a:t>
            </a:r>
            <a:r>
              <a:rPr lang="es-MX" dirty="0"/>
              <a:t> y </a:t>
            </a:r>
            <a:r>
              <a:rPr lang="es-MX" dirty="0" err="1"/>
              <a:t>TPU’s</a:t>
            </a:r>
            <a:r>
              <a:rPr lang="es-MX" dirty="0"/>
              <a:t> gratuitas.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MX" dirty="0"/>
              <a:t>Gran cantidad de datos.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MX" dirty="0"/>
              <a:t>Códigos publicado por la comunidad.</a:t>
            </a:r>
          </a:p>
        </p:txBody>
      </p:sp>
      <p:sp>
        <p:nvSpPr>
          <p:cNvPr id="8" name="Marcador de posición de texto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319578"/>
            <a:ext cx="2133600" cy="857475"/>
          </a:xfrm>
        </p:spPr>
        <p:txBody>
          <a:bodyPr rtlCol="0"/>
          <a:lstStyle/>
          <a:p>
            <a:pPr rtl="0"/>
            <a:r>
              <a:rPr lang="es-MX" dirty="0"/>
              <a:t>03. </a:t>
            </a:r>
            <a:r>
              <a:rPr lang="es-MX" sz="1700" dirty="0"/>
              <a:t>¿Puedo programar dentro de Kaggle?</a:t>
            </a:r>
          </a:p>
        </p:txBody>
      </p:sp>
      <p:sp>
        <p:nvSpPr>
          <p:cNvPr id="7" name="Marcador de posición de texto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411" y="4983741"/>
            <a:ext cx="2134689" cy="1065151"/>
          </a:xfrm>
        </p:spPr>
        <p:txBody>
          <a:bodyPr rtlCol="0"/>
          <a:lstStyle/>
          <a:p>
            <a:pPr rtl="0"/>
            <a:r>
              <a:rPr lang="es-MX" dirty="0"/>
              <a:t>Sí, en la pestaña Notebooks puedes usar una GPU o TPU y escoger el lenguaje de programación que esté disponible.</a:t>
            </a:r>
          </a:p>
        </p:txBody>
      </p:sp>
      <p:sp>
        <p:nvSpPr>
          <p:cNvPr id="10" name="Marcador de posición de texto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242458" cy="356558"/>
          </a:xfrm>
        </p:spPr>
        <p:txBody>
          <a:bodyPr rtlCol="0"/>
          <a:lstStyle/>
          <a:p>
            <a:pPr rtl="0"/>
            <a:r>
              <a:rPr lang="es-MX" dirty="0"/>
              <a:t>04. </a:t>
            </a:r>
            <a:r>
              <a:rPr lang="es-MX" dirty="0" err="1"/>
              <a:t>TPU’s</a:t>
            </a:r>
            <a:r>
              <a:rPr lang="es-MX" dirty="0"/>
              <a:t> y Notebooks</a:t>
            </a:r>
          </a:p>
        </p:txBody>
      </p:sp>
      <p:sp>
        <p:nvSpPr>
          <p:cNvPr id="9" name="Marcador de posición de texto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8"/>
            <a:ext cx="2128157" cy="770039"/>
          </a:xfrm>
        </p:spPr>
        <p:txBody>
          <a:bodyPr rtlCol="0"/>
          <a:lstStyle/>
          <a:p>
            <a:r>
              <a:rPr lang="es-MX" dirty="0"/>
              <a:t>Tensor Processing </a:t>
            </a:r>
            <a:r>
              <a:rPr lang="es-MX" dirty="0" err="1"/>
              <a:t>Units</a:t>
            </a:r>
            <a:r>
              <a:rPr lang="es-MX" dirty="0"/>
              <a:t> y usan un ambiente parecido a </a:t>
            </a:r>
            <a:r>
              <a:rPr lang="es-MX" dirty="0" err="1"/>
              <a:t>Jupyter</a:t>
            </a:r>
            <a:r>
              <a:rPr lang="es-MX" dirty="0"/>
              <a:t> Notebook.</a:t>
            </a:r>
          </a:p>
        </p:txBody>
      </p:sp>
      <p:sp>
        <p:nvSpPr>
          <p:cNvPr id="12" name="Marcador de posición de texto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356558"/>
          </a:xfrm>
        </p:spPr>
        <p:txBody>
          <a:bodyPr rtlCol="0"/>
          <a:lstStyle/>
          <a:p>
            <a:pPr rtl="0"/>
            <a:r>
              <a:rPr lang="es-MX" dirty="0"/>
              <a:t>05. Dueño e inicio</a:t>
            </a:r>
          </a:p>
        </p:txBody>
      </p:sp>
      <p:sp>
        <p:nvSpPr>
          <p:cNvPr id="11" name="Marcador de posición de texto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8"/>
            <a:ext cx="2129245" cy="770039"/>
          </a:xfrm>
        </p:spPr>
        <p:txBody>
          <a:bodyPr rtlCol="0"/>
          <a:lstStyle/>
          <a:p>
            <a:pPr rtl="0"/>
            <a:r>
              <a:rPr lang="es-MX" dirty="0"/>
              <a:t>Es una empresa subsidiaria de Google LLC y comenzó en 2010.</a:t>
            </a:r>
          </a:p>
        </p:txBody>
      </p:sp>
      <p:sp>
        <p:nvSpPr>
          <p:cNvPr id="15" name="Marcador de posición de número de diapositiva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MX" smtClean="0"/>
              <a:pPr/>
              <a:t>2</a:t>
            </a:fld>
            <a:endParaRPr lang="es-MX"/>
          </a:p>
        </p:txBody>
      </p:sp>
      <p:sp>
        <p:nvSpPr>
          <p:cNvPr id="14" name="Marcador de posición de pie de página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MX" dirty="0"/>
              <a:t>KAGGLE</a:t>
            </a:r>
          </a:p>
        </p:txBody>
      </p:sp>
      <p:sp>
        <p:nvSpPr>
          <p:cNvPr id="13" name="Marcador de posición de fecha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777588" cy="247651"/>
          </a:xfrm>
        </p:spPr>
        <p:txBody>
          <a:bodyPr rtlCol="0"/>
          <a:lstStyle/>
          <a:p>
            <a:pPr rtl="0"/>
            <a:fld id="{BA9CC971-E3BD-4A42-8AAD-8380557AEF9F}" type="datetime4">
              <a:rPr lang="es-MX" smtClean="0"/>
              <a:t>27 de febrero de 2023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866082" cy="610863"/>
          </a:xfrm>
        </p:spPr>
        <p:txBody>
          <a:bodyPr rtlCol="0">
            <a:normAutofit fontScale="90000"/>
          </a:bodyPr>
          <a:lstStyle/>
          <a:p>
            <a:pPr rtl="0"/>
            <a:r>
              <a:rPr lang="es-MX" dirty="0"/>
              <a:t>Las competencias de Kaggle</a:t>
            </a:r>
          </a:p>
        </p:txBody>
      </p:sp>
      <p:sp>
        <p:nvSpPr>
          <p:cNvPr id="45" name="Marcador de posición de texto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51307" y="2589786"/>
            <a:ext cx="4838700" cy="315915"/>
          </a:xfrm>
        </p:spPr>
        <p:txBody>
          <a:bodyPr rtlCol="0"/>
          <a:lstStyle/>
          <a:p>
            <a:pPr rtl="0"/>
            <a:r>
              <a:rPr lang="es-MX" dirty="0"/>
              <a:t>Esponsorizadas</a:t>
            </a:r>
          </a:p>
        </p:txBody>
      </p:sp>
      <p:sp>
        <p:nvSpPr>
          <p:cNvPr id="44" name="Marcador de posición de texto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51307" y="2960690"/>
            <a:ext cx="4838700" cy="574318"/>
          </a:xfrm>
        </p:spPr>
        <p:txBody>
          <a:bodyPr rtlCol="0"/>
          <a:lstStyle/>
          <a:p>
            <a:pPr rtl="0"/>
            <a:r>
              <a:rPr lang="es-MX" dirty="0"/>
              <a:t>Competencias que son patrocinadas por alguna empresa, gobierno y/o persona.</a:t>
            </a:r>
          </a:p>
        </p:txBody>
      </p:sp>
      <p:sp>
        <p:nvSpPr>
          <p:cNvPr id="47" name="Marcador de posición de texto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4098550"/>
            <a:ext cx="4838700" cy="315915"/>
          </a:xfrm>
        </p:spPr>
        <p:txBody>
          <a:bodyPr rtlCol="0"/>
          <a:lstStyle/>
          <a:p>
            <a:pPr rtl="0"/>
            <a:r>
              <a:rPr lang="es-MX" dirty="0"/>
              <a:t>Investigación</a:t>
            </a:r>
          </a:p>
        </p:txBody>
      </p:sp>
      <p:sp>
        <p:nvSpPr>
          <p:cNvPr id="46" name="Marcador de posición de texto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0503" y="4434669"/>
            <a:ext cx="4838700" cy="1015858"/>
          </a:xfrm>
        </p:spPr>
        <p:txBody>
          <a:bodyPr rtlCol="0"/>
          <a:lstStyle/>
          <a:p>
            <a:pPr rtl="0"/>
            <a:r>
              <a:rPr lang="es-MX" dirty="0"/>
              <a:t>Como su nombre lo indica, son competencias orientadas a investigación (médica, física, etc.), que también dan premios, pero menores a las esponsorizadas.</a:t>
            </a:r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01993" y="2498946"/>
            <a:ext cx="4838700" cy="315915"/>
          </a:xfrm>
        </p:spPr>
        <p:txBody>
          <a:bodyPr rtlCol="0"/>
          <a:lstStyle/>
          <a:p>
            <a:pPr rtl="0"/>
            <a:r>
              <a:rPr lang="es-MX" dirty="0"/>
              <a:t>Contratación</a:t>
            </a:r>
          </a:p>
        </p:txBody>
      </p:sp>
      <p:sp>
        <p:nvSpPr>
          <p:cNvPr id="48" name="Marcador de posición de texto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01993" y="2869850"/>
            <a:ext cx="4838700" cy="665158"/>
          </a:xfrm>
        </p:spPr>
        <p:txBody>
          <a:bodyPr rtlCol="0"/>
          <a:lstStyle/>
          <a:p>
            <a:pPr rtl="0"/>
            <a:r>
              <a:rPr lang="es-MX" dirty="0"/>
              <a:t>Competencias que como premio es la oferta de trabajo para alguna empresa, son las más raras.</a:t>
            </a:r>
          </a:p>
        </p:txBody>
      </p:sp>
      <p:sp>
        <p:nvSpPr>
          <p:cNvPr id="51" name="Marcador de posición de texto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1993" y="4098550"/>
            <a:ext cx="4838700" cy="315915"/>
          </a:xfrm>
        </p:spPr>
        <p:txBody>
          <a:bodyPr rtlCol="0"/>
          <a:lstStyle/>
          <a:p>
            <a:pPr rtl="0"/>
            <a:r>
              <a:rPr lang="es-MX" dirty="0"/>
              <a:t>Principiantes</a:t>
            </a:r>
          </a:p>
        </p:txBody>
      </p:sp>
      <p:sp>
        <p:nvSpPr>
          <p:cNvPr id="50" name="Marcador de posición de texto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993" y="4469454"/>
            <a:ext cx="4838700" cy="1015858"/>
          </a:xfrm>
        </p:spPr>
        <p:txBody>
          <a:bodyPr rtlCol="0"/>
          <a:lstStyle/>
          <a:p>
            <a:pPr rtl="0"/>
            <a:r>
              <a:rPr lang="es-MX" dirty="0"/>
              <a:t>Competencias que tienen como objetivo enseñar y poner en práctica los conocimientos de las personas que son nuevas en Data Science y estas no tienen premio.</a:t>
            </a:r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s-MX" smtClean="0"/>
              <a:pPr rtl="0"/>
              <a:t>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s-MX" dirty="0"/>
              <a:t>KAGGLE</a:t>
            </a:r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703448" cy="247651"/>
          </a:xfrm>
        </p:spPr>
        <p:txBody>
          <a:bodyPr rtlCol="0"/>
          <a:lstStyle/>
          <a:p>
            <a:pPr rtl="0"/>
            <a:fld id="{5AC7A0F8-D315-4A50-A60D-7D08A107B74C}" type="datetime4">
              <a:rPr lang="es-MX" smtClean="0"/>
              <a:t>27 de febrero de 2023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D3D94-5D28-FC02-B659-31C1EE66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879063"/>
            <a:ext cx="10205436" cy="610863"/>
          </a:xfrm>
        </p:spPr>
        <p:txBody>
          <a:bodyPr>
            <a:normAutofit fontScale="90000"/>
          </a:bodyPr>
          <a:lstStyle/>
          <a:p>
            <a:r>
              <a:rPr lang="es-MX" dirty="0"/>
              <a:t>¿Por dónde empezar para las competencias en Kaggle?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ED2643-2864-5355-5FE5-5C729B1335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5"/>
            <a:ext cx="2618096" cy="822943"/>
          </a:xfrm>
        </p:spPr>
        <p:txBody>
          <a:bodyPr/>
          <a:lstStyle/>
          <a:p>
            <a:r>
              <a:rPr lang="es-MX" dirty="0"/>
              <a:t>Participa en competencias para principiantes, usa bases de datos más votadas y sobre temas simples.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3890A0-5997-D249-8F36-0FB3E48B50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4" y="2568686"/>
            <a:ext cx="2618097" cy="218808"/>
          </a:xfrm>
        </p:spPr>
        <p:txBody>
          <a:bodyPr/>
          <a:lstStyle/>
          <a:p>
            <a:r>
              <a:rPr lang="es-MX" dirty="0"/>
              <a:t>Empieza en lo más simple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41A0DA-C41F-BF8D-194D-8B67DDD0924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119315" y="4646591"/>
            <a:ext cx="2855356" cy="1244990"/>
          </a:xfrm>
        </p:spPr>
        <p:txBody>
          <a:bodyPr/>
          <a:lstStyle/>
          <a:p>
            <a:r>
              <a:rPr lang="es-MX" dirty="0"/>
              <a:t>Puedes darte una idea sobre como otra persona pudo resolver el problema, además de que estos están comentados y son progresivos.</a:t>
            </a:r>
          </a:p>
          <a:p>
            <a:r>
              <a:rPr lang="es-MX" dirty="0"/>
              <a:t>(pestaña de “</a:t>
            </a:r>
            <a:r>
              <a:rPr lang="es-MX" dirty="0" err="1"/>
              <a:t>Code</a:t>
            </a:r>
            <a:r>
              <a:rPr lang="es-MX" dirty="0"/>
              <a:t>”)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4412A2D-D6DD-573F-1BEA-40E0BA95AEA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119316" y="4301593"/>
            <a:ext cx="2855356" cy="250351"/>
          </a:xfrm>
        </p:spPr>
        <p:txBody>
          <a:bodyPr/>
          <a:lstStyle/>
          <a:p>
            <a:r>
              <a:rPr lang="es-MX" dirty="0"/>
              <a:t>Ve los códigos más votados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3A6A032-9B2D-6887-DA0F-347EF0516BC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728838" y="4646591"/>
            <a:ext cx="2561308" cy="1177160"/>
          </a:xfrm>
        </p:spPr>
        <p:txBody>
          <a:bodyPr/>
          <a:lstStyle/>
          <a:p>
            <a:r>
              <a:rPr lang="es-MX" dirty="0"/>
              <a:t>Empieza a trabajar por tu cuenta, pero después de esto comunícate con otros usuarios para trabajar en equipo y resolver problemas juntos.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1534B85-F5C5-A468-C035-C771184518B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728838" y="4302536"/>
            <a:ext cx="2133600" cy="205837"/>
          </a:xfrm>
        </p:spPr>
        <p:txBody>
          <a:bodyPr/>
          <a:lstStyle/>
          <a:p>
            <a:r>
              <a:rPr lang="es-MX" dirty="0"/>
              <a:t>Trabajo en equipo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0D9BB7A-C4AA-6F2B-C7CF-737FB7B4971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40284" y="2947826"/>
            <a:ext cx="2321650" cy="612120"/>
          </a:xfrm>
        </p:spPr>
        <p:txBody>
          <a:bodyPr/>
          <a:lstStyle/>
          <a:p>
            <a:r>
              <a:rPr lang="es-MX" dirty="0"/>
              <a:t>Puedes preguntar acerca de bases de datos y de como empezar a resolverlos.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F61D9F2F-91A7-F0BF-3300-9DE48D2993C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40283" y="2581657"/>
            <a:ext cx="2855355" cy="234659"/>
          </a:xfrm>
        </p:spPr>
        <p:txBody>
          <a:bodyPr/>
          <a:lstStyle/>
          <a:p>
            <a:r>
              <a:rPr lang="es-MX" dirty="0"/>
              <a:t>Usa el foro </a:t>
            </a:r>
            <a:r>
              <a:rPr lang="es-MX" i="1" dirty="0"/>
              <a:t>Discussions</a:t>
            </a:r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742BA89E-C88B-AC68-5070-22C3D055D027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pPr rtl="0"/>
            <a:fld id="{4163F4A3-5F37-4E44-BE8C-91B4ACFEB9BF}" type="datetime4">
              <a:rPr lang="es-MX" noProof="0" smtClean="0">
                <a:latin typeface="+mn-lt"/>
              </a:rPr>
              <a:t>27 de febrero de 2023</a:t>
            </a:fld>
            <a:endParaRPr lang="es-MX" noProof="0">
              <a:latin typeface="+mn-lt"/>
            </a:endParaRPr>
          </a:p>
        </p:txBody>
      </p:sp>
      <p:sp>
        <p:nvSpPr>
          <p:cNvPr id="12" name="Marcador de pie de página 11">
            <a:extLst>
              <a:ext uri="{FF2B5EF4-FFF2-40B4-BE49-F238E27FC236}">
                <a16:creationId xmlns:a16="http://schemas.microsoft.com/office/drawing/2014/main" id="{28633F74-5B3B-F7B2-D95C-A71D1689AF5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 rtl="0"/>
            <a:r>
              <a:rPr lang="es-MX" dirty="0"/>
              <a:t>KAGGLE</a:t>
            </a:r>
            <a:endParaRPr lang="es-MX" b="0" noProof="0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3C4F0C1-FB12-3B72-73CC-B857464B868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MX" noProof="0" smtClean="0"/>
              <a:pPr rtl="0"/>
              <a:t>4</a:t>
            </a:fld>
            <a:endParaRPr lang="es-MX" noProof="0" dirty="0">
              <a:latin typeface="+mn-lt"/>
            </a:endParaRP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41A27F37-5DC9-EFAC-4A42-D85AA7DD35D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736984" y="2752422"/>
            <a:ext cx="2440002" cy="1005375"/>
          </a:xfrm>
        </p:spPr>
        <p:txBody>
          <a:bodyPr/>
          <a:lstStyle/>
          <a:p>
            <a:r>
              <a:rPr lang="es-MX" dirty="0"/>
              <a:t>En tu pestaña de “Home” dale a “Follow” y así podrás enterarte de nuevos data sets o de nuevos códigos de temas de tu interés.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6F5D6613-955A-73F8-9151-4F2A80C2D47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736984" y="2327512"/>
            <a:ext cx="2990418" cy="227952"/>
          </a:xfrm>
        </p:spPr>
        <p:txBody>
          <a:bodyPr/>
          <a:lstStyle/>
          <a:p>
            <a:r>
              <a:rPr lang="es-MX" dirty="0"/>
              <a:t>Sigue a otros Datascientest</a:t>
            </a:r>
          </a:p>
        </p:txBody>
      </p:sp>
    </p:spTree>
    <p:extLst>
      <p:ext uri="{BB962C8B-B14F-4D97-AF65-F5344CB8AC3E}">
        <p14:creationId xmlns:p14="http://schemas.microsoft.com/office/powerpoint/2010/main" val="422547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F5457DA-905B-1279-3255-B8D73D76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14" y="278129"/>
            <a:ext cx="7762727" cy="610863"/>
          </a:xfrm>
        </p:spPr>
        <p:txBody>
          <a:bodyPr>
            <a:normAutofit fontScale="90000"/>
          </a:bodyPr>
          <a:lstStyle/>
          <a:p>
            <a:r>
              <a:rPr lang="es-MX" dirty="0"/>
              <a:t>Pestañas generales de Kaggle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488E21-13B8-6E1B-30F0-334441FCEB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MX" noProof="0" smtClean="0"/>
              <a:pPr rtl="0"/>
              <a:t>5</a:t>
            </a:fld>
            <a:endParaRPr lang="es-MX" noProof="0" dirty="0">
              <a:latin typeface="+mn-lt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E909A5A-D317-DAB5-3438-50B52251B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98" y="1106028"/>
            <a:ext cx="11567604" cy="5350017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75C801E-EC11-2631-FAE4-1B6FDBFC7779}"/>
              </a:ext>
            </a:extLst>
          </p:cNvPr>
          <p:cNvSpPr/>
          <p:nvPr/>
        </p:nvSpPr>
        <p:spPr>
          <a:xfrm>
            <a:off x="337351" y="1171852"/>
            <a:ext cx="1560990" cy="5226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C34EAC27-D0FD-8956-5BEF-9AF8D374C302}"/>
              </a:ext>
            </a:extLst>
          </p:cNvPr>
          <p:cNvCxnSpPr>
            <a:cxnSpLocks/>
          </p:cNvCxnSpPr>
          <p:nvPr/>
        </p:nvCxnSpPr>
        <p:spPr>
          <a:xfrm flipV="1">
            <a:off x="1494790" y="4589755"/>
            <a:ext cx="1106367" cy="523783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95227E2-C846-C038-A2F4-065963959C34}"/>
              </a:ext>
            </a:extLst>
          </p:cNvPr>
          <p:cNvSpPr/>
          <p:nvPr/>
        </p:nvSpPr>
        <p:spPr>
          <a:xfrm>
            <a:off x="2728786" y="4234647"/>
            <a:ext cx="2118422" cy="781236"/>
          </a:xfrm>
          <a:prstGeom prst="roundRect">
            <a:avLst>
              <a:gd name="adj" fmla="val 21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Ranking de cuanto sabes programar.</a:t>
            </a:r>
          </a:p>
        </p:txBody>
      </p:sp>
    </p:spTree>
    <p:extLst>
      <p:ext uri="{BB962C8B-B14F-4D97-AF65-F5344CB8AC3E}">
        <p14:creationId xmlns:p14="http://schemas.microsoft.com/office/powerpoint/2010/main" val="386634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41413-13F8-06B0-A7B0-2B5DA72A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8526206" cy="610863"/>
          </a:xfrm>
        </p:spPr>
        <p:txBody>
          <a:bodyPr>
            <a:normAutofit fontScale="90000"/>
          </a:bodyPr>
          <a:lstStyle/>
          <a:p>
            <a:r>
              <a:rPr lang="es-MX" dirty="0"/>
              <a:t>Descripción de pestañas de Kaggle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3D4027-B6FB-8BE9-C887-FB4636C1B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MX" dirty="0"/>
              <a:t>El equivalente de Facebook a la página principal, donde otros usuarios publicas data sets y/o códigos.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DAEC53-A68C-6927-F3B3-F5ACD9FCF2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MX" dirty="0"/>
              <a:t>Home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D74487-B9FA-900E-FAFC-C02CC837A3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763564" cy="636754"/>
          </a:xfrm>
        </p:spPr>
        <p:txBody>
          <a:bodyPr/>
          <a:lstStyle/>
          <a:p>
            <a:r>
              <a:rPr lang="es-MX" dirty="0"/>
              <a:t>Pestaña donde puedes encontrar las competencias activas.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99FE42A-60DF-41FA-7176-103CE7B4AF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/>
              <a:t>Competitions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6666703-1E68-F38D-A60C-5E70BD9AE6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/>
              <a:t>Pestaña donde encontrarás todas las bases de datos disponibles por temas.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512FD0D-4AB3-9934-C6C2-B9D0B02E0C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/>
              <a:t>Datasets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6DB61D5-B15E-97B8-07F9-82924B7548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/>
              <a:t>Pestaña donde podrás crear nuevos notebooks para hacer códigos que tienen que ver con los data sets.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D32F402-974B-1094-6E28-82488684B6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s-MX" dirty="0" err="1"/>
              <a:t>Code</a:t>
            </a:r>
            <a:endParaRPr lang="es-MX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9D5E8C9-BEF6-DA8E-24FE-AFE791D76B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s-MX" dirty="0"/>
              <a:t>Pestaña donde puedes hacer preguntas, responder y dar seguimiento a las modificaciones a bases de datos.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065FF519-DC52-05BF-3CF3-2D49F8D39E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MX" dirty="0"/>
              <a:t>Discussions</a:t>
            </a:r>
          </a:p>
        </p:txBody>
      </p:sp>
      <p:sp>
        <p:nvSpPr>
          <p:cNvPr id="13" name="Marcador de fecha 12">
            <a:extLst>
              <a:ext uri="{FF2B5EF4-FFF2-40B4-BE49-F238E27FC236}">
                <a16:creationId xmlns:a16="http://schemas.microsoft.com/office/drawing/2014/main" id="{EDC558A2-A950-8B61-AFB9-04BC08D000B5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rtl="0"/>
            <a:fld id="{670FCA8F-4735-4515-B1D3-DF89D087BBD3}" type="datetime4">
              <a:rPr lang="es-MX" noProof="0" smtClean="0">
                <a:latin typeface="+mn-lt"/>
              </a:rPr>
              <a:t>27 de febrero de 2023</a:t>
            </a:fld>
            <a:endParaRPr lang="es-MX" noProof="0" dirty="0">
              <a:latin typeface="+mn-lt"/>
            </a:endParaRPr>
          </a:p>
        </p:txBody>
      </p:sp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3C15CA2B-038F-CA12-C85C-F7AF85EED48B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rtl="0"/>
            <a:r>
              <a:rPr lang="es-MX" dirty="0"/>
              <a:t>KAGGLE</a:t>
            </a:r>
            <a:endParaRPr lang="es-MX" b="0" noProof="0" dirty="0"/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975E6121-5391-32B7-E6D0-0FF85684BBA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MX" noProof="0" smtClean="0"/>
              <a:pPr rtl="0"/>
              <a:t>6</a:t>
            </a:fld>
            <a:endParaRPr lang="es-MX" noProof="0" dirty="0"/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3C1A53A8-4A20-89BA-E6D7-CCBA57220233}"/>
              </a:ext>
            </a:extLst>
          </p:cNvPr>
          <p:cNvSpPr txBox="1">
            <a:spLocks/>
          </p:cNvSpPr>
          <p:nvPr/>
        </p:nvSpPr>
        <p:spPr>
          <a:xfrm>
            <a:off x="6399647" y="4962912"/>
            <a:ext cx="4838700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 err="1"/>
              <a:t>Learn</a:t>
            </a:r>
            <a:endParaRPr lang="es-MX" dirty="0"/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5120F0E0-A033-F65B-C2F5-D945B92E3EF9}"/>
              </a:ext>
            </a:extLst>
          </p:cNvPr>
          <p:cNvSpPr txBox="1">
            <a:spLocks/>
          </p:cNvSpPr>
          <p:nvPr/>
        </p:nvSpPr>
        <p:spPr>
          <a:xfrm>
            <a:off x="6399647" y="5278827"/>
            <a:ext cx="4838700" cy="908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Pestaña donde puedes aprender a programar en distintos leguajes y sobre la Ciencia de Datos.</a:t>
            </a:r>
          </a:p>
        </p:txBody>
      </p:sp>
    </p:spTree>
    <p:extLst>
      <p:ext uri="{BB962C8B-B14F-4D97-AF65-F5344CB8AC3E}">
        <p14:creationId xmlns:p14="http://schemas.microsoft.com/office/powerpoint/2010/main" val="244961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arn Kotlin: Next universal programming language | Packt Hub">
            <a:extLst>
              <a:ext uri="{FF2B5EF4-FFF2-40B4-BE49-F238E27FC236}">
                <a16:creationId xmlns:a16="http://schemas.microsoft.com/office/drawing/2014/main" id="{CEE6AA01-235F-81F0-409F-3C098359B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1" b="7699"/>
          <a:stretch/>
        </p:blipFill>
        <p:spPr bwMode="auto">
          <a:xfrm>
            <a:off x="20" y="10"/>
            <a:ext cx="12191978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4801859-ECA7-2F3A-F705-D86045BC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 anchor="b">
            <a:normAutofit/>
          </a:bodyPr>
          <a:lstStyle/>
          <a:p>
            <a:r>
              <a:rPr lang="es-MX" dirty="0"/>
              <a:t>VAMOS A KAGGLE</a:t>
            </a:r>
          </a:p>
        </p:txBody>
      </p:sp>
    </p:spTree>
    <p:extLst>
      <p:ext uri="{BB962C8B-B14F-4D97-AF65-F5344CB8AC3E}">
        <p14:creationId xmlns:p14="http://schemas.microsoft.com/office/powerpoint/2010/main" val="351381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Gracias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2285919"/>
          </a:xfrm>
        </p:spPr>
        <p:txBody>
          <a:bodyPr rtlCol="0">
            <a:normAutofit/>
          </a:bodyPr>
          <a:lstStyle/>
          <a:p>
            <a:pPr rtl="0"/>
            <a:r>
              <a:rPr lang="es-MX" dirty="0"/>
              <a:t>Bibliografía:</a:t>
            </a:r>
          </a:p>
          <a:p>
            <a:pPr rtl="0"/>
            <a:r>
              <a:rPr lang="en-US" dirty="0"/>
              <a:t>Kaggle: Your Machine Learning and Data Science Community. (s. f.). </a:t>
            </a:r>
            <a:r>
              <a:rPr lang="en-US" dirty="0">
                <a:hlinkClick r:id="rId3"/>
              </a:rPr>
              <a:t>https://www.kaggle.com/</a:t>
            </a:r>
            <a:r>
              <a:rPr lang="en-US" dirty="0"/>
              <a:t> </a:t>
            </a:r>
          </a:p>
          <a:p>
            <a:pPr rtl="0"/>
            <a:r>
              <a:rPr lang="es-MX" dirty="0" err="1"/>
              <a:t>Rédac</a:t>
            </a:r>
            <a:r>
              <a:rPr lang="es-MX" dirty="0"/>
              <a:t>, T. (2023, 24 enero). Kaggle: todo lo que hay que saber sobre esta plataforma. </a:t>
            </a:r>
            <a:r>
              <a:rPr lang="es-MX" dirty="0" err="1"/>
              <a:t>Formation</a:t>
            </a:r>
            <a:r>
              <a:rPr lang="es-MX" dirty="0"/>
              <a:t> Data Science | DataScientest.com. </a:t>
            </a:r>
            <a:r>
              <a:rPr lang="es-MX" dirty="0">
                <a:hlinkClick r:id="rId4"/>
              </a:rPr>
              <a:t>https://datascientest.com/es/kaggle-todo-lo-que-hay-que-saber-sobre-esta-plataforma</a:t>
            </a:r>
            <a:r>
              <a:rPr lang="es-MX" dirty="0"/>
              <a:t> </a:t>
            </a:r>
            <a:endParaRPr lang="en-US" dirty="0"/>
          </a:p>
          <a:p>
            <a:pPr rtl="0"/>
            <a:endParaRPr lang="es-MX" dirty="0"/>
          </a:p>
          <a:p>
            <a:pPr rtl="0"/>
            <a:endParaRPr lang="es-MX" dirty="0"/>
          </a:p>
        </p:txBody>
      </p:sp>
      <p:pic>
        <p:nvPicPr>
          <p:cNvPr id="2050" name="Picture 2" descr="Plantillas para memes #11 | •Meme• Amino">
            <a:extLst>
              <a:ext uri="{FF2B5EF4-FFF2-40B4-BE49-F238E27FC236}">
                <a16:creationId xmlns:a16="http://schemas.microsoft.com/office/drawing/2014/main" id="{595C5ED8-5D5A-A6D9-834B-D71E57E45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-71021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F8FA700-9CB0-06CF-0689-C399D3CCF1BC}"/>
              </a:ext>
            </a:extLst>
          </p:cNvPr>
          <p:cNvSpPr txBox="1"/>
          <p:nvPr/>
        </p:nvSpPr>
        <p:spPr>
          <a:xfrm>
            <a:off x="381001" y="2784521"/>
            <a:ext cx="5238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¿Por qué quieres aprender Machine Learning?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0E4DC0F-E205-CB13-C2CF-743729207816}"/>
              </a:ext>
            </a:extLst>
          </p:cNvPr>
          <p:cNvSpPr txBox="1"/>
          <p:nvPr/>
        </p:nvSpPr>
        <p:spPr>
          <a:xfrm>
            <a:off x="1287262" y="6158404"/>
            <a:ext cx="3551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Me gusta el dinero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29_TF78853419_Win32.potx" id="{697C08D2-4C4A-4521-8070-5B07DA2F2744}" vid="{B4D4694D-4865-44CB-AD44-43D5DBA7E4D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206ff3c0-d90d-4252-a158-8a37aa753f0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EC0F4923A8584381386898F711497A" ma:contentTypeVersion="13" ma:contentTypeDescription="Create a new document." ma:contentTypeScope="" ma:versionID="1338e9977739cce02be327306ae606a9">
  <xsd:schema xmlns:xsd="http://www.w3.org/2001/XMLSchema" xmlns:xs="http://www.w3.org/2001/XMLSchema" xmlns:p="http://schemas.microsoft.com/office/2006/metadata/properties" xmlns:ns3="206ff3c0-d90d-4252-a158-8a37aa753f0e" xmlns:ns4="0d2a1a8e-c564-4ca9-85a9-98209e363462" targetNamespace="http://schemas.microsoft.com/office/2006/metadata/properties" ma:root="true" ma:fieldsID="ac0889aeec43314228d7ee2edc4b353b" ns3:_="" ns4:_="">
    <xsd:import namespace="206ff3c0-d90d-4252-a158-8a37aa753f0e"/>
    <xsd:import namespace="0d2a1a8e-c564-4ca9-85a9-98209e3634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6ff3c0-d90d-4252-a158-8a37aa753f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2a1a8e-c564-4ca9-85a9-98209e3634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purl.org/dc/elements/1.1/"/>
    <ds:schemaRef ds:uri="0d2a1a8e-c564-4ca9-85a9-98209e363462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06ff3c0-d90d-4252-a158-8a37aa753f0e"/>
    <ds:schemaRef ds:uri="http://schemas.microsoft.com/office/infopath/2007/PartnerControl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97953-BFE1-4E52-A502-7D1218DF32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6ff3c0-d90d-4252-a158-8a37aa753f0e"/>
    <ds:schemaRef ds:uri="0d2a1a8e-c564-4ca9-85a9-98209e3634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{98E1E33C-252B-4437-B1D2-0ADEEB062285}tf78853419_win32</Template>
  <TotalTime>76</TotalTime>
  <Words>583</Words>
  <Application>Microsoft Office PowerPoint</Application>
  <PresentationFormat>Panorámica</PresentationFormat>
  <Paragraphs>76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Wingdings</vt:lpstr>
      <vt:lpstr>Tema1</vt:lpstr>
      <vt:lpstr>KAGGLE</vt:lpstr>
      <vt:lpstr>Datos rápidos de Kaggle</vt:lpstr>
      <vt:lpstr>Las competencias de Kaggle</vt:lpstr>
      <vt:lpstr>¿Por dónde empezar para las competencias en Kaggle?</vt:lpstr>
      <vt:lpstr>Pestañas generales de Kaggle</vt:lpstr>
      <vt:lpstr>Descripción de pestañas de Kaggle</vt:lpstr>
      <vt:lpstr>VAMOS A KAGGLE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</dc:title>
  <dc:creator>JONATHAN FRANCISCO ROJAS MARTINEZ</dc:creator>
  <cp:lastModifiedBy>JONATHAN FRANCISCO ROJAS MARTINEZ</cp:lastModifiedBy>
  <cp:revision>2</cp:revision>
  <dcterms:created xsi:type="dcterms:W3CDTF">2023-02-25T12:40:35Z</dcterms:created>
  <dcterms:modified xsi:type="dcterms:W3CDTF">2023-02-27T18:54:26Z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0x010100B9EC0F4923A8584381386898F711497A</vt:lpwstr>
  </property>
</Properties>
</file>