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4F71-5BED-4788-8858-DCC59EBE58F0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CB383-4CB1-40CB-A0E5-F28663B3C7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CB383-4CB1-40CB-A0E5-F28663B3C75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CB383-4CB1-40CB-A0E5-F28663B3C75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3A9589B-A37E-4D99-9AEB-5AEE309D25CC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597A53-A484-4716-8349-352835AF13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828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Analytics-Introduction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r>
              <a:rPr lang="en-US" sz="2000" dirty="0" smtClean="0"/>
              <a:t>                                               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V.Rojas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Types of Data Analytics</a:t>
            </a:r>
          </a:p>
          <a:p>
            <a:r>
              <a:rPr lang="en-US" dirty="0" smtClean="0"/>
              <a:t>Importance of Data analytics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analytics is the science of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raw data to make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 about that information.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ata-Analytics-What-is-Data-Analytics-Edureka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219200"/>
            <a:ext cx="36576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Types of Data Analytics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ty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7391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Why is Data Analytics Important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analytics is important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it helps businesses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optimize their performances.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Implementing it into the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business model means companies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help reduce costs by identifying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more efficient ways of doing business.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portance-of-Da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1828800"/>
            <a:ext cx="32766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analytics is a process of analyzing raw datasets in order to derive a conclusion regarding the information they hold.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V.Rojasri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161</TotalTime>
  <Words>93</Words>
  <Application>Microsoft Office PowerPoint</Application>
  <PresentationFormat>On-screen Show (4:3)</PresentationFormat>
  <Paragraphs>38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Data Analytics-Introduction</vt:lpstr>
      <vt:lpstr>Contents</vt:lpstr>
      <vt:lpstr>Introduction</vt:lpstr>
      <vt:lpstr>Types of Data Analytics</vt:lpstr>
      <vt:lpstr>Why is Data Analytics Important?</vt:lpstr>
      <vt:lpstr>Conclusion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Analytics-Introduction</dc:title>
  <dc:creator>'</dc:creator>
  <cp:lastModifiedBy>'</cp:lastModifiedBy>
  <cp:revision>24</cp:revision>
  <dcterms:created xsi:type="dcterms:W3CDTF">2022-05-13T14:12:22Z</dcterms:created>
  <dcterms:modified xsi:type="dcterms:W3CDTF">2022-05-14T20:48:49Z</dcterms:modified>
</cp:coreProperties>
</file>