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1A0F9-E404-4421-A87D-1CFD612D1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engineering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64D6E1-B953-49A5-AB8D-BD1E78782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Dozent: Holger Zimmermann</a:t>
            </a:r>
          </a:p>
          <a:p>
            <a:r>
              <a:rPr lang="de-DE" dirty="0"/>
              <a:t>Auftraggeberin: Heike Wiesner</a:t>
            </a:r>
          </a:p>
        </p:txBody>
      </p:sp>
    </p:spTree>
    <p:extLst>
      <p:ext uri="{BB962C8B-B14F-4D97-AF65-F5344CB8AC3E}">
        <p14:creationId xmlns:p14="http://schemas.microsoft.com/office/powerpoint/2010/main" val="382991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06CE1-3657-4F60-9615-16759849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57E131-D554-4754-81A5-C844E5FD8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10851"/>
            <a:ext cx="9905999" cy="3541714"/>
          </a:xfrm>
        </p:spPr>
        <p:txBody>
          <a:bodyPr/>
          <a:lstStyle/>
          <a:p>
            <a:r>
              <a:rPr lang="de-DE" dirty="0"/>
              <a:t>Unser Projekt</a:t>
            </a:r>
          </a:p>
          <a:p>
            <a:r>
              <a:rPr lang="de-DE" dirty="0"/>
              <a:t>Unser Team</a:t>
            </a:r>
          </a:p>
          <a:p>
            <a:r>
              <a:rPr lang="de-DE" dirty="0"/>
              <a:t>Unsere Arbeitsweise</a:t>
            </a:r>
          </a:p>
          <a:p>
            <a:r>
              <a:rPr lang="de-DE" dirty="0"/>
              <a:t>Herausforderungen/Schwierigkeiten</a:t>
            </a:r>
          </a:p>
          <a:p>
            <a:r>
              <a:rPr lang="de-DE" dirty="0"/>
              <a:t>Was haben wir gelernt?</a:t>
            </a:r>
          </a:p>
          <a:p>
            <a:r>
              <a:rPr lang="de-DE" dirty="0"/>
              <a:t>Was hat besonders Spaß gemacht?</a:t>
            </a:r>
          </a:p>
        </p:txBody>
      </p:sp>
    </p:spTree>
    <p:extLst>
      <p:ext uri="{BB962C8B-B14F-4D97-AF65-F5344CB8AC3E}">
        <p14:creationId xmlns:p14="http://schemas.microsoft.com/office/powerpoint/2010/main" val="159115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CF5C-148B-4663-AFE5-357604D1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/>
              <a:t>Unser </a:t>
            </a:r>
            <a:r>
              <a:rPr lang="de-DE" sz="6000" dirty="0" err="1"/>
              <a:t>projekt</a:t>
            </a:r>
            <a:endParaRPr lang="de-DE" sz="6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84151F-6BDE-481C-A9AB-B25BEDF14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Organisationstool für Studenten der Lehrveranstaltung „Project Software Engineering“</a:t>
            </a:r>
          </a:p>
          <a:p>
            <a:pPr lvl="2"/>
            <a:r>
              <a:rPr lang="de-DE" sz="2200" dirty="0"/>
              <a:t>Terminvereinbarung der Präsentationen der Studierenden </a:t>
            </a:r>
          </a:p>
          <a:p>
            <a:pPr lvl="2"/>
            <a:r>
              <a:rPr lang="de-DE" sz="2200" dirty="0"/>
              <a:t>Dokumententresor für Hausarbeiten und Präsentationen</a:t>
            </a:r>
          </a:p>
          <a:p>
            <a:pPr lvl="2"/>
            <a:r>
              <a:rPr lang="de-DE" sz="2200" dirty="0"/>
              <a:t>Toolbar für Arbeitsplattformen (z.B. Google Drive, MINT4Wiki,..)</a:t>
            </a:r>
          </a:p>
          <a:p>
            <a:pPr lvl="2"/>
            <a:r>
              <a:rPr lang="de-DE" sz="2200" dirty="0">
                <a:highlight>
                  <a:srgbClr val="FF0000"/>
                </a:highlight>
              </a:rPr>
              <a:t>Link einfügen</a:t>
            </a:r>
          </a:p>
          <a:p>
            <a:pPr lvl="2"/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402130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A949D-9AA5-48DF-8028-C7F7C87F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/>
              <a:t>Unser 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4C7DAA-975E-42CB-98C6-D90030AB6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Gemeinsame Bearbeitung, dennoch Spezialisierungen in:</a:t>
            </a:r>
          </a:p>
          <a:p>
            <a:pPr lvl="1"/>
            <a:r>
              <a:rPr lang="de-DE" sz="2400" dirty="0" err="1"/>
              <a:t>Rojdi</a:t>
            </a:r>
            <a:r>
              <a:rPr lang="de-DE" sz="2400" dirty="0"/>
              <a:t>: Quellcode</a:t>
            </a:r>
          </a:p>
          <a:p>
            <a:pPr lvl="1"/>
            <a:r>
              <a:rPr lang="de-DE" sz="2400" dirty="0"/>
              <a:t>Kaan: Datenbank + Anbindung </a:t>
            </a:r>
          </a:p>
          <a:p>
            <a:pPr lvl="1"/>
            <a:r>
              <a:rPr lang="de-DE" sz="2400" dirty="0"/>
              <a:t>Ilke: </a:t>
            </a:r>
            <a:r>
              <a:rPr lang="de-DE" sz="2400" dirty="0" err="1"/>
              <a:t>Github</a:t>
            </a:r>
            <a:r>
              <a:rPr lang="de-DE" sz="2400" dirty="0"/>
              <a:t>, Kalendertool Plug-In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61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46DF7-A0E6-4474-9CA8-9164A6D6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/>
              <a:t>Unsere Arbeitsweise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6F6A72-1C9D-4834-98B7-135F452CA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800" dirty="0"/>
              <a:t>Verwendete Tools:</a:t>
            </a:r>
          </a:p>
          <a:p>
            <a:pPr lvl="1"/>
            <a:r>
              <a:rPr lang="de-DE" sz="2400" dirty="0"/>
              <a:t>Kommunikation: </a:t>
            </a:r>
            <a:r>
              <a:rPr lang="de-DE" sz="2400" dirty="0" err="1"/>
              <a:t>Whatsapp</a:t>
            </a:r>
            <a:r>
              <a:rPr lang="de-DE" sz="2400" dirty="0"/>
              <a:t>, E-Mail, </a:t>
            </a:r>
            <a:r>
              <a:rPr lang="de-DE" sz="2400" dirty="0" err="1"/>
              <a:t>Github</a:t>
            </a:r>
            <a:endParaRPr lang="de-DE" sz="2800" dirty="0"/>
          </a:p>
          <a:p>
            <a:pPr lvl="1"/>
            <a:r>
              <a:rPr lang="de-DE" sz="2400" dirty="0"/>
              <a:t>Datenbanksystem: </a:t>
            </a:r>
            <a:r>
              <a:rPr lang="de-DE" sz="2400" dirty="0" err="1"/>
              <a:t>HeidiSQL</a:t>
            </a:r>
            <a:r>
              <a:rPr lang="de-DE" sz="2400" dirty="0"/>
              <a:t>, </a:t>
            </a:r>
            <a:r>
              <a:rPr lang="de-DE" sz="2400" dirty="0" err="1"/>
              <a:t>PHPMyAdmin</a:t>
            </a:r>
            <a:endParaRPr lang="de-DE" sz="2400" dirty="0"/>
          </a:p>
          <a:p>
            <a:pPr lvl="1"/>
            <a:r>
              <a:rPr lang="de-DE" sz="2400" dirty="0"/>
              <a:t>Server durch: XAMPP</a:t>
            </a:r>
          </a:p>
          <a:p>
            <a:pPr lvl="1"/>
            <a:r>
              <a:rPr lang="de-DE" sz="2400" dirty="0"/>
              <a:t>Programmiertool (IDE): </a:t>
            </a:r>
            <a:r>
              <a:rPr lang="de-DE" sz="2400" dirty="0" err="1"/>
              <a:t>Eclipse</a:t>
            </a:r>
            <a:endParaRPr lang="de-DE" sz="2400" dirty="0"/>
          </a:p>
          <a:p>
            <a:pPr lvl="1"/>
            <a:r>
              <a:rPr lang="de-DE" sz="2400" dirty="0"/>
              <a:t>Programmiersprache: PHP (HTML,CSS)</a:t>
            </a:r>
          </a:p>
          <a:p>
            <a:pPr marL="457200" lvl="1" indent="0">
              <a:buNone/>
            </a:pPr>
            <a:r>
              <a:rPr lang="de-DE" sz="2400" dirty="0"/>
              <a:t>Regelmäßige Besprechung des Projektes mit der Auftraggeberin</a:t>
            </a:r>
          </a:p>
        </p:txBody>
      </p:sp>
    </p:spTree>
    <p:extLst>
      <p:ext uri="{BB962C8B-B14F-4D97-AF65-F5344CB8AC3E}">
        <p14:creationId xmlns:p14="http://schemas.microsoft.com/office/powerpoint/2010/main" val="225726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46DF7-A0E6-4474-9CA8-9164A6D6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6000" dirty="0"/>
              <a:t>Herausforderungen/</a:t>
            </a:r>
            <a:br>
              <a:rPr lang="de-DE" sz="6000" dirty="0"/>
            </a:br>
            <a:r>
              <a:rPr lang="de-DE" sz="6000" dirty="0" err="1"/>
              <a:t>schwierigkeiten</a:t>
            </a:r>
            <a:endParaRPr lang="de-DE" sz="6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6F6A72-1C9D-4834-98B7-135F452CA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Github</a:t>
            </a:r>
            <a:r>
              <a:rPr lang="de-DE" sz="2800" dirty="0"/>
              <a:t> </a:t>
            </a:r>
          </a:p>
          <a:p>
            <a:r>
              <a:rPr lang="de-DE" sz="2800" dirty="0"/>
              <a:t>PHP</a:t>
            </a:r>
          </a:p>
          <a:p>
            <a:r>
              <a:rPr lang="de-DE" sz="2800" dirty="0"/>
              <a:t>Datenbankanbindung</a:t>
            </a:r>
          </a:p>
          <a:p>
            <a:r>
              <a:rPr lang="de-DE" sz="2800" dirty="0"/>
              <a:t>Plug-In einfügen</a:t>
            </a:r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52022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46DF7-A0E6-4474-9CA8-9164A6D6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/>
              <a:t>Was haben wir gelernt?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6F6A72-1C9D-4834-98B7-135F452CA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Einstieg in PHP</a:t>
            </a:r>
          </a:p>
          <a:p>
            <a:r>
              <a:rPr lang="de-DE" sz="2800" dirty="0"/>
              <a:t>Besseres HTML und CSS</a:t>
            </a:r>
          </a:p>
          <a:p>
            <a:r>
              <a:rPr lang="de-DE" sz="2800" dirty="0" err="1"/>
              <a:t>Github</a:t>
            </a:r>
            <a:r>
              <a:rPr lang="de-DE" sz="2800" dirty="0"/>
              <a:t> als Kommunikationstool</a:t>
            </a:r>
          </a:p>
          <a:p>
            <a:r>
              <a:rPr lang="de-DE" sz="2800" dirty="0"/>
              <a:t>Serverstruktur / Datenbankstruktur</a:t>
            </a:r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06928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46DF7-A0E6-4474-9CA8-9164A6D6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6000" dirty="0"/>
              <a:t>Was hat besonders spaß gemacht?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6F6A72-1C9D-4834-98B7-135F452CA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Übersichtlichkeit in </a:t>
            </a:r>
            <a:r>
              <a:rPr lang="de-DE" sz="2800" dirty="0" err="1"/>
              <a:t>Github</a:t>
            </a:r>
            <a:endParaRPr lang="de-DE" sz="2800" dirty="0"/>
          </a:p>
          <a:p>
            <a:r>
              <a:rPr lang="de-DE" sz="2800" dirty="0"/>
              <a:t>Nach Programmierschwierigkeiten positive Ergebnisse zu erzielen</a:t>
            </a:r>
          </a:p>
          <a:p>
            <a:r>
              <a:rPr lang="de-DE" sz="2800" dirty="0"/>
              <a:t>Funktionierende Webanwendung </a:t>
            </a:r>
          </a:p>
        </p:txBody>
      </p:sp>
    </p:spTree>
    <p:extLst>
      <p:ext uri="{BB962C8B-B14F-4D97-AF65-F5344CB8AC3E}">
        <p14:creationId xmlns:p14="http://schemas.microsoft.com/office/powerpoint/2010/main" val="295979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8853A-B372-4DF2-9CAA-965F5180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254248"/>
          </a:xfrm>
        </p:spPr>
        <p:txBody>
          <a:bodyPr>
            <a:normAutofit/>
          </a:bodyPr>
          <a:lstStyle/>
          <a:p>
            <a:pPr algn="ctr"/>
            <a:r>
              <a:rPr lang="de-DE" sz="4800" dirty="0"/>
              <a:t>Danke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45765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179</Words>
  <Application>Microsoft Office PowerPoint</Application>
  <PresentationFormat>Breitbild</PresentationFormat>
  <Paragraphs>44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Schaltkreis</vt:lpstr>
      <vt:lpstr>Project software engineering</vt:lpstr>
      <vt:lpstr>Gliederung</vt:lpstr>
      <vt:lpstr>Unser projekt</vt:lpstr>
      <vt:lpstr>Unser Team</vt:lpstr>
      <vt:lpstr>Unsere Arbeitsweise</vt:lpstr>
      <vt:lpstr>Herausforderungen/ schwierigkeiten</vt:lpstr>
      <vt:lpstr>Was haben wir gelernt?</vt:lpstr>
      <vt:lpstr>Was hat besonders spaß gemacht?</vt:lpstr>
      <vt:lpstr>Danke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software engineering</dc:title>
  <dc:creator>Ilke Naz</dc:creator>
  <cp:lastModifiedBy>Ilke Naz</cp:lastModifiedBy>
  <cp:revision>5</cp:revision>
  <dcterms:created xsi:type="dcterms:W3CDTF">2018-07-17T14:56:29Z</dcterms:created>
  <dcterms:modified xsi:type="dcterms:W3CDTF">2018-07-17T15:38:39Z</dcterms:modified>
</cp:coreProperties>
</file>