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  <p:sldMasterId id="2147483942" r:id="rId2"/>
    <p:sldMasterId id="2147483957" r:id="rId3"/>
  </p:sldMasterIdLst>
  <p:sldIdLst>
    <p:sldId id="256" r:id="rId4"/>
    <p:sldId id="257" r:id="rId5"/>
    <p:sldId id="262" r:id="rId6"/>
    <p:sldId id="258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4" r:id="rId18"/>
    <p:sldId id="273" r:id="rId19"/>
    <p:sldId id="272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8" r:id="rId29"/>
    <p:sldId id="289" r:id="rId30"/>
    <p:sldId id="290" r:id="rId31"/>
    <p:sldId id="294" r:id="rId32"/>
    <p:sldId id="291" r:id="rId33"/>
    <p:sldId id="292" r:id="rId34"/>
    <p:sldId id="293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8A6BA2-BCFC-4A96-8CED-F024766FB2C4}" v="808" dt="2023-03-17T04:42:00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jesh Dhakal" userId="8f97a48fc7a11475" providerId="LiveId" clId="{AC8A6BA2-BCFC-4A96-8CED-F024766FB2C4}"/>
    <pc:docChg chg="undo custSel addSld delSld modSld sldOrd addMainMaster delMainMaster modMainMaster">
      <pc:chgData name="Rojesh Dhakal" userId="8f97a48fc7a11475" providerId="LiveId" clId="{AC8A6BA2-BCFC-4A96-8CED-F024766FB2C4}" dt="2023-03-17T04:42:00.069" v="6227"/>
      <pc:docMkLst>
        <pc:docMk/>
      </pc:docMkLst>
      <pc:sldChg chg="addSp delSp modSp new mod modTransition setBg modClrScheme delDesignElem chgLayout">
        <pc:chgData name="Rojesh Dhakal" userId="8f97a48fc7a11475" providerId="LiveId" clId="{AC8A6BA2-BCFC-4A96-8CED-F024766FB2C4}" dt="2023-03-17T02:45:38.924" v="6194" actId="1076"/>
        <pc:sldMkLst>
          <pc:docMk/>
          <pc:sldMk cId="2965965627" sldId="256"/>
        </pc:sldMkLst>
        <pc:spChg chg="mod">
          <ac:chgData name="Rojesh Dhakal" userId="8f97a48fc7a11475" providerId="LiveId" clId="{AC8A6BA2-BCFC-4A96-8CED-F024766FB2C4}" dt="2023-03-17T02:45:02.173" v="6175" actId="27636"/>
          <ac:spMkLst>
            <pc:docMk/>
            <pc:sldMk cId="2965965627" sldId="256"/>
            <ac:spMk id="2" creationId="{532B47A4-CE61-A228-59E3-3DF00198F67B}"/>
          </ac:spMkLst>
        </pc:spChg>
        <pc:spChg chg="mod">
          <ac:chgData name="Rojesh Dhakal" userId="8f97a48fc7a11475" providerId="LiveId" clId="{AC8A6BA2-BCFC-4A96-8CED-F024766FB2C4}" dt="2023-03-17T02:45:38.924" v="6194" actId="1076"/>
          <ac:spMkLst>
            <pc:docMk/>
            <pc:sldMk cId="2965965627" sldId="256"/>
            <ac:spMk id="3" creationId="{37A60756-B3AC-E08C-B6C3-7D327E73F4F9}"/>
          </ac:spMkLst>
        </pc:spChg>
        <pc:spChg chg="add mod">
          <ac:chgData name="Rojesh Dhakal" userId="8f97a48fc7a11475" providerId="LiveId" clId="{AC8A6BA2-BCFC-4A96-8CED-F024766FB2C4}" dt="2023-03-17T02:45:09.044" v="6176" actId="571"/>
          <ac:spMkLst>
            <pc:docMk/>
            <pc:sldMk cId="2965965627" sldId="256"/>
            <ac:spMk id="4" creationId="{2A34D3FD-DA6A-D25E-68D6-B55AA0C05914}"/>
          </ac:spMkLst>
        </pc:spChg>
        <pc:spChg chg="add del">
          <ac:chgData name="Rojesh Dhakal" userId="8f97a48fc7a11475" providerId="LiveId" clId="{AC8A6BA2-BCFC-4A96-8CED-F024766FB2C4}" dt="2023-03-05T10:48:08.415" v="4" actId="26606"/>
          <ac:spMkLst>
            <pc:docMk/>
            <pc:sldMk cId="2965965627" sldId="256"/>
            <ac:spMk id="9" creationId="{DF0CAD46-2E46-44EB-A063-C05881768CE6}"/>
          </ac:spMkLst>
        </pc:spChg>
        <pc:spChg chg="add del">
          <ac:chgData name="Rojesh Dhakal" userId="8f97a48fc7a11475" providerId="LiveId" clId="{AC8A6BA2-BCFC-4A96-8CED-F024766FB2C4}" dt="2023-03-05T10:48:08.415" v="4" actId="26606"/>
          <ac:spMkLst>
            <pc:docMk/>
            <pc:sldMk cId="2965965627" sldId="256"/>
            <ac:spMk id="11" creationId="{DE8A7E9B-3161-4AE7-B85C-EE3D7786D549}"/>
          </ac:spMkLst>
        </pc:spChg>
        <pc:spChg chg="add del">
          <ac:chgData name="Rojesh Dhakal" userId="8f97a48fc7a11475" providerId="LiveId" clId="{AC8A6BA2-BCFC-4A96-8CED-F024766FB2C4}" dt="2023-03-05T10:48:10.125" v="6" actId="26606"/>
          <ac:spMkLst>
            <pc:docMk/>
            <pc:sldMk cId="2965965627" sldId="256"/>
            <ac:spMk id="18" creationId="{7A18C9FB-EC4C-4DAE-8F7D-C6E5AF607958}"/>
          </ac:spMkLst>
        </pc:spChg>
        <pc:spChg chg="add del">
          <ac:chgData name="Rojesh Dhakal" userId="8f97a48fc7a11475" providerId="LiveId" clId="{AC8A6BA2-BCFC-4A96-8CED-F024766FB2C4}" dt="2023-03-05T10:48:10.125" v="6" actId="26606"/>
          <ac:spMkLst>
            <pc:docMk/>
            <pc:sldMk cId="2965965627" sldId="256"/>
            <ac:spMk id="20" creationId="{55F5D1E8-E605-4EFC-8912-6E191F84FE26}"/>
          </ac:spMkLst>
        </pc:spChg>
        <pc:spChg chg="add del">
          <ac:chgData name="Rojesh Dhakal" userId="8f97a48fc7a11475" providerId="LiveId" clId="{AC8A6BA2-BCFC-4A96-8CED-F024766FB2C4}" dt="2023-03-05T10:48:57.763" v="36" actId="26606"/>
          <ac:spMkLst>
            <pc:docMk/>
            <pc:sldMk cId="2965965627" sldId="256"/>
            <ac:spMk id="22" creationId="{DF0CAD46-2E46-44EB-A063-C05881768CE6}"/>
          </ac:spMkLst>
        </pc:spChg>
        <pc:spChg chg="add del">
          <ac:chgData name="Rojesh Dhakal" userId="8f97a48fc7a11475" providerId="LiveId" clId="{AC8A6BA2-BCFC-4A96-8CED-F024766FB2C4}" dt="2023-03-05T10:48:57.763" v="36" actId="26606"/>
          <ac:spMkLst>
            <pc:docMk/>
            <pc:sldMk cId="2965965627" sldId="256"/>
            <ac:spMk id="24" creationId="{DE8A7E9B-3161-4AE7-B85C-EE3D7786D549}"/>
          </ac:spMkLst>
        </pc:spChg>
        <pc:spChg chg="add del">
          <ac:chgData name="Rojesh Dhakal" userId="8f97a48fc7a11475" providerId="LiveId" clId="{AC8A6BA2-BCFC-4A96-8CED-F024766FB2C4}" dt="2023-03-05T10:48:56.676" v="33" actId="26606"/>
          <ac:spMkLst>
            <pc:docMk/>
            <pc:sldMk cId="2965965627" sldId="256"/>
            <ac:spMk id="30" creationId="{DD8EACB7-D372-470B-B76E-A829D00310CD}"/>
          </ac:spMkLst>
        </pc:spChg>
        <pc:spChg chg="add del">
          <ac:chgData name="Rojesh Dhakal" userId="8f97a48fc7a11475" providerId="LiveId" clId="{AC8A6BA2-BCFC-4A96-8CED-F024766FB2C4}" dt="2023-03-05T10:48:56.676" v="33" actId="26606"/>
          <ac:spMkLst>
            <pc:docMk/>
            <pc:sldMk cId="2965965627" sldId="256"/>
            <ac:spMk id="32" creationId="{C7EA4B13-46D3-41EE-95DA-7B2100DE940B}"/>
          </ac:spMkLst>
        </pc:spChg>
        <pc:spChg chg="add del">
          <ac:chgData name="Rojesh Dhakal" userId="8f97a48fc7a11475" providerId="LiveId" clId="{AC8A6BA2-BCFC-4A96-8CED-F024766FB2C4}" dt="2023-03-05T10:48:57.751" v="35" actId="26606"/>
          <ac:spMkLst>
            <pc:docMk/>
            <pc:sldMk cId="2965965627" sldId="256"/>
            <ac:spMk id="39" creationId="{1AB7CFDD-E67B-4078-9BD0-D09D4200E4E1}"/>
          </ac:spMkLst>
        </pc:spChg>
        <pc:spChg chg="add del">
          <ac:chgData name="Rojesh Dhakal" userId="8f97a48fc7a11475" providerId="LiveId" clId="{AC8A6BA2-BCFC-4A96-8CED-F024766FB2C4}" dt="2023-03-05T10:48:57.751" v="35" actId="26606"/>
          <ac:spMkLst>
            <pc:docMk/>
            <pc:sldMk cId="2965965627" sldId="256"/>
            <ac:spMk id="40" creationId="{4DAEF25D-C97E-48E9-B20C-FEFC2EC6E59B}"/>
          </ac:spMkLst>
        </pc:spChg>
        <pc:spChg chg="add del">
          <ac:chgData name="Rojesh Dhakal" userId="8f97a48fc7a11475" providerId="LiveId" clId="{AC8A6BA2-BCFC-4A96-8CED-F024766FB2C4}" dt="2023-03-05T10:49:25.520" v="60" actId="26606"/>
          <ac:spMkLst>
            <pc:docMk/>
            <pc:sldMk cId="2965965627" sldId="256"/>
            <ac:spMk id="42" creationId="{DD8EACB7-D372-470B-B76E-A829D00310CD}"/>
          </ac:spMkLst>
        </pc:spChg>
        <pc:spChg chg="add del">
          <ac:chgData name="Rojesh Dhakal" userId="8f97a48fc7a11475" providerId="LiveId" clId="{AC8A6BA2-BCFC-4A96-8CED-F024766FB2C4}" dt="2023-03-05T10:49:25.520" v="60" actId="26606"/>
          <ac:spMkLst>
            <pc:docMk/>
            <pc:sldMk cId="2965965627" sldId="256"/>
            <ac:spMk id="43" creationId="{C7EA4B13-46D3-41EE-95DA-7B2100DE940B}"/>
          </ac:spMkLst>
        </pc:spChg>
        <pc:spChg chg="add del">
          <ac:chgData name="Rojesh Dhakal" userId="8f97a48fc7a11475" providerId="LiveId" clId="{AC8A6BA2-BCFC-4A96-8CED-F024766FB2C4}" dt="2023-03-05T10:49:25.519" v="59" actId="26606"/>
          <ac:spMkLst>
            <pc:docMk/>
            <pc:sldMk cId="2965965627" sldId="256"/>
            <ac:spMk id="49" creationId="{DD8EACB7-D372-470B-B76E-A829D00310CD}"/>
          </ac:spMkLst>
        </pc:spChg>
        <pc:spChg chg="add del">
          <ac:chgData name="Rojesh Dhakal" userId="8f97a48fc7a11475" providerId="LiveId" clId="{AC8A6BA2-BCFC-4A96-8CED-F024766FB2C4}" dt="2023-03-05T10:49:25.519" v="59" actId="26606"/>
          <ac:spMkLst>
            <pc:docMk/>
            <pc:sldMk cId="2965965627" sldId="256"/>
            <ac:spMk id="51" creationId="{FDCD62BB-F134-412E-AF5B-602B0445849B}"/>
          </ac:spMkLst>
        </pc:spChg>
        <pc:spChg chg="add del">
          <ac:chgData name="Rojesh Dhakal" userId="8f97a48fc7a11475" providerId="LiveId" clId="{AC8A6BA2-BCFC-4A96-8CED-F024766FB2C4}" dt="2023-03-05T10:49:35.646" v="62" actId="26606"/>
          <ac:spMkLst>
            <pc:docMk/>
            <pc:sldMk cId="2965965627" sldId="256"/>
            <ac:spMk id="58" creationId="{DF0CAD46-2E46-44EB-A063-C05881768CE6}"/>
          </ac:spMkLst>
        </pc:spChg>
        <pc:spChg chg="add del">
          <ac:chgData name="Rojesh Dhakal" userId="8f97a48fc7a11475" providerId="LiveId" clId="{AC8A6BA2-BCFC-4A96-8CED-F024766FB2C4}" dt="2023-03-05T10:49:35.646" v="62" actId="26606"/>
          <ac:spMkLst>
            <pc:docMk/>
            <pc:sldMk cId="2965965627" sldId="256"/>
            <ac:spMk id="59" creationId="{0FDFF237-4369-41A3-9CE4-CD1A68139E16}"/>
          </ac:spMkLst>
        </pc:spChg>
        <pc:spChg chg="add del">
          <ac:chgData name="Rojesh Dhakal" userId="8f97a48fc7a11475" providerId="LiveId" clId="{AC8A6BA2-BCFC-4A96-8CED-F024766FB2C4}" dt="2023-03-05T10:50:18.866" v="69"/>
          <ac:spMkLst>
            <pc:docMk/>
            <pc:sldMk cId="2965965627" sldId="256"/>
            <ac:spMk id="66" creationId="{DF0CAD46-2E46-44EB-A063-C05881768CE6}"/>
          </ac:spMkLst>
        </pc:spChg>
        <pc:spChg chg="add del">
          <ac:chgData name="Rojesh Dhakal" userId="8f97a48fc7a11475" providerId="LiveId" clId="{AC8A6BA2-BCFC-4A96-8CED-F024766FB2C4}" dt="2023-03-05T10:50:18.866" v="69"/>
          <ac:spMkLst>
            <pc:docMk/>
            <pc:sldMk cId="2965965627" sldId="256"/>
            <ac:spMk id="68" creationId="{0FDFF237-4369-41A3-9CE4-CD1A68139E16}"/>
          </ac:spMkLst>
        </pc:spChg>
        <pc:grpChg chg="add del">
          <ac:chgData name="Rojesh Dhakal" userId="8f97a48fc7a11475" providerId="LiveId" clId="{AC8A6BA2-BCFC-4A96-8CED-F024766FB2C4}" dt="2023-03-05T10:48:08.415" v="4" actId="26606"/>
          <ac:grpSpMkLst>
            <pc:docMk/>
            <pc:sldMk cId="2965965627" sldId="256"/>
            <ac:grpSpMk id="13" creationId="{C3E45FAB-3768-4529-B0E8-A0E9BE5E382B}"/>
          </ac:grpSpMkLst>
        </pc:grpChg>
        <pc:grpChg chg="add del">
          <ac:chgData name="Rojesh Dhakal" userId="8f97a48fc7a11475" providerId="LiveId" clId="{AC8A6BA2-BCFC-4A96-8CED-F024766FB2C4}" dt="2023-03-05T10:48:57.763" v="36" actId="26606"/>
          <ac:grpSpMkLst>
            <pc:docMk/>
            <pc:sldMk cId="2965965627" sldId="256"/>
            <ac:grpSpMk id="25" creationId="{C3E45FAB-3768-4529-B0E8-A0E9BE5E382B}"/>
          </ac:grpSpMkLst>
        </pc:grpChg>
        <pc:grpChg chg="add del">
          <ac:chgData name="Rojesh Dhakal" userId="8f97a48fc7a11475" providerId="LiveId" clId="{AC8A6BA2-BCFC-4A96-8CED-F024766FB2C4}" dt="2023-03-05T10:48:56.676" v="33" actId="26606"/>
          <ac:grpSpMkLst>
            <pc:docMk/>
            <pc:sldMk cId="2965965627" sldId="256"/>
            <ac:grpSpMk id="34" creationId="{DCEEEBE1-DC7B-4168-90C6-DB88876E30DD}"/>
          </ac:grpSpMkLst>
        </pc:grpChg>
        <pc:grpChg chg="add del">
          <ac:chgData name="Rojesh Dhakal" userId="8f97a48fc7a11475" providerId="LiveId" clId="{AC8A6BA2-BCFC-4A96-8CED-F024766FB2C4}" dt="2023-03-05T10:49:25.520" v="60" actId="26606"/>
          <ac:grpSpMkLst>
            <pc:docMk/>
            <pc:sldMk cId="2965965627" sldId="256"/>
            <ac:grpSpMk id="44" creationId="{DCEEEBE1-DC7B-4168-90C6-DB88876E30DD}"/>
          </ac:grpSpMkLst>
        </pc:grpChg>
        <pc:grpChg chg="add del">
          <ac:chgData name="Rojesh Dhakal" userId="8f97a48fc7a11475" providerId="LiveId" clId="{AC8A6BA2-BCFC-4A96-8CED-F024766FB2C4}" dt="2023-03-05T10:49:25.519" v="59" actId="26606"/>
          <ac:grpSpMkLst>
            <pc:docMk/>
            <pc:sldMk cId="2965965627" sldId="256"/>
            <ac:grpSpMk id="53" creationId="{F1732D3A-CFF0-45BE-AD79-F83D0272C6C6}"/>
          </ac:grpSpMkLst>
        </pc:grpChg>
        <pc:grpChg chg="add del">
          <ac:chgData name="Rojesh Dhakal" userId="8f97a48fc7a11475" providerId="LiveId" clId="{AC8A6BA2-BCFC-4A96-8CED-F024766FB2C4}" dt="2023-03-05T10:49:35.646" v="62" actId="26606"/>
          <ac:grpSpMkLst>
            <pc:docMk/>
            <pc:sldMk cId="2965965627" sldId="256"/>
            <ac:grpSpMk id="60" creationId="{C3E45FAB-3768-4529-B0E8-A0E9BE5E382B}"/>
          </ac:grpSpMkLst>
        </pc:grpChg>
        <pc:grpChg chg="add del">
          <ac:chgData name="Rojesh Dhakal" userId="8f97a48fc7a11475" providerId="LiveId" clId="{AC8A6BA2-BCFC-4A96-8CED-F024766FB2C4}" dt="2023-03-05T10:50:18.866" v="69"/>
          <ac:grpSpMkLst>
            <pc:docMk/>
            <pc:sldMk cId="2965965627" sldId="256"/>
            <ac:grpSpMk id="70" creationId="{C3E45FAB-3768-4529-B0E8-A0E9BE5E382B}"/>
          </ac:grpSpMkLst>
        </pc:grpChg>
        <pc:picChg chg="add del">
          <ac:chgData name="Rojesh Dhakal" userId="8f97a48fc7a11475" providerId="LiveId" clId="{AC8A6BA2-BCFC-4A96-8CED-F024766FB2C4}" dt="2023-03-05T10:48:08.415" v="4" actId="26606"/>
          <ac:picMkLst>
            <pc:docMk/>
            <pc:sldMk cId="2965965627" sldId="256"/>
            <ac:picMk id="4" creationId="{61FCE616-6F50-3D65-B3AD-991C058E8500}"/>
          </ac:picMkLst>
        </pc:picChg>
        <pc:picChg chg="add del">
          <ac:chgData name="Rojesh Dhakal" userId="8f97a48fc7a11475" providerId="LiveId" clId="{AC8A6BA2-BCFC-4A96-8CED-F024766FB2C4}" dt="2023-03-05T10:48:10.125" v="6" actId="26606"/>
          <ac:picMkLst>
            <pc:docMk/>
            <pc:sldMk cId="2965965627" sldId="256"/>
            <ac:picMk id="19" creationId="{EF07D113-14E4-B096-342D-535AF0DCB1C5}"/>
          </ac:picMkLst>
        </pc:picChg>
        <pc:picChg chg="add mod ord">
          <ac:chgData name="Rojesh Dhakal" userId="8f97a48fc7a11475" providerId="LiveId" clId="{AC8A6BA2-BCFC-4A96-8CED-F024766FB2C4}" dt="2023-03-17T02:45:36.600" v="6193" actId="1076"/>
          <ac:picMkLst>
            <pc:docMk/>
            <pc:sldMk cId="2965965627" sldId="256"/>
            <ac:picMk id="23" creationId="{61FCE616-6F50-3D65-B3AD-991C058E8500}"/>
          </ac:picMkLst>
        </pc:picChg>
      </pc:sldChg>
      <pc:sldChg chg="addSp delSp modSp new mod modTransition setBg modClrScheme delDesignElem chgLayout">
        <pc:chgData name="Rojesh Dhakal" userId="8f97a48fc7a11475" providerId="LiveId" clId="{AC8A6BA2-BCFC-4A96-8CED-F024766FB2C4}" dt="2023-03-11T04:25:56.150" v="776" actId="26606"/>
        <pc:sldMkLst>
          <pc:docMk/>
          <pc:sldMk cId="624722514" sldId="257"/>
        </pc:sldMkLst>
        <pc:spChg chg="del mod ord">
          <ac:chgData name="Rojesh Dhakal" userId="8f97a48fc7a11475" providerId="LiveId" clId="{AC8A6BA2-BCFC-4A96-8CED-F024766FB2C4}" dt="2023-03-11T03:49:29.933" v="137" actId="700"/>
          <ac:spMkLst>
            <pc:docMk/>
            <pc:sldMk cId="624722514" sldId="257"/>
            <ac:spMk id="2" creationId="{DA8E7636-A2DA-6D26-0329-C2B2B1E0F738}"/>
          </ac:spMkLst>
        </pc:spChg>
        <pc:spChg chg="del mod ord">
          <ac:chgData name="Rojesh Dhakal" userId="8f97a48fc7a11475" providerId="LiveId" clId="{AC8A6BA2-BCFC-4A96-8CED-F024766FB2C4}" dt="2023-03-11T03:49:29.933" v="137" actId="700"/>
          <ac:spMkLst>
            <pc:docMk/>
            <pc:sldMk cId="624722514" sldId="257"/>
            <ac:spMk id="3" creationId="{2606DD8D-8606-508F-5EBF-B0C25B62A70E}"/>
          </ac:spMkLst>
        </pc:spChg>
        <pc:spChg chg="add del mod ord">
          <ac:chgData name="Rojesh Dhakal" userId="8f97a48fc7a11475" providerId="LiveId" clId="{AC8A6BA2-BCFC-4A96-8CED-F024766FB2C4}" dt="2023-03-11T03:49:42.454" v="138" actId="700"/>
          <ac:spMkLst>
            <pc:docMk/>
            <pc:sldMk cId="624722514" sldId="257"/>
            <ac:spMk id="4" creationId="{13544D3D-DD94-E20A-1DF2-A2245CFBA5CA}"/>
          </ac:spMkLst>
        </pc:spChg>
        <pc:spChg chg="add del mod ord">
          <ac:chgData name="Rojesh Dhakal" userId="8f97a48fc7a11475" providerId="LiveId" clId="{AC8A6BA2-BCFC-4A96-8CED-F024766FB2C4}" dt="2023-03-11T03:49:42.454" v="138" actId="700"/>
          <ac:spMkLst>
            <pc:docMk/>
            <pc:sldMk cId="624722514" sldId="257"/>
            <ac:spMk id="5" creationId="{FD31D256-53E1-95BB-0FFA-6375F5EC1510}"/>
          </ac:spMkLst>
        </pc:spChg>
        <pc:spChg chg="add mod ord">
          <ac:chgData name="Rojesh Dhakal" userId="8f97a48fc7a11475" providerId="LiveId" clId="{AC8A6BA2-BCFC-4A96-8CED-F024766FB2C4}" dt="2023-03-11T04:25:56.150" v="776" actId="26606"/>
          <ac:spMkLst>
            <pc:docMk/>
            <pc:sldMk cId="624722514" sldId="257"/>
            <ac:spMk id="6" creationId="{92E622BC-1407-297F-6FA6-B77FE929A9C0}"/>
          </ac:spMkLst>
        </pc:spChg>
        <pc:spChg chg="add mod ord">
          <ac:chgData name="Rojesh Dhakal" userId="8f97a48fc7a11475" providerId="LiveId" clId="{AC8A6BA2-BCFC-4A96-8CED-F024766FB2C4}" dt="2023-03-11T04:25:56.150" v="776" actId="26606"/>
          <ac:spMkLst>
            <pc:docMk/>
            <pc:sldMk cId="624722514" sldId="257"/>
            <ac:spMk id="7" creationId="{075DC010-D742-BBE5-B060-E28F7CAF1D8B}"/>
          </ac:spMkLst>
        </pc:spChg>
        <pc:spChg chg="add del">
          <ac:chgData name="Rojesh Dhakal" userId="8f97a48fc7a11475" providerId="LiveId" clId="{AC8A6BA2-BCFC-4A96-8CED-F024766FB2C4}" dt="2023-03-05T11:07:37.205" v="124" actId="26606"/>
          <ac:spMkLst>
            <pc:docMk/>
            <pc:sldMk cId="624722514" sldId="257"/>
            <ac:spMk id="8" creationId="{7520F84D-966A-41CD-B818-16BF32EF1E9D}"/>
          </ac:spMkLst>
        </pc:spChg>
        <pc:spChg chg="add del">
          <ac:chgData name="Rojesh Dhakal" userId="8f97a48fc7a11475" providerId="LiveId" clId="{AC8A6BA2-BCFC-4A96-8CED-F024766FB2C4}" dt="2023-03-11T03:52:55.342" v="271" actId="26606"/>
          <ac:spMkLst>
            <pc:docMk/>
            <pc:sldMk cId="624722514" sldId="257"/>
            <ac:spMk id="9" creationId="{73AECD97-688D-4AE7-9838-6166202007E2}"/>
          </ac:spMkLst>
        </pc:spChg>
        <pc:spChg chg="add del">
          <ac:chgData name="Rojesh Dhakal" userId="8f97a48fc7a11475" providerId="LiveId" clId="{AC8A6BA2-BCFC-4A96-8CED-F024766FB2C4}" dt="2023-03-05T11:07:37.205" v="124" actId="26606"/>
          <ac:spMkLst>
            <pc:docMk/>
            <pc:sldMk cId="624722514" sldId="257"/>
            <ac:spMk id="10" creationId="{57510D23-E323-4577-A8EA-12C6C6019BA1}"/>
          </ac:spMkLst>
        </pc:spChg>
        <pc:spChg chg="add del">
          <ac:chgData name="Rojesh Dhakal" userId="8f97a48fc7a11475" providerId="LiveId" clId="{AC8A6BA2-BCFC-4A96-8CED-F024766FB2C4}" dt="2023-03-11T03:52:55.342" v="271" actId="26606"/>
          <ac:spMkLst>
            <pc:docMk/>
            <pc:sldMk cId="624722514" sldId="257"/>
            <ac:spMk id="11" creationId="{0047FB3A-C0F9-4DD9-A4E0-B203F96AA292}"/>
          </ac:spMkLst>
        </pc:spChg>
        <pc:spChg chg="add del">
          <ac:chgData name="Rojesh Dhakal" userId="8f97a48fc7a11475" providerId="LiveId" clId="{AC8A6BA2-BCFC-4A96-8CED-F024766FB2C4}" dt="2023-03-05T11:07:37.205" v="124" actId="26606"/>
          <ac:spMkLst>
            <pc:docMk/>
            <pc:sldMk cId="624722514" sldId="257"/>
            <ac:spMk id="12" creationId="{73AECD97-688D-4AE7-9838-6166202007E2}"/>
          </ac:spMkLst>
        </pc:spChg>
        <pc:spChg chg="add del">
          <ac:chgData name="Rojesh Dhakal" userId="8f97a48fc7a11475" providerId="LiveId" clId="{AC8A6BA2-BCFC-4A96-8CED-F024766FB2C4}" dt="2023-03-11T03:52:55.342" v="271" actId="26606"/>
          <ac:spMkLst>
            <pc:docMk/>
            <pc:sldMk cId="624722514" sldId="257"/>
            <ac:spMk id="13" creationId="{E5FCFD1D-1E9C-4E30-A7D3-F7C247FDC608}"/>
          </ac:spMkLst>
        </pc:spChg>
        <pc:spChg chg="add del">
          <ac:chgData name="Rojesh Dhakal" userId="8f97a48fc7a11475" providerId="LiveId" clId="{AC8A6BA2-BCFC-4A96-8CED-F024766FB2C4}" dt="2023-03-05T11:07:37.205" v="124" actId="26606"/>
          <ac:spMkLst>
            <pc:docMk/>
            <pc:sldMk cId="624722514" sldId="257"/>
            <ac:spMk id="14" creationId="{0047FB3A-C0F9-4DD9-A4E0-B203F96AA292}"/>
          </ac:spMkLst>
        </pc:spChg>
        <pc:spChg chg="add del">
          <ac:chgData name="Rojesh Dhakal" userId="8f97a48fc7a11475" providerId="LiveId" clId="{AC8A6BA2-BCFC-4A96-8CED-F024766FB2C4}" dt="2023-03-11T04:25:56.150" v="776" actId="26606"/>
          <ac:spMkLst>
            <pc:docMk/>
            <pc:sldMk cId="624722514" sldId="257"/>
            <ac:spMk id="15" creationId="{28FFBEEC-E1D5-4133-8566-2A59DDB170B8}"/>
          </ac:spMkLst>
        </pc:spChg>
        <pc:spChg chg="add del">
          <ac:chgData name="Rojesh Dhakal" userId="8f97a48fc7a11475" providerId="LiveId" clId="{AC8A6BA2-BCFC-4A96-8CED-F024766FB2C4}" dt="2023-03-05T11:07:37.205" v="124" actId="26606"/>
          <ac:spMkLst>
            <pc:docMk/>
            <pc:sldMk cId="624722514" sldId="257"/>
            <ac:spMk id="16" creationId="{E5FCFD1D-1E9C-4E30-A7D3-F7C247FDC608}"/>
          </ac:spMkLst>
        </pc:spChg>
        <pc:spChg chg="add del">
          <ac:chgData name="Rojesh Dhakal" userId="8f97a48fc7a11475" providerId="LiveId" clId="{AC8A6BA2-BCFC-4A96-8CED-F024766FB2C4}" dt="2023-03-11T03:49:29.933" v="137" actId="700"/>
          <ac:spMkLst>
            <pc:docMk/>
            <pc:sldMk cId="624722514" sldId="257"/>
            <ac:spMk id="18" creationId="{7520F84D-966A-41CD-B818-16BF32EF1E9D}"/>
          </ac:spMkLst>
        </pc:spChg>
        <pc:spChg chg="add del">
          <ac:chgData name="Rojesh Dhakal" userId="8f97a48fc7a11475" providerId="LiveId" clId="{AC8A6BA2-BCFC-4A96-8CED-F024766FB2C4}" dt="2023-03-11T03:49:29.933" v="137" actId="700"/>
          <ac:spMkLst>
            <pc:docMk/>
            <pc:sldMk cId="624722514" sldId="257"/>
            <ac:spMk id="19" creationId="{57510D23-E323-4577-A8EA-12C6C6019BA1}"/>
          </ac:spMkLst>
        </pc:spChg>
        <pc:spChg chg="add del">
          <ac:chgData name="Rojesh Dhakal" userId="8f97a48fc7a11475" providerId="LiveId" clId="{AC8A6BA2-BCFC-4A96-8CED-F024766FB2C4}" dt="2023-03-11T03:49:29.933" v="137" actId="700"/>
          <ac:spMkLst>
            <pc:docMk/>
            <pc:sldMk cId="624722514" sldId="257"/>
            <ac:spMk id="20" creationId="{8AACE35A-DD26-4C0E-81A5-8C18F739057F}"/>
          </ac:spMkLst>
        </pc:spChg>
        <pc:spChg chg="add del">
          <ac:chgData name="Rojesh Dhakal" userId="8f97a48fc7a11475" providerId="LiveId" clId="{AC8A6BA2-BCFC-4A96-8CED-F024766FB2C4}" dt="2023-03-11T03:49:29.933" v="137" actId="700"/>
          <ac:spMkLst>
            <pc:docMk/>
            <pc:sldMk cId="624722514" sldId="257"/>
            <ac:spMk id="21" creationId="{B9E871BE-68DD-43BE-B3DB-E11D2B5402F3}"/>
          </ac:spMkLst>
        </pc:spChg>
        <pc:spChg chg="add del">
          <ac:chgData name="Rojesh Dhakal" userId="8f97a48fc7a11475" providerId="LiveId" clId="{AC8A6BA2-BCFC-4A96-8CED-F024766FB2C4}" dt="2023-03-11T03:49:29.933" v="137" actId="700"/>
          <ac:spMkLst>
            <pc:docMk/>
            <pc:sldMk cId="624722514" sldId="257"/>
            <ac:spMk id="22" creationId="{19C71155-FE2E-4DAD-A34B-04706245E369}"/>
          </ac:spMkLst>
        </pc:spChg>
        <pc:spChg chg="add del">
          <ac:chgData name="Rojesh Dhakal" userId="8f97a48fc7a11475" providerId="LiveId" clId="{AC8A6BA2-BCFC-4A96-8CED-F024766FB2C4}" dt="2023-03-11T04:25:56.150" v="776" actId="26606"/>
          <ac:spMkLst>
            <pc:docMk/>
            <pc:sldMk cId="624722514" sldId="257"/>
            <ac:spMk id="23" creationId="{E8EFDFFA-99D1-4010-8BB3-F3C338EC0A42}"/>
          </ac:spMkLst>
        </pc:spChg>
        <pc:spChg chg="add">
          <ac:chgData name="Rojesh Dhakal" userId="8f97a48fc7a11475" providerId="LiveId" clId="{AC8A6BA2-BCFC-4A96-8CED-F024766FB2C4}" dt="2023-03-11T04:25:56.150" v="776" actId="26606"/>
          <ac:spMkLst>
            <pc:docMk/>
            <pc:sldMk cId="624722514" sldId="257"/>
            <ac:spMk id="28" creationId="{2093D87A-7818-4594-B3D1-C9CF3747B78B}"/>
          </ac:spMkLst>
        </pc:spChg>
        <pc:spChg chg="add">
          <ac:chgData name="Rojesh Dhakal" userId="8f97a48fc7a11475" providerId="LiveId" clId="{AC8A6BA2-BCFC-4A96-8CED-F024766FB2C4}" dt="2023-03-11T04:25:56.150" v="776" actId="26606"/>
          <ac:spMkLst>
            <pc:docMk/>
            <pc:sldMk cId="624722514" sldId="257"/>
            <ac:spMk id="30" creationId="{29BA41EB-EC8E-4167-987C-F07347C193DF}"/>
          </ac:spMkLst>
        </pc:spChg>
        <pc:picChg chg="add mod">
          <ac:chgData name="Rojesh Dhakal" userId="8f97a48fc7a11475" providerId="LiveId" clId="{AC8A6BA2-BCFC-4A96-8CED-F024766FB2C4}" dt="2023-03-11T04:25:56.150" v="776" actId="26606"/>
          <ac:picMkLst>
            <pc:docMk/>
            <pc:sldMk cId="624722514" sldId="257"/>
            <ac:picMk id="17" creationId="{DE0ACD47-1BC3-C63C-ED0B-0DE2285D72CD}"/>
          </ac:picMkLst>
        </pc:picChg>
      </pc:sldChg>
      <pc:sldChg chg="addSp delSp modSp new del mod modTransition setBg modClrScheme delDesignElem chgLayout">
        <pc:chgData name="Rojesh Dhakal" userId="8f97a48fc7a11475" providerId="LiveId" clId="{AC8A6BA2-BCFC-4A96-8CED-F024766FB2C4}" dt="2023-03-05T11:06:56.120" v="117" actId="2696"/>
        <pc:sldMkLst>
          <pc:docMk/>
          <pc:sldMk cId="1994370313" sldId="257"/>
        </pc:sldMkLst>
        <pc:spChg chg="add del mod">
          <ac:chgData name="Rojesh Dhakal" userId="8f97a48fc7a11475" providerId="LiveId" clId="{AC8A6BA2-BCFC-4A96-8CED-F024766FB2C4}" dt="2023-03-05T10:55:41.423" v="76" actId="26606"/>
          <ac:spMkLst>
            <pc:docMk/>
            <pc:sldMk cId="1994370313" sldId="257"/>
            <ac:spMk id="2" creationId="{70F20F3F-5931-0919-EED2-18DBAF8652EC}"/>
          </ac:spMkLst>
        </pc:spChg>
        <pc:spChg chg="add del mod">
          <ac:chgData name="Rojesh Dhakal" userId="8f97a48fc7a11475" providerId="LiveId" clId="{AC8A6BA2-BCFC-4A96-8CED-F024766FB2C4}" dt="2023-03-05T10:55:41.423" v="76" actId="26606"/>
          <ac:spMkLst>
            <pc:docMk/>
            <pc:sldMk cId="1994370313" sldId="257"/>
            <ac:spMk id="3" creationId="{952FD89A-9B7C-69A7-5855-A1A2BDCDE012}"/>
          </ac:spMkLst>
        </pc:spChg>
        <pc:spChg chg="add del mod">
          <ac:chgData name="Rojesh Dhakal" userId="8f97a48fc7a11475" providerId="LiveId" clId="{AC8A6BA2-BCFC-4A96-8CED-F024766FB2C4}" dt="2023-03-05T10:55:41.423" v="76" actId="26606"/>
          <ac:spMkLst>
            <pc:docMk/>
            <pc:sldMk cId="1994370313" sldId="257"/>
            <ac:spMk id="4" creationId="{D3C539EA-ED11-9F7F-2E36-F1407F01BDB1}"/>
          </ac:spMkLst>
        </pc:spChg>
        <pc:spChg chg="add del mod">
          <ac:chgData name="Rojesh Dhakal" userId="8f97a48fc7a11475" providerId="LiveId" clId="{AC8A6BA2-BCFC-4A96-8CED-F024766FB2C4}" dt="2023-03-05T10:55:41.417" v="75" actId="26606"/>
          <ac:spMkLst>
            <pc:docMk/>
            <pc:sldMk cId="1994370313" sldId="257"/>
            <ac:spMk id="9" creationId="{1C5CECA3-80AE-4B94-A6BE-9EACD62DD0B4}"/>
          </ac:spMkLst>
        </pc:spChg>
        <pc:spChg chg="add del mod">
          <ac:chgData name="Rojesh Dhakal" userId="8f97a48fc7a11475" providerId="LiveId" clId="{AC8A6BA2-BCFC-4A96-8CED-F024766FB2C4}" dt="2023-03-05T10:55:41.417" v="75" actId="26606"/>
          <ac:spMkLst>
            <pc:docMk/>
            <pc:sldMk cId="1994370313" sldId="257"/>
            <ac:spMk id="11" creationId="{BEFAB431-B3FB-8D02-659A-F3261C30B003}"/>
          </ac:spMkLst>
        </pc:spChg>
        <pc:spChg chg="add del mod">
          <ac:chgData name="Rojesh Dhakal" userId="8f97a48fc7a11475" providerId="LiveId" clId="{AC8A6BA2-BCFC-4A96-8CED-F024766FB2C4}" dt="2023-03-05T10:55:41.417" v="75" actId="26606"/>
          <ac:spMkLst>
            <pc:docMk/>
            <pc:sldMk cId="1994370313" sldId="257"/>
            <ac:spMk id="13" creationId="{45E8EDBF-785A-3D81-CDFE-9AED52BE0858}"/>
          </ac:spMkLst>
        </pc:spChg>
        <pc:spChg chg="add del mod">
          <ac:chgData name="Rojesh Dhakal" userId="8f97a48fc7a11475" providerId="LiveId" clId="{AC8A6BA2-BCFC-4A96-8CED-F024766FB2C4}" dt="2023-03-05T10:55:41.417" v="75" actId="26606"/>
          <ac:spMkLst>
            <pc:docMk/>
            <pc:sldMk cId="1994370313" sldId="257"/>
            <ac:spMk id="15" creationId="{A82C03BD-42E4-0B29-4A16-F14B5787119F}"/>
          </ac:spMkLst>
        </pc:spChg>
        <pc:spChg chg="add del mod">
          <ac:chgData name="Rojesh Dhakal" userId="8f97a48fc7a11475" providerId="LiveId" clId="{AC8A6BA2-BCFC-4A96-8CED-F024766FB2C4}" dt="2023-03-05T10:55:41.417" v="75" actId="26606"/>
          <ac:spMkLst>
            <pc:docMk/>
            <pc:sldMk cId="1994370313" sldId="257"/>
            <ac:spMk id="17" creationId="{96590455-6A13-FD72-FC43-050E7D0EC06E}"/>
          </ac:spMkLst>
        </pc:spChg>
        <pc:spChg chg="add del mod">
          <ac:chgData name="Rojesh Dhakal" userId="8f97a48fc7a11475" providerId="LiveId" clId="{AC8A6BA2-BCFC-4A96-8CED-F024766FB2C4}" dt="2023-03-05T10:55:41.417" v="75" actId="26606"/>
          <ac:spMkLst>
            <pc:docMk/>
            <pc:sldMk cId="1994370313" sldId="257"/>
            <ac:spMk id="19" creationId="{8E5E26C7-349A-7842-6292-115D93BBA57B}"/>
          </ac:spMkLst>
        </pc:spChg>
        <pc:spChg chg="add del mod">
          <ac:chgData name="Rojesh Dhakal" userId="8f97a48fc7a11475" providerId="LiveId" clId="{AC8A6BA2-BCFC-4A96-8CED-F024766FB2C4}" dt="2023-03-05T10:55:41.417" v="75" actId="26606"/>
          <ac:spMkLst>
            <pc:docMk/>
            <pc:sldMk cId="1994370313" sldId="257"/>
            <ac:spMk id="21" creationId="{80B5EE82-CCB6-EDD0-0545-94849AF81A16}"/>
          </ac:spMkLst>
        </pc:spChg>
        <pc:spChg chg="add del mod">
          <ac:chgData name="Rojesh Dhakal" userId="8f97a48fc7a11475" providerId="LiveId" clId="{AC8A6BA2-BCFC-4A96-8CED-F024766FB2C4}" dt="2023-03-05T10:59:05.214" v="93" actId="26606"/>
          <ac:spMkLst>
            <pc:docMk/>
            <pc:sldMk cId="1994370313" sldId="257"/>
            <ac:spMk id="23" creationId="{2D2EB7D2-E39B-5D33-F3D1-18866F104C7B}"/>
          </ac:spMkLst>
        </pc:spChg>
        <pc:spChg chg="add del mod">
          <ac:chgData name="Rojesh Dhakal" userId="8f97a48fc7a11475" providerId="LiveId" clId="{AC8A6BA2-BCFC-4A96-8CED-F024766FB2C4}" dt="2023-03-05T10:59:05.214" v="93" actId="26606"/>
          <ac:spMkLst>
            <pc:docMk/>
            <pc:sldMk cId="1994370313" sldId="257"/>
            <ac:spMk id="24" creationId="{949D472D-518A-A97A-0C32-E8B73D429D83}"/>
          </ac:spMkLst>
        </pc:spChg>
        <pc:spChg chg="add del">
          <ac:chgData name="Rojesh Dhakal" userId="8f97a48fc7a11475" providerId="LiveId" clId="{AC8A6BA2-BCFC-4A96-8CED-F024766FB2C4}" dt="2023-03-05T10:58:09.136" v="86" actId="26606"/>
          <ac:spMkLst>
            <pc:docMk/>
            <pc:sldMk cId="1994370313" sldId="257"/>
            <ac:spMk id="26" creationId="{0A46F010-D160-4609-8979-FFD8C1EA6C43}"/>
          </ac:spMkLst>
        </pc:spChg>
        <pc:spChg chg="add del">
          <ac:chgData name="Rojesh Dhakal" userId="8f97a48fc7a11475" providerId="LiveId" clId="{AC8A6BA2-BCFC-4A96-8CED-F024766FB2C4}" dt="2023-03-05T10:58:09.136" v="86" actId="26606"/>
          <ac:spMkLst>
            <pc:docMk/>
            <pc:sldMk cId="1994370313" sldId="257"/>
            <ac:spMk id="27" creationId="{81B8C4F6-C3AC-4C94-8EC7-E4F7B7E9CDB6}"/>
          </ac:spMkLst>
        </pc:spChg>
        <pc:spChg chg="add del">
          <ac:chgData name="Rojesh Dhakal" userId="8f97a48fc7a11475" providerId="LiveId" clId="{AC8A6BA2-BCFC-4A96-8CED-F024766FB2C4}" dt="2023-03-05T10:57:05.567" v="81" actId="26606"/>
          <ac:spMkLst>
            <pc:docMk/>
            <pc:sldMk cId="1994370313" sldId="257"/>
            <ac:spMk id="29" creationId="{40851669-7281-49C2-8BF0-67BA70EC1AC7}"/>
          </ac:spMkLst>
        </pc:spChg>
        <pc:spChg chg="add del mod">
          <ac:chgData name="Rojesh Dhakal" userId="8f97a48fc7a11475" providerId="LiveId" clId="{AC8A6BA2-BCFC-4A96-8CED-F024766FB2C4}" dt="2023-03-05T10:59:05.210" v="92" actId="26606"/>
          <ac:spMkLst>
            <pc:docMk/>
            <pc:sldMk cId="1994370313" sldId="257"/>
            <ac:spMk id="30" creationId="{797B6DD4-979C-2AD0-C9F2-EBD20B3EC2E2}"/>
          </ac:spMkLst>
        </pc:spChg>
        <pc:spChg chg="add del">
          <ac:chgData name="Rojesh Dhakal" userId="8f97a48fc7a11475" providerId="LiveId" clId="{AC8A6BA2-BCFC-4A96-8CED-F024766FB2C4}" dt="2023-03-05T10:57:05.567" v="81" actId="26606"/>
          <ac:spMkLst>
            <pc:docMk/>
            <pc:sldMk cId="1994370313" sldId="257"/>
            <ac:spMk id="31" creationId="{16992B13-74C4-4370-93C5-F5403D944D8E}"/>
          </ac:spMkLst>
        </pc:spChg>
        <pc:spChg chg="add del mod">
          <ac:chgData name="Rojesh Dhakal" userId="8f97a48fc7a11475" providerId="LiveId" clId="{AC8A6BA2-BCFC-4A96-8CED-F024766FB2C4}" dt="2023-03-05T10:59:05.210" v="92" actId="26606"/>
          <ac:spMkLst>
            <pc:docMk/>
            <pc:sldMk cId="1994370313" sldId="257"/>
            <ac:spMk id="32" creationId="{5EF895C0-A382-2E4F-4397-8150F465E308}"/>
          </ac:spMkLst>
        </pc:spChg>
        <pc:spChg chg="add del">
          <ac:chgData name="Rojesh Dhakal" userId="8f97a48fc7a11475" providerId="LiveId" clId="{AC8A6BA2-BCFC-4A96-8CED-F024766FB2C4}" dt="2023-03-05T10:57:05.567" v="81" actId="26606"/>
          <ac:spMkLst>
            <pc:docMk/>
            <pc:sldMk cId="1994370313" sldId="257"/>
            <ac:spMk id="33" creationId="{A3AE1F77-1EC8-47BA-A381-B6618A2FCD65}"/>
          </ac:spMkLst>
        </pc:spChg>
        <pc:spChg chg="add del mod">
          <ac:chgData name="Rojesh Dhakal" userId="8f97a48fc7a11475" providerId="LiveId" clId="{AC8A6BA2-BCFC-4A96-8CED-F024766FB2C4}" dt="2023-03-05T11:00:23.997" v="99" actId="26606"/>
          <ac:spMkLst>
            <pc:docMk/>
            <pc:sldMk cId="1994370313" sldId="257"/>
            <ac:spMk id="34" creationId="{6E8ED668-4CD0-D4FC-38F8-98CB735C8BCF}"/>
          </ac:spMkLst>
        </pc:spChg>
        <pc:spChg chg="add del">
          <ac:chgData name="Rojesh Dhakal" userId="8f97a48fc7a11475" providerId="LiveId" clId="{AC8A6BA2-BCFC-4A96-8CED-F024766FB2C4}" dt="2023-03-05T10:57:40.266" v="83"/>
          <ac:spMkLst>
            <pc:docMk/>
            <pc:sldMk cId="1994370313" sldId="257"/>
            <ac:spMk id="38" creationId="{06F0F283-C8B6-4598-89C9-C404C98A5715}"/>
          </ac:spMkLst>
        </pc:spChg>
        <pc:spChg chg="add del mod">
          <ac:chgData name="Rojesh Dhakal" userId="8f97a48fc7a11475" providerId="LiveId" clId="{AC8A6BA2-BCFC-4A96-8CED-F024766FB2C4}" dt="2023-03-05T11:00:23.996" v="98" actId="26606"/>
          <ac:spMkLst>
            <pc:docMk/>
            <pc:sldMk cId="1994370313" sldId="257"/>
            <ac:spMk id="39" creationId="{5A995CDE-28BF-6366-2E61-9566D568803B}"/>
          </ac:spMkLst>
        </pc:spChg>
        <pc:spChg chg="add del">
          <ac:chgData name="Rojesh Dhakal" userId="8f97a48fc7a11475" providerId="LiveId" clId="{AC8A6BA2-BCFC-4A96-8CED-F024766FB2C4}" dt="2023-03-05T10:57:40.266" v="83"/>
          <ac:spMkLst>
            <pc:docMk/>
            <pc:sldMk cId="1994370313" sldId="257"/>
            <ac:spMk id="40" creationId="{E473B0C0-761B-443F-97A0-9D6E01FBB751}"/>
          </ac:spMkLst>
        </pc:spChg>
        <pc:spChg chg="add del mod">
          <ac:chgData name="Rojesh Dhakal" userId="8f97a48fc7a11475" providerId="LiveId" clId="{AC8A6BA2-BCFC-4A96-8CED-F024766FB2C4}" dt="2023-03-05T11:00:23.996" v="98" actId="26606"/>
          <ac:spMkLst>
            <pc:docMk/>
            <pc:sldMk cId="1994370313" sldId="257"/>
            <ac:spMk id="41" creationId="{E7B42D05-8E61-6DE8-78FC-33BEB9425E42}"/>
          </ac:spMkLst>
        </pc:spChg>
        <pc:spChg chg="add del">
          <ac:chgData name="Rojesh Dhakal" userId="8f97a48fc7a11475" providerId="LiveId" clId="{AC8A6BA2-BCFC-4A96-8CED-F024766FB2C4}" dt="2023-03-05T10:57:40.266" v="83"/>
          <ac:spMkLst>
            <pc:docMk/>
            <pc:sldMk cId="1994370313" sldId="257"/>
            <ac:spMk id="42" creationId="{E3B475C6-1445-41C7-9360-49FD7C1C1E7A}"/>
          </ac:spMkLst>
        </pc:spChg>
        <pc:spChg chg="add del mod">
          <ac:chgData name="Rojesh Dhakal" userId="8f97a48fc7a11475" providerId="LiveId" clId="{AC8A6BA2-BCFC-4A96-8CED-F024766FB2C4}" dt="2023-03-05T11:02:19.530" v="114" actId="26606"/>
          <ac:spMkLst>
            <pc:docMk/>
            <pc:sldMk cId="1994370313" sldId="257"/>
            <ac:spMk id="43" creationId="{FFF7567E-97CA-131D-8E11-C64A503A6ABA}"/>
          </ac:spMkLst>
        </pc:spChg>
        <pc:spChg chg="add del mod">
          <ac:chgData name="Rojesh Dhakal" userId="8f97a48fc7a11475" providerId="LiveId" clId="{AC8A6BA2-BCFC-4A96-8CED-F024766FB2C4}" dt="2023-03-05T11:02:19.530" v="114" actId="26606"/>
          <ac:spMkLst>
            <pc:docMk/>
            <pc:sldMk cId="1994370313" sldId="257"/>
            <ac:spMk id="44" creationId="{1B05696F-C653-FAF7-CC97-B1191C8FC61F}"/>
          </ac:spMkLst>
        </pc:spChg>
        <pc:spChg chg="add del mod">
          <ac:chgData name="Rojesh Dhakal" userId="8f97a48fc7a11475" providerId="LiveId" clId="{AC8A6BA2-BCFC-4A96-8CED-F024766FB2C4}" dt="2023-03-05T11:02:19.530" v="114" actId="26606"/>
          <ac:spMkLst>
            <pc:docMk/>
            <pc:sldMk cId="1994370313" sldId="257"/>
            <ac:spMk id="45" creationId="{CC91A1E3-A3A7-946A-AAF9-8A79CF34F344}"/>
          </ac:spMkLst>
        </pc:spChg>
        <pc:spChg chg="add del mod">
          <ac:chgData name="Rojesh Dhakal" userId="8f97a48fc7a11475" providerId="LiveId" clId="{AC8A6BA2-BCFC-4A96-8CED-F024766FB2C4}" dt="2023-03-05T11:02:16.629" v="111" actId="26606"/>
          <ac:spMkLst>
            <pc:docMk/>
            <pc:sldMk cId="1994370313" sldId="257"/>
            <ac:spMk id="50" creationId="{2B0DBD8C-C771-24C0-1380-0556E064CBA9}"/>
          </ac:spMkLst>
        </pc:spChg>
        <pc:spChg chg="add del mod">
          <ac:chgData name="Rojesh Dhakal" userId="8f97a48fc7a11475" providerId="LiveId" clId="{AC8A6BA2-BCFC-4A96-8CED-F024766FB2C4}" dt="2023-03-05T11:02:16.629" v="111" actId="26606"/>
          <ac:spMkLst>
            <pc:docMk/>
            <pc:sldMk cId="1994370313" sldId="257"/>
            <ac:spMk id="52" creationId="{A4DF0C2B-EAE4-7C5A-8AC6-555051382D21}"/>
          </ac:spMkLst>
        </pc:spChg>
        <pc:spChg chg="add del mod">
          <ac:chgData name="Rojesh Dhakal" userId="8f97a48fc7a11475" providerId="LiveId" clId="{AC8A6BA2-BCFC-4A96-8CED-F024766FB2C4}" dt="2023-03-05T11:02:19.523" v="113" actId="26606"/>
          <ac:spMkLst>
            <pc:docMk/>
            <pc:sldMk cId="1994370313" sldId="257"/>
            <ac:spMk id="54" creationId="{BE96614D-B2AA-ED49-FF15-F836FF42DA9A}"/>
          </ac:spMkLst>
        </pc:spChg>
        <pc:spChg chg="add del mod">
          <ac:chgData name="Rojesh Dhakal" userId="8f97a48fc7a11475" providerId="LiveId" clId="{AC8A6BA2-BCFC-4A96-8CED-F024766FB2C4}" dt="2023-03-05T11:02:19.523" v="113" actId="26606"/>
          <ac:spMkLst>
            <pc:docMk/>
            <pc:sldMk cId="1994370313" sldId="257"/>
            <ac:spMk id="55" creationId="{5D8DD7A1-FD01-C5AE-D82C-28715AD91CEE}"/>
          </ac:spMkLst>
        </pc:spChg>
        <pc:spChg chg="add del mod">
          <ac:chgData name="Rojesh Dhakal" userId="8f97a48fc7a11475" providerId="LiveId" clId="{AC8A6BA2-BCFC-4A96-8CED-F024766FB2C4}" dt="2023-03-05T11:02:19.523" v="113" actId="26606"/>
          <ac:spMkLst>
            <pc:docMk/>
            <pc:sldMk cId="1994370313" sldId="257"/>
            <ac:spMk id="56" creationId="{B368F4D5-A5E6-A8CA-065A-5ECC11990167}"/>
          </ac:spMkLst>
        </pc:spChg>
        <pc:spChg chg="add mod">
          <ac:chgData name="Rojesh Dhakal" userId="8f97a48fc7a11475" providerId="LiveId" clId="{AC8A6BA2-BCFC-4A96-8CED-F024766FB2C4}" dt="2023-03-05T11:06:37.456" v="115"/>
          <ac:spMkLst>
            <pc:docMk/>
            <pc:sldMk cId="1994370313" sldId="257"/>
            <ac:spMk id="58" creationId="{068BFAD1-FA61-13CA-06A4-21B9A774FEEB}"/>
          </ac:spMkLst>
        </pc:spChg>
        <pc:spChg chg="add mod">
          <ac:chgData name="Rojesh Dhakal" userId="8f97a48fc7a11475" providerId="LiveId" clId="{AC8A6BA2-BCFC-4A96-8CED-F024766FB2C4}" dt="2023-03-05T11:06:37.563" v="116" actId="27636"/>
          <ac:spMkLst>
            <pc:docMk/>
            <pc:sldMk cId="1994370313" sldId="257"/>
            <ac:spMk id="59" creationId="{2C731D5A-696D-43C8-B257-388BC7CBA572}"/>
          </ac:spMkLst>
        </pc:spChg>
        <pc:spChg chg="add del">
          <ac:chgData name="Rojesh Dhakal" userId="8f97a48fc7a11475" providerId="LiveId" clId="{AC8A6BA2-BCFC-4A96-8CED-F024766FB2C4}" dt="2023-03-05T10:58:09.136" v="86" actId="26606"/>
          <ac:spMkLst>
            <pc:docMk/>
            <pc:sldMk cId="1994370313" sldId="257"/>
            <ac:spMk id="61" creationId="{91328346-8BAD-4616-B50B-5CFDA5648D6A}"/>
          </ac:spMkLst>
        </pc:spChg>
        <pc:spChg chg="add del">
          <ac:chgData name="Rojesh Dhakal" userId="8f97a48fc7a11475" providerId="LiveId" clId="{AC8A6BA2-BCFC-4A96-8CED-F024766FB2C4}" dt="2023-03-05T10:58:45.891" v="89"/>
          <ac:spMkLst>
            <pc:docMk/>
            <pc:sldMk cId="1994370313" sldId="257"/>
            <ac:spMk id="63" creationId="{19FE08D8-CEA0-461E-870A-02CD15D9B9D2}"/>
          </ac:spMkLst>
        </pc:spChg>
        <pc:spChg chg="add del">
          <ac:chgData name="Rojesh Dhakal" userId="8f97a48fc7a11475" providerId="LiveId" clId="{AC8A6BA2-BCFC-4A96-8CED-F024766FB2C4}" dt="2023-03-05T10:58:45.891" v="89"/>
          <ac:spMkLst>
            <pc:docMk/>
            <pc:sldMk cId="1994370313" sldId="257"/>
            <ac:spMk id="64" creationId="{2B982904-A46E-41DF-BA98-61E2300C7DCB}"/>
          </ac:spMkLst>
        </pc:spChg>
        <pc:spChg chg="add del">
          <ac:chgData name="Rojesh Dhakal" userId="8f97a48fc7a11475" providerId="LiveId" clId="{AC8A6BA2-BCFC-4A96-8CED-F024766FB2C4}" dt="2023-03-05T10:58:45.891" v="89"/>
          <ac:spMkLst>
            <pc:docMk/>
            <pc:sldMk cId="1994370313" sldId="257"/>
            <ac:spMk id="65" creationId="{27018161-547E-48F7-A0D9-272C9EA5B379}"/>
          </ac:spMkLst>
        </pc:spChg>
        <pc:grpChg chg="add del">
          <ac:chgData name="Rojesh Dhakal" userId="8f97a48fc7a11475" providerId="LiveId" clId="{AC8A6BA2-BCFC-4A96-8CED-F024766FB2C4}" dt="2023-03-05T10:58:09.136" v="86" actId="26606"/>
          <ac:grpSpMkLst>
            <pc:docMk/>
            <pc:sldMk cId="1994370313" sldId="257"/>
            <ac:grpSpMk id="28" creationId="{0B789310-9859-4942-98C8-3D2F12AAAE73}"/>
          </ac:grpSpMkLst>
        </pc:grpChg>
        <pc:grpChg chg="add del">
          <ac:chgData name="Rojesh Dhakal" userId="8f97a48fc7a11475" providerId="LiveId" clId="{AC8A6BA2-BCFC-4A96-8CED-F024766FB2C4}" dt="2023-03-05T10:58:09.136" v="86" actId="26606"/>
          <ac:grpSpMkLst>
            <pc:docMk/>
            <pc:sldMk cId="1994370313" sldId="257"/>
            <ac:grpSpMk id="47" creationId="{6F1CEC7A-E419-4950-AA57-B00546C29CAF}"/>
          </ac:grpSpMkLst>
        </pc:grpChg>
      </pc:sldChg>
      <pc:sldChg chg="addSp delSp modSp new mod setBg modClrScheme delDesignElem chgLayout">
        <pc:chgData name="Rojesh Dhakal" userId="8f97a48fc7a11475" providerId="LiveId" clId="{AC8A6BA2-BCFC-4A96-8CED-F024766FB2C4}" dt="2023-03-11T05:10:48.932" v="1337" actId="20577"/>
        <pc:sldMkLst>
          <pc:docMk/>
          <pc:sldMk cId="809389511" sldId="258"/>
        </pc:sldMkLst>
        <pc:spChg chg="del mod">
          <ac:chgData name="Rojesh Dhakal" userId="8f97a48fc7a11475" providerId="LiveId" clId="{AC8A6BA2-BCFC-4A96-8CED-F024766FB2C4}" dt="2023-03-11T03:55:37.117" v="287" actId="700"/>
          <ac:spMkLst>
            <pc:docMk/>
            <pc:sldMk cId="809389511" sldId="258"/>
            <ac:spMk id="2" creationId="{305DEF1A-72B6-8907-4B77-8F15F76ACB7E}"/>
          </ac:spMkLst>
        </pc:spChg>
        <pc:spChg chg="mod ord">
          <ac:chgData name="Rojesh Dhakal" userId="8f97a48fc7a11475" providerId="LiveId" clId="{AC8A6BA2-BCFC-4A96-8CED-F024766FB2C4}" dt="2023-03-11T05:10:48.932" v="1337" actId="20577"/>
          <ac:spMkLst>
            <pc:docMk/>
            <pc:sldMk cId="809389511" sldId="258"/>
            <ac:spMk id="3" creationId="{CCE1EEA0-6EE8-BE07-C851-F4BC397D5001}"/>
          </ac:spMkLst>
        </pc:spChg>
        <pc:spChg chg="add del">
          <ac:chgData name="Rojesh Dhakal" userId="8f97a48fc7a11475" providerId="LiveId" clId="{AC8A6BA2-BCFC-4A96-8CED-F024766FB2C4}" dt="2023-03-11T03:56:01.266" v="289" actId="26606"/>
          <ac:spMkLst>
            <pc:docMk/>
            <pc:sldMk cId="809389511" sldId="258"/>
            <ac:spMk id="9" creationId="{841EFD0D-0D37-447B-B1EA-4F7197EB2911}"/>
          </ac:spMkLst>
        </pc:spChg>
        <pc:spChg chg="add del">
          <ac:chgData name="Rojesh Dhakal" userId="8f97a48fc7a11475" providerId="LiveId" clId="{AC8A6BA2-BCFC-4A96-8CED-F024766FB2C4}" dt="2023-03-11T03:55:37.117" v="287" actId="700"/>
          <ac:spMkLst>
            <pc:docMk/>
            <pc:sldMk cId="809389511" sldId="258"/>
            <ac:spMk id="10" creationId="{374BD3A9-25D1-4691-BE05-149182EC4C13}"/>
          </ac:spMkLst>
        </pc:spChg>
        <pc:spChg chg="add del">
          <ac:chgData name="Rojesh Dhakal" userId="8f97a48fc7a11475" providerId="LiveId" clId="{AC8A6BA2-BCFC-4A96-8CED-F024766FB2C4}" dt="2023-03-11T03:56:01.266" v="289" actId="26606"/>
          <ac:spMkLst>
            <pc:docMk/>
            <pc:sldMk cId="809389511" sldId="258"/>
            <ac:spMk id="11" creationId="{5A6DFF24-307B-44B0-93F0-893676F1488A}"/>
          </ac:spMkLst>
        </pc:spChg>
        <pc:spChg chg="add del">
          <ac:chgData name="Rojesh Dhakal" userId="8f97a48fc7a11475" providerId="LiveId" clId="{AC8A6BA2-BCFC-4A96-8CED-F024766FB2C4}" dt="2023-03-11T03:55:37.117" v="287" actId="700"/>
          <ac:spMkLst>
            <pc:docMk/>
            <pc:sldMk cId="809389511" sldId="258"/>
            <ac:spMk id="12" creationId="{8D49CF1A-01DD-4115-A6BB-CFA8F704534E}"/>
          </ac:spMkLst>
        </pc:spChg>
        <pc:spChg chg="add del">
          <ac:chgData name="Rojesh Dhakal" userId="8f97a48fc7a11475" providerId="LiveId" clId="{AC8A6BA2-BCFC-4A96-8CED-F024766FB2C4}" dt="2023-03-11T03:55:37.117" v="287" actId="700"/>
          <ac:spMkLst>
            <pc:docMk/>
            <pc:sldMk cId="809389511" sldId="258"/>
            <ac:spMk id="14" creationId="{5FDAFA16-9D2D-4BEC-89D0-B4EABEE911B1}"/>
          </ac:spMkLst>
        </pc:spChg>
        <pc:spChg chg="add del">
          <ac:chgData name="Rojesh Dhakal" userId="8f97a48fc7a11475" providerId="LiveId" clId="{AC8A6BA2-BCFC-4A96-8CED-F024766FB2C4}" dt="2023-03-11T03:56:01.266" v="289" actId="26606"/>
          <ac:spMkLst>
            <pc:docMk/>
            <pc:sldMk cId="809389511" sldId="258"/>
            <ac:spMk id="16" creationId="{374BD3A9-25D1-4691-BE05-149182EC4C13}"/>
          </ac:spMkLst>
        </pc:spChg>
        <pc:spChg chg="add del">
          <ac:chgData name="Rojesh Dhakal" userId="8f97a48fc7a11475" providerId="LiveId" clId="{AC8A6BA2-BCFC-4A96-8CED-F024766FB2C4}" dt="2023-03-11T03:56:01.266" v="289" actId="26606"/>
          <ac:spMkLst>
            <pc:docMk/>
            <pc:sldMk cId="809389511" sldId="258"/>
            <ac:spMk id="18" creationId="{8D49CF1A-01DD-4115-A6BB-CFA8F704534E}"/>
          </ac:spMkLst>
        </pc:spChg>
        <pc:spChg chg="add del">
          <ac:chgData name="Rojesh Dhakal" userId="8f97a48fc7a11475" providerId="LiveId" clId="{AC8A6BA2-BCFC-4A96-8CED-F024766FB2C4}" dt="2023-03-11T03:56:01.266" v="289" actId="26606"/>
          <ac:spMkLst>
            <pc:docMk/>
            <pc:sldMk cId="809389511" sldId="258"/>
            <ac:spMk id="20" creationId="{5FDAFA16-9D2D-4BEC-89D0-B4EABEE911B1}"/>
          </ac:spMkLst>
        </pc:spChg>
        <pc:spChg chg="add">
          <ac:chgData name="Rojesh Dhakal" userId="8f97a48fc7a11475" providerId="LiveId" clId="{AC8A6BA2-BCFC-4A96-8CED-F024766FB2C4}" dt="2023-03-11T03:56:01.266" v="289" actId="26606"/>
          <ac:spMkLst>
            <pc:docMk/>
            <pc:sldMk cId="809389511" sldId="258"/>
            <ac:spMk id="25" creationId="{841EFD0D-0D37-447B-B1EA-4F7197EB2911}"/>
          </ac:spMkLst>
        </pc:spChg>
        <pc:spChg chg="add">
          <ac:chgData name="Rojesh Dhakal" userId="8f97a48fc7a11475" providerId="LiveId" clId="{AC8A6BA2-BCFC-4A96-8CED-F024766FB2C4}" dt="2023-03-11T03:56:01.266" v="289" actId="26606"/>
          <ac:spMkLst>
            <pc:docMk/>
            <pc:sldMk cId="809389511" sldId="258"/>
            <ac:spMk id="27" creationId="{5A6DFF24-307B-44B0-93F0-893676F1488A}"/>
          </ac:spMkLst>
        </pc:spChg>
        <pc:spChg chg="add">
          <ac:chgData name="Rojesh Dhakal" userId="8f97a48fc7a11475" providerId="LiveId" clId="{AC8A6BA2-BCFC-4A96-8CED-F024766FB2C4}" dt="2023-03-11T03:56:01.266" v="289" actId="26606"/>
          <ac:spMkLst>
            <pc:docMk/>
            <pc:sldMk cId="809389511" sldId="258"/>
            <ac:spMk id="29" creationId="{374BD3A9-25D1-4691-BE05-149182EC4C13}"/>
          </ac:spMkLst>
        </pc:spChg>
        <pc:spChg chg="add">
          <ac:chgData name="Rojesh Dhakal" userId="8f97a48fc7a11475" providerId="LiveId" clId="{AC8A6BA2-BCFC-4A96-8CED-F024766FB2C4}" dt="2023-03-11T03:56:01.266" v="289" actId="26606"/>
          <ac:spMkLst>
            <pc:docMk/>
            <pc:sldMk cId="809389511" sldId="258"/>
            <ac:spMk id="31" creationId="{8D49CF1A-01DD-4115-A6BB-CFA8F704534E}"/>
          </ac:spMkLst>
        </pc:spChg>
        <pc:spChg chg="add">
          <ac:chgData name="Rojesh Dhakal" userId="8f97a48fc7a11475" providerId="LiveId" clId="{AC8A6BA2-BCFC-4A96-8CED-F024766FB2C4}" dt="2023-03-11T03:56:01.266" v="289" actId="26606"/>
          <ac:spMkLst>
            <pc:docMk/>
            <pc:sldMk cId="809389511" sldId="258"/>
            <ac:spMk id="33" creationId="{5FDAFA16-9D2D-4BEC-89D0-B4EABEE911B1}"/>
          </ac:spMkLst>
        </pc:spChg>
        <pc:picChg chg="add">
          <ac:chgData name="Rojesh Dhakal" userId="8f97a48fc7a11475" providerId="LiveId" clId="{AC8A6BA2-BCFC-4A96-8CED-F024766FB2C4}" dt="2023-03-11T03:55:17.145" v="284" actId="26606"/>
          <ac:picMkLst>
            <pc:docMk/>
            <pc:sldMk cId="809389511" sldId="258"/>
            <ac:picMk id="7" creationId="{7929AF20-5B4D-CE78-868F-9DFFA9575787}"/>
          </ac:picMkLst>
        </pc:picChg>
      </pc:sldChg>
      <pc:sldChg chg="modSp new del">
        <pc:chgData name="Rojesh Dhakal" userId="8f97a48fc7a11475" providerId="LiveId" clId="{AC8A6BA2-BCFC-4A96-8CED-F024766FB2C4}" dt="2023-03-05T11:01:04.720" v="107" actId="47"/>
        <pc:sldMkLst>
          <pc:docMk/>
          <pc:sldMk cId="2918082706" sldId="258"/>
        </pc:sldMkLst>
        <pc:spChg chg="mod">
          <ac:chgData name="Rojesh Dhakal" userId="8f97a48fc7a11475" providerId="LiveId" clId="{AC8A6BA2-BCFC-4A96-8CED-F024766FB2C4}" dt="2023-03-05T11:00:59.309" v="106"/>
          <ac:spMkLst>
            <pc:docMk/>
            <pc:sldMk cId="2918082706" sldId="258"/>
            <ac:spMk id="2" creationId="{EB69244E-6D45-94D1-4E45-26587617568E}"/>
          </ac:spMkLst>
        </pc:spChg>
        <pc:spChg chg="mod">
          <ac:chgData name="Rojesh Dhakal" userId="8f97a48fc7a11475" providerId="LiveId" clId="{AC8A6BA2-BCFC-4A96-8CED-F024766FB2C4}" dt="2023-03-05T11:00:59.309" v="106"/>
          <ac:spMkLst>
            <pc:docMk/>
            <pc:sldMk cId="2918082706" sldId="258"/>
            <ac:spMk id="3" creationId="{1C3F0DD3-2FCD-AEE5-8BAA-549AC9ACBE72}"/>
          </ac:spMkLst>
        </pc:spChg>
        <pc:spChg chg="mod">
          <ac:chgData name="Rojesh Dhakal" userId="8f97a48fc7a11475" providerId="LiveId" clId="{AC8A6BA2-BCFC-4A96-8CED-F024766FB2C4}" dt="2023-03-05T11:00:59.309" v="106"/>
          <ac:spMkLst>
            <pc:docMk/>
            <pc:sldMk cId="2918082706" sldId="258"/>
            <ac:spMk id="4" creationId="{A056AA10-C4CC-F9F8-8E38-9027DB11D8E5}"/>
          </ac:spMkLst>
        </pc:spChg>
      </pc:sldChg>
      <pc:sldChg chg="new del">
        <pc:chgData name="Rojesh Dhakal" userId="8f97a48fc7a11475" providerId="LiveId" clId="{AC8A6BA2-BCFC-4A96-8CED-F024766FB2C4}" dt="2023-03-05T11:09:43.836" v="134" actId="680"/>
        <pc:sldMkLst>
          <pc:docMk/>
          <pc:sldMk cId="3029241345" sldId="258"/>
        </pc:sldMkLst>
      </pc:sldChg>
      <pc:sldChg chg="addSp delSp modSp new del mod setBg modClrScheme chgLayout">
        <pc:chgData name="Rojesh Dhakal" userId="8f97a48fc7a11475" providerId="LiveId" clId="{AC8A6BA2-BCFC-4A96-8CED-F024766FB2C4}" dt="2023-03-11T04:59:24.745" v="1213" actId="47"/>
        <pc:sldMkLst>
          <pc:docMk/>
          <pc:sldMk cId="1586521365" sldId="259"/>
        </pc:sldMkLst>
        <pc:spChg chg="del mod ord">
          <ac:chgData name="Rojesh Dhakal" userId="8f97a48fc7a11475" providerId="LiveId" clId="{AC8A6BA2-BCFC-4A96-8CED-F024766FB2C4}" dt="2023-03-11T04:00:45.747" v="291" actId="700"/>
          <ac:spMkLst>
            <pc:docMk/>
            <pc:sldMk cId="1586521365" sldId="259"/>
            <ac:spMk id="2" creationId="{315EA044-1617-DC32-66FD-B27CC347DCC3}"/>
          </ac:spMkLst>
        </pc:spChg>
        <pc:spChg chg="del mod ord">
          <ac:chgData name="Rojesh Dhakal" userId="8f97a48fc7a11475" providerId="LiveId" clId="{AC8A6BA2-BCFC-4A96-8CED-F024766FB2C4}" dt="2023-03-11T04:00:45.747" v="291" actId="700"/>
          <ac:spMkLst>
            <pc:docMk/>
            <pc:sldMk cId="1586521365" sldId="259"/>
            <ac:spMk id="3" creationId="{83E01D92-D0CB-ACD5-3117-DC0F2C1EB08E}"/>
          </ac:spMkLst>
        </pc:spChg>
        <pc:spChg chg="add del mod ord">
          <ac:chgData name="Rojesh Dhakal" userId="8f97a48fc7a11475" providerId="LiveId" clId="{AC8A6BA2-BCFC-4A96-8CED-F024766FB2C4}" dt="2023-03-11T04:00:54.470" v="292" actId="700"/>
          <ac:spMkLst>
            <pc:docMk/>
            <pc:sldMk cId="1586521365" sldId="259"/>
            <ac:spMk id="4" creationId="{A1BA674F-9841-3FC0-F9DF-7194CEE32A5B}"/>
          </ac:spMkLst>
        </pc:spChg>
        <pc:spChg chg="add del mod ord">
          <ac:chgData name="Rojesh Dhakal" userId="8f97a48fc7a11475" providerId="LiveId" clId="{AC8A6BA2-BCFC-4A96-8CED-F024766FB2C4}" dt="2023-03-11T04:00:54.470" v="292" actId="700"/>
          <ac:spMkLst>
            <pc:docMk/>
            <pc:sldMk cId="1586521365" sldId="259"/>
            <ac:spMk id="5" creationId="{77072426-E5FD-3FCD-5E78-E33DBC602712}"/>
          </ac:spMkLst>
        </pc:spChg>
        <pc:spChg chg="add del mod ord">
          <ac:chgData name="Rojesh Dhakal" userId="8f97a48fc7a11475" providerId="LiveId" clId="{AC8A6BA2-BCFC-4A96-8CED-F024766FB2C4}" dt="2023-03-11T04:33:19.307" v="837" actId="12084"/>
          <ac:spMkLst>
            <pc:docMk/>
            <pc:sldMk cId="1586521365" sldId="259"/>
            <ac:spMk id="6" creationId="{E5197856-FA54-A842-38F5-3C62033BB15A}"/>
          </ac:spMkLst>
        </pc:spChg>
        <pc:spChg chg="add del mod">
          <ac:chgData name="Rojesh Dhakal" userId="8f97a48fc7a11475" providerId="LiveId" clId="{AC8A6BA2-BCFC-4A96-8CED-F024766FB2C4}" dt="2023-03-11T04:08:57.257" v="424" actId="11529"/>
          <ac:spMkLst>
            <pc:docMk/>
            <pc:sldMk cId="1586521365" sldId="259"/>
            <ac:spMk id="7" creationId="{6E03CF2D-69F3-F653-B9C1-B1CF2BAFC279}"/>
          </ac:spMkLst>
        </pc:spChg>
        <pc:spChg chg="add del mod">
          <ac:chgData name="Rojesh Dhakal" userId="8f97a48fc7a11475" providerId="LiveId" clId="{AC8A6BA2-BCFC-4A96-8CED-F024766FB2C4}" dt="2023-03-11T04:08:51.625" v="414" actId="11529"/>
          <ac:spMkLst>
            <pc:docMk/>
            <pc:sldMk cId="1586521365" sldId="259"/>
            <ac:spMk id="8" creationId="{BC68BBFA-33A7-EDBF-AF3D-E5D217E7C13A}"/>
          </ac:spMkLst>
        </pc:spChg>
        <pc:spChg chg="add del">
          <ac:chgData name="Rojesh Dhakal" userId="8f97a48fc7a11475" providerId="LiveId" clId="{AC8A6BA2-BCFC-4A96-8CED-F024766FB2C4}" dt="2023-03-11T04:30:28.892" v="823" actId="26606"/>
          <ac:spMkLst>
            <pc:docMk/>
            <pc:sldMk cId="1586521365" sldId="259"/>
            <ac:spMk id="11" creationId="{7520F84D-966A-41CD-B818-16BF32EF1E9D}"/>
          </ac:spMkLst>
        </pc:spChg>
        <pc:spChg chg="add del">
          <ac:chgData name="Rojesh Dhakal" userId="8f97a48fc7a11475" providerId="LiveId" clId="{AC8A6BA2-BCFC-4A96-8CED-F024766FB2C4}" dt="2023-03-11T04:30:28.892" v="823" actId="26606"/>
          <ac:spMkLst>
            <pc:docMk/>
            <pc:sldMk cId="1586521365" sldId="259"/>
            <ac:spMk id="13" creationId="{57510D23-E323-4577-A8EA-12C6C6019BA1}"/>
          </ac:spMkLst>
        </pc:spChg>
        <pc:spChg chg="add del">
          <ac:chgData name="Rojesh Dhakal" userId="8f97a48fc7a11475" providerId="LiveId" clId="{AC8A6BA2-BCFC-4A96-8CED-F024766FB2C4}" dt="2023-03-11T04:30:28.892" v="823" actId="26606"/>
          <ac:spMkLst>
            <pc:docMk/>
            <pc:sldMk cId="1586521365" sldId="259"/>
            <ac:spMk id="15" creationId="{AB4FFECA-0832-4FE3-B587-054A0F2D8054}"/>
          </ac:spMkLst>
        </pc:spChg>
        <pc:spChg chg="add del">
          <ac:chgData name="Rojesh Dhakal" userId="8f97a48fc7a11475" providerId="LiveId" clId="{AC8A6BA2-BCFC-4A96-8CED-F024766FB2C4}" dt="2023-03-11T04:30:28.892" v="823" actId="26606"/>
          <ac:spMkLst>
            <pc:docMk/>
            <pc:sldMk cId="1586521365" sldId="259"/>
            <ac:spMk id="17" creationId="{C65858E6-5C0F-4AAE-A1AC-29BA07FFEE5C}"/>
          </ac:spMkLst>
        </pc:spChg>
        <pc:spChg chg="add del">
          <ac:chgData name="Rojesh Dhakal" userId="8f97a48fc7a11475" providerId="LiveId" clId="{AC8A6BA2-BCFC-4A96-8CED-F024766FB2C4}" dt="2023-03-11T04:31:04.278" v="835" actId="26606"/>
          <ac:spMkLst>
            <pc:docMk/>
            <pc:sldMk cId="1586521365" sldId="259"/>
            <ac:spMk id="23" creationId="{BB8C1D0E-0B06-46C9-A8BD-A8E13FF9936B}"/>
          </ac:spMkLst>
        </pc:spChg>
        <pc:spChg chg="add del">
          <ac:chgData name="Rojesh Dhakal" userId="8f97a48fc7a11475" providerId="LiveId" clId="{AC8A6BA2-BCFC-4A96-8CED-F024766FB2C4}" dt="2023-03-11T04:31:04.278" v="835" actId="26606"/>
          <ac:spMkLst>
            <pc:docMk/>
            <pc:sldMk cId="1586521365" sldId="259"/>
            <ac:spMk id="25" creationId="{7D1ADC4A-8537-4084-99C7-F8D378A640A9}"/>
          </ac:spMkLst>
        </pc:spChg>
        <pc:spChg chg="add del">
          <ac:chgData name="Rojesh Dhakal" userId="8f97a48fc7a11475" providerId="LiveId" clId="{AC8A6BA2-BCFC-4A96-8CED-F024766FB2C4}" dt="2023-03-11T04:31:04.278" v="835" actId="26606"/>
          <ac:spMkLst>
            <pc:docMk/>
            <pc:sldMk cId="1586521365" sldId="259"/>
            <ac:spMk id="27" creationId="{415DEDD7-7B31-4EF1-B7C7-5AEE3208CC1D}"/>
          </ac:spMkLst>
        </pc:spChg>
        <pc:spChg chg="add del">
          <ac:chgData name="Rojesh Dhakal" userId="8f97a48fc7a11475" providerId="LiveId" clId="{AC8A6BA2-BCFC-4A96-8CED-F024766FB2C4}" dt="2023-03-11T04:31:04.278" v="835" actId="26606"/>
          <ac:spMkLst>
            <pc:docMk/>
            <pc:sldMk cId="1586521365" sldId="259"/>
            <ac:spMk id="29" creationId="{3242CC7A-3D6E-47A4-B9D1-860978459846}"/>
          </ac:spMkLst>
        </pc:spChg>
        <pc:spChg chg="add">
          <ac:chgData name="Rojesh Dhakal" userId="8f97a48fc7a11475" providerId="LiveId" clId="{AC8A6BA2-BCFC-4A96-8CED-F024766FB2C4}" dt="2023-03-11T04:31:04.278" v="835" actId="26606"/>
          <ac:spMkLst>
            <pc:docMk/>
            <pc:sldMk cId="1586521365" sldId="259"/>
            <ac:spMk id="34" creationId="{BB8C1D0E-0B06-46C9-A8BD-A8E13FF9936B}"/>
          </ac:spMkLst>
        </pc:spChg>
        <pc:spChg chg="add">
          <ac:chgData name="Rojesh Dhakal" userId="8f97a48fc7a11475" providerId="LiveId" clId="{AC8A6BA2-BCFC-4A96-8CED-F024766FB2C4}" dt="2023-03-11T04:31:04.278" v="835" actId="26606"/>
          <ac:spMkLst>
            <pc:docMk/>
            <pc:sldMk cId="1586521365" sldId="259"/>
            <ac:spMk id="36" creationId="{7D1ADC4A-8537-4084-99C7-F8D378A640A9}"/>
          </ac:spMkLst>
        </pc:spChg>
        <pc:spChg chg="add">
          <ac:chgData name="Rojesh Dhakal" userId="8f97a48fc7a11475" providerId="LiveId" clId="{AC8A6BA2-BCFC-4A96-8CED-F024766FB2C4}" dt="2023-03-11T04:31:04.278" v="835" actId="26606"/>
          <ac:spMkLst>
            <pc:docMk/>
            <pc:sldMk cId="1586521365" sldId="259"/>
            <ac:spMk id="38" creationId="{415DEDD7-7B31-4EF1-B7C7-5AEE3208CC1D}"/>
          </ac:spMkLst>
        </pc:spChg>
        <pc:spChg chg="add">
          <ac:chgData name="Rojesh Dhakal" userId="8f97a48fc7a11475" providerId="LiveId" clId="{AC8A6BA2-BCFC-4A96-8CED-F024766FB2C4}" dt="2023-03-11T04:31:04.278" v="835" actId="26606"/>
          <ac:spMkLst>
            <pc:docMk/>
            <pc:sldMk cId="1586521365" sldId="259"/>
            <ac:spMk id="40" creationId="{3242CC7A-3D6E-47A4-B9D1-860978459846}"/>
          </ac:spMkLst>
        </pc:spChg>
        <pc:graphicFrameChg chg="add del mod">
          <ac:chgData name="Rojesh Dhakal" userId="8f97a48fc7a11475" providerId="LiveId" clId="{AC8A6BA2-BCFC-4A96-8CED-F024766FB2C4}" dt="2023-03-11T04:33:19.307" v="837" actId="12084"/>
          <ac:graphicFrameMkLst>
            <pc:docMk/>
            <pc:sldMk cId="1586521365" sldId="259"/>
            <ac:graphicFrameMk id="9" creationId="{C9C6F83B-B4C2-B024-F7C2-CF3930106613}"/>
          </ac:graphicFrameMkLst>
        </pc:graphicFrameChg>
        <pc:picChg chg="add mod">
          <ac:chgData name="Rojesh Dhakal" userId="8f97a48fc7a11475" providerId="LiveId" clId="{AC8A6BA2-BCFC-4A96-8CED-F024766FB2C4}" dt="2023-03-11T04:31:04.278" v="835" actId="26606"/>
          <ac:picMkLst>
            <pc:docMk/>
            <pc:sldMk cId="1586521365" sldId="259"/>
            <ac:picMk id="19" creationId="{F4A34B11-13CC-B4EC-90E5-5F78EAB43EE6}"/>
          </ac:picMkLst>
        </pc:picChg>
      </pc:sldChg>
      <pc:sldChg chg="addSp delSp modSp new del mod modClrScheme chgLayout">
        <pc:chgData name="Rojesh Dhakal" userId="8f97a48fc7a11475" providerId="LiveId" clId="{AC8A6BA2-BCFC-4A96-8CED-F024766FB2C4}" dt="2023-03-16T06:40:37.192" v="5685" actId="47"/>
        <pc:sldMkLst>
          <pc:docMk/>
          <pc:sldMk cId="2880807131" sldId="260"/>
        </pc:sldMkLst>
        <pc:spChg chg="del mod">
          <ac:chgData name="Rojesh Dhakal" userId="8f97a48fc7a11475" providerId="LiveId" clId="{AC8A6BA2-BCFC-4A96-8CED-F024766FB2C4}" dt="2023-03-11T04:34:43.816" v="840" actId="12084"/>
          <ac:spMkLst>
            <pc:docMk/>
            <pc:sldMk cId="2880807131" sldId="260"/>
            <ac:spMk id="2" creationId="{4788E0A5-B79E-6C60-41BE-F06F79DFA203}"/>
          </ac:spMkLst>
        </pc:spChg>
        <pc:spChg chg="add del mod ord">
          <ac:chgData name="Rojesh Dhakal" userId="8f97a48fc7a11475" providerId="LiveId" clId="{AC8A6BA2-BCFC-4A96-8CED-F024766FB2C4}" dt="2023-03-11T05:28:29.065" v="1732" actId="700"/>
          <ac:spMkLst>
            <pc:docMk/>
            <pc:sldMk cId="2880807131" sldId="260"/>
            <ac:spMk id="4" creationId="{B447C617-5ECC-8B9E-5318-4E6AD6A5705D}"/>
          </ac:spMkLst>
        </pc:spChg>
        <pc:spChg chg="add del mod ord">
          <ac:chgData name="Rojesh Dhakal" userId="8f97a48fc7a11475" providerId="LiveId" clId="{AC8A6BA2-BCFC-4A96-8CED-F024766FB2C4}" dt="2023-03-11T04:55:24.977" v="1178" actId="700"/>
          <ac:spMkLst>
            <pc:docMk/>
            <pc:sldMk cId="2880807131" sldId="260"/>
            <ac:spMk id="5" creationId="{D9DC680F-BBD3-24DF-EBB2-111B4877324D}"/>
          </ac:spMkLst>
        </pc:spChg>
        <pc:spChg chg="add del mod ord">
          <ac:chgData name="Rojesh Dhakal" userId="8f97a48fc7a11475" providerId="LiveId" clId="{AC8A6BA2-BCFC-4A96-8CED-F024766FB2C4}" dt="2023-03-11T04:54:56.958" v="1157" actId="700"/>
          <ac:spMkLst>
            <pc:docMk/>
            <pc:sldMk cId="2880807131" sldId="260"/>
            <ac:spMk id="6" creationId="{54583046-FF33-2034-0D88-9ACE3201ACCF}"/>
          </ac:spMkLst>
        </pc:spChg>
        <pc:spChg chg="add del mod ord">
          <ac:chgData name="Rojesh Dhakal" userId="8f97a48fc7a11475" providerId="LiveId" clId="{AC8A6BA2-BCFC-4A96-8CED-F024766FB2C4}" dt="2023-03-11T04:54:56.958" v="1157" actId="700"/>
          <ac:spMkLst>
            <pc:docMk/>
            <pc:sldMk cId="2880807131" sldId="260"/>
            <ac:spMk id="7" creationId="{425C2313-C32D-63AD-061F-06E6C9A2B221}"/>
          </ac:spMkLst>
        </pc:spChg>
        <pc:spChg chg="add del mod ord">
          <ac:chgData name="Rojesh Dhakal" userId="8f97a48fc7a11475" providerId="LiveId" clId="{AC8A6BA2-BCFC-4A96-8CED-F024766FB2C4}" dt="2023-03-11T04:55:40.044" v="1180" actId="700"/>
          <ac:spMkLst>
            <pc:docMk/>
            <pc:sldMk cId="2880807131" sldId="260"/>
            <ac:spMk id="8" creationId="{D3B4225B-87E6-7307-92FE-F5EBE941FFA5}"/>
          </ac:spMkLst>
        </pc:spChg>
        <pc:spChg chg="add del mod ord">
          <ac:chgData name="Rojesh Dhakal" userId="8f97a48fc7a11475" providerId="LiveId" clId="{AC8A6BA2-BCFC-4A96-8CED-F024766FB2C4}" dt="2023-03-11T04:55:49.234" v="1181" actId="700"/>
          <ac:spMkLst>
            <pc:docMk/>
            <pc:sldMk cId="2880807131" sldId="260"/>
            <ac:spMk id="9" creationId="{62E8F55A-27FB-3840-39F2-46F926A64605}"/>
          </ac:spMkLst>
        </pc:spChg>
        <pc:spChg chg="add del mod ord">
          <ac:chgData name="Rojesh Dhakal" userId="8f97a48fc7a11475" providerId="LiveId" clId="{AC8A6BA2-BCFC-4A96-8CED-F024766FB2C4}" dt="2023-03-11T05:28:29.065" v="1732" actId="700"/>
          <ac:spMkLst>
            <pc:docMk/>
            <pc:sldMk cId="2880807131" sldId="260"/>
            <ac:spMk id="10" creationId="{7EED2775-A15B-A7F5-8641-CC4B141F5812}"/>
          </ac:spMkLst>
        </pc:spChg>
        <pc:graphicFrameChg chg="add mod">
          <ac:chgData name="Rojesh Dhakal" userId="8f97a48fc7a11475" providerId="LiveId" clId="{AC8A6BA2-BCFC-4A96-8CED-F024766FB2C4}" dt="2023-03-11T05:02:05.202" v="1295" actId="12100"/>
          <ac:graphicFrameMkLst>
            <pc:docMk/>
            <pc:sldMk cId="2880807131" sldId="260"/>
            <ac:graphicFrameMk id="3" creationId="{A803194C-8AD9-A577-3095-BC215DCF81B3}"/>
          </ac:graphicFrameMkLst>
        </pc:graphicFrameChg>
      </pc:sldChg>
      <pc:sldChg chg="new del">
        <pc:chgData name="Rojesh Dhakal" userId="8f97a48fc7a11475" providerId="LiveId" clId="{AC8A6BA2-BCFC-4A96-8CED-F024766FB2C4}" dt="2023-03-11T04:19:57.901" v="613" actId="2696"/>
        <pc:sldMkLst>
          <pc:docMk/>
          <pc:sldMk cId="3082952052" sldId="261"/>
        </pc:sldMkLst>
      </pc:sldChg>
      <pc:sldChg chg="addSp delSp modSp new mod ord setBg">
        <pc:chgData name="Rojesh Dhakal" userId="8f97a48fc7a11475" providerId="LiveId" clId="{AC8A6BA2-BCFC-4A96-8CED-F024766FB2C4}" dt="2023-03-17T03:08:42.588" v="6205"/>
        <pc:sldMkLst>
          <pc:docMk/>
          <pc:sldMk cId="1608404395" sldId="262"/>
        </pc:sldMkLst>
        <pc:spChg chg="mod">
          <ac:chgData name="Rojesh Dhakal" userId="8f97a48fc7a11475" providerId="LiveId" clId="{AC8A6BA2-BCFC-4A96-8CED-F024766FB2C4}" dt="2023-03-17T03:07:44.434" v="6196" actId="1076"/>
          <ac:spMkLst>
            <pc:docMk/>
            <pc:sldMk cId="1608404395" sldId="262"/>
            <ac:spMk id="2" creationId="{C044E411-0F3E-4012-C382-014431EF9AA7}"/>
          </ac:spMkLst>
        </pc:spChg>
        <pc:spChg chg="add del mod">
          <ac:chgData name="Rojesh Dhakal" userId="8f97a48fc7a11475" providerId="LiveId" clId="{AC8A6BA2-BCFC-4A96-8CED-F024766FB2C4}" dt="2023-03-11T05:06:06.916" v="1315" actId="26606"/>
          <ac:spMkLst>
            <pc:docMk/>
            <pc:sldMk cId="1608404395" sldId="262"/>
            <ac:spMk id="3" creationId="{A65A92C6-861F-D2E6-3A12-D427F7A1E4F8}"/>
          </ac:spMkLst>
        </pc:spChg>
        <pc:spChg chg="add del">
          <ac:chgData name="Rojesh Dhakal" userId="8f97a48fc7a11475" providerId="LiveId" clId="{AC8A6BA2-BCFC-4A96-8CED-F024766FB2C4}" dt="2023-03-11T05:05:45.107" v="1312" actId="26606"/>
          <ac:spMkLst>
            <pc:docMk/>
            <pc:sldMk cId="1608404395" sldId="262"/>
            <ac:spMk id="10" creationId="{93B3D315-2706-4149-873C-331EDFAFEF5A}"/>
          </ac:spMkLst>
        </pc:spChg>
        <pc:spChg chg="add del">
          <ac:chgData name="Rojesh Dhakal" userId="8f97a48fc7a11475" providerId="LiveId" clId="{AC8A6BA2-BCFC-4A96-8CED-F024766FB2C4}" dt="2023-03-11T05:05:45.107" v="1312" actId="26606"/>
          <ac:spMkLst>
            <pc:docMk/>
            <pc:sldMk cId="1608404395" sldId="262"/>
            <ac:spMk id="12" creationId="{8D04E398-086D-467C-B390-9F9079FA7ABA}"/>
          </ac:spMkLst>
        </pc:spChg>
        <pc:spChg chg="add del">
          <ac:chgData name="Rojesh Dhakal" userId="8f97a48fc7a11475" providerId="LiveId" clId="{AC8A6BA2-BCFC-4A96-8CED-F024766FB2C4}" dt="2023-03-11T05:05:45.107" v="1312" actId="26606"/>
          <ac:spMkLst>
            <pc:docMk/>
            <pc:sldMk cId="1608404395" sldId="262"/>
            <ac:spMk id="14" creationId="{20E344BB-E23E-4198-B2C7-8E752C6A956A}"/>
          </ac:spMkLst>
        </pc:spChg>
        <pc:spChg chg="add">
          <ac:chgData name="Rojesh Dhakal" userId="8f97a48fc7a11475" providerId="LiveId" clId="{AC8A6BA2-BCFC-4A96-8CED-F024766FB2C4}" dt="2023-03-11T05:05:45.107" v="1312" actId="26606"/>
          <ac:spMkLst>
            <pc:docMk/>
            <pc:sldMk cId="1608404395" sldId="262"/>
            <ac:spMk id="19" creationId="{374BD3A9-25D1-4691-BE05-149182EC4C13}"/>
          </ac:spMkLst>
        </pc:spChg>
        <pc:spChg chg="add">
          <ac:chgData name="Rojesh Dhakal" userId="8f97a48fc7a11475" providerId="LiveId" clId="{AC8A6BA2-BCFC-4A96-8CED-F024766FB2C4}" dt="2023-03-11T05:05:45.107" v="1312" actId="26606"/>
          <ac:spMkLst>
            <pc:docMk/>
            <pc:sldMk cId="1608404395" sldId="262"/>
            <ac:spMk id="21" creationId="{8D49CF1A-01DD-4115-A6BB-CFA8F704534E}"/>
          </ac:spMkLst>
        </pc:spChg>
        <pc:spChg chg="add">
          <ac:chgData name="Rojesh Dhakal" userId="8f97a48fc7a11475" providerId="LiveId" clId="{AC8A6BA2-BCFC-4A96-8CED-F024766FB2C4}" dt="2023-03-11T05:05:45.107" v="1312" actId="26606"/>
          <ac:spMkLst>
            <pc:docMk/>
            <pc:sldMk cId="1608404395" sldId="262"/>
            <ac:spMk id="23" creationId="{5FDAFA16-9D2D-4BEC-89D0-B4EABEE911B1}"/>
          </ac:spMkLst>
        </pc:spChg>
        <pc:graphicFrameChg chg="add del">
          <ac:chgData name="Rojesh Dhakal" userId="8f97a48fc7a11475" providerId="LiveId" clId="{AC8A6BA2-BCFC-4A96-8CED-F024766FB2C4}" dt="2023-03-11T05:06:06.882" v="1314" actId="26606"/>
          <ac:graphicFrameMkLst>
            <pc:docMk/>
            <pc:sldMk cId="1608404395" sldId="262"/>
            <ac:graphicFrameMk id="25" creationId="{8F2E7E8D-623B-CB4D-88C5-BAD5F17E723A}"/>
          </ac:graphicFrameMkLst>
        </pc:graphicFrameChg>
        <pc:graphicFrameChg chg="add mod">
          <ac:chgData name="Rojesh Dhakal" userId="8f97a48fc7a11475" providerId="LiveId" clId="{AC8A6BA2-BCFC-4A96-8CED-F024766FB2C4}" dt="2023-03-17T03:08:42.588" v="6205"/>
          <ac:graphicFrameMkLst>
            <pc:docMk/>
            <pc:sldMk cId="1608404395" sldId="262"/>
            <ac:graphicFrameMk id="27" creationId="{9A383F77-A904-AC40-5870-45BED63345E1}"/>
          </ac:graphicFrameMkLst>
        </pc:graphicFrameChg>
        <pc:picChg chg="add mod">
          <ac:chgData name="Rojesh Dhakal" userId="8f97a48fc7a11475" providerId="LiveId" clId="{AC8A6BA2-BCFC-4A96-8CED-F024766FB2C4}" dt="2023-03-17T03:07:44.434" v="6196" actId="1076"/>
          <ac:picMkLst>
            <pc:docMk/>
            <pc:sldMk cId="1608404395" sldId="262"/>
            <ac:picMk id="7" creationId="{2F66DEA4-B0B7-FDF1-4BCF-0AC2C8D99E57}"/>
          </ac:picMkLst>
        </pc:picChg>
      </pc:sldChg>
      <pc:sldChg chg="addSp delSp modSp new del mod setBg setClrOvrMap">
        <pc:chgData name="Rojesh Dhakal" userId="8f97a48fc7a11475" providerId="LiveId" clId="{AC8A6BA2-BCFC-4A96-8CED-F024766FB2C4}" dt="2023-03-11T04:59:19.280" v="1212" actId="2696"/>
        <pc:sldMkLst>
          <pc:docMk/>
          <pc:sldMk cId="211176195" sldId="263"/>
        </pc:sldMkLst>
        <pc:spChg chg="mod">
          <ac:chgData name="Rojesh Dhakal" userId="8f97a48fc7a11475" providerId="LiveId" clId="{AC8A6BA2-BCFC-4A96-8CED-F024766FB2C4}" dt="2023-03-11T04:59:09.056" v="1211" actId="26606"/>
          <ac:spMkLst>
            <pc:docMk/>
            <pc:sldMk cId="211176195" sldId="263"/>
            <ac:spMk id="2" creationId="{D320AAE7-DFDF-CEBC-C3AC-B5F9F01C97D6}"/>
          </ac:spMkLst>
        </pc:spChg>
        <pc:spChg chg="del mod">
          <ac:chgData name="Rojesh Dhakal" userId="8f97a48fc7a11475" providerId="LiveId" clId="{AC8A6BA2-BCFC-4A96-8CED-F024766FB2C4}" dt="2023-03-11T04:59:03.783" v="1206" actId="1032"/>
          <ac:spMkLst>
            <pc:docMk/>
            <pc:sldMk cId="211176195" sldId="263"/>
            <ac:spMk id="3" creationId="{8BB3A297-7B93-0554-DBFC-1B3A22376421}"/>
          </ac:spMkLst>
        </pc:spChg>
        <pc:spChg chg="add del">
          <ac:chgData name="Rojesh Dhakal" userId="8f97a48fc7a11475" providerId="LiveId" clId="{AC8A6BA2-BCFC-4A96-8CED-F024766FB2C4}" dt="2023-03-11T04:58:30.725" v="1198" actId="26606"/>
          <ac:spMkLst>
            <pc:docMk/>
            <pc:sldMk cId="211176195" sldId="263"/>
            <ac:spMk id="8" creationId="{40851669-7281-49C2-8BF0-67BA70EC1AC7}"/>
          </ac:spMkLst>
        </pc:spChg>
        <pc:spChg chg="add del">
          <ac:chgData name="Rojesh Dhakal" userId="8f97a48fc7a11475" providerId="LiveId" clId="{AC8A6BA2-BCFC-4A96-8CED-F024766FB2C4}" dt="2023-03-11T04:58:30.725" v="1198" actId="26606"/>
          <ac:spMkLst>
            <pc:docMk/>
            <pc:sldMk cId="211176195" sldId="263"/>
            <ac:spMk id="10" creationId="{16992B13-74C4-4370-93C5-F5403D944D8E}"/>
          </ac:spMkLst>
        </pc:spChg>
        <pc:spChg chg="add del">
          <ac:chgData name="Rojesh Dhakal" userId="8f97a48fc7a11475" providerId="LiveId" clId="{AC8A6BA2-BCFC-4A96-8CED-F024766FB2C4}" dt="2023-03-11T04:58:30.725" v="1198" actId="26606"/>
          <ac:spMkLst>
            <pc:docMk/>
            <pc:sldMk cId="211176195" sldId="263"/>
            <ac:spMk id="12" creationId="{A3AE1F77-1EC8-47BA-A381-B6618A2FCD65}"/>
          </ac:spMkLst>
        </pc:spChg>
        <pc:spChg chg="add del">
          <ac:chgData name="Rojesh Dhakal" userId="8f97a48fc7a11475" providerId="LiveId" clId="{AC8A6BA2-BCFC-4A96-8CED-F024766FB2C4}" dt="2023-03-11T04:58:55.202" v="1205" actId="26606"/>
          <ac:spMkLst>
            <pc:docMk/>
            <pc:sldMk cId="211176195" sldId="263"/>
            <ac:spMk id="14" creationId="{CFC012A5-170D-4B0F-A916-A8EE2C6CE94A}"/>
          </ac:spMkLst>
        </pc:spChg>
        <pc:spChg chg="add del">
          <ac:chgData name="Rojesh Dhakal" userId="8f97a48fc7a11475" providerId="LiveId" clId="{AC8A6BA2-BCFC-4A96-8CED-F024766FB2C4}" dt="2023-03-11T04:58:55.202" v="1205" actId="26606"/>
          <ac:spMkLst>
            <pc:docMk/>
            <pc:sldMk cId="211176195" sldId="263"/>
            <ac:spMk id="15" creationId="{37F40654-5E8C-468A-9596-50927AF198AB}"/>
          </ac:spMkLst>
        </pc:spChg>
        <pc:spChg chg="add del">
          <ac:chgData name="Rojesh Dhakal" userId="8f97a48fc7a11475" providerId="LiveId" clId="{AC8A6BA2-BCFC-4A96-8CED-F024766FB2C4}" dt="2023-03-11T04:58:55.202" v="1205" actId="26606"/>
          <ac:spMkLst>
            <pc:docMk/>
            <pc:sldMk cId="211176195" sldId="263"/>
            <ac:spMk id="16" creationId="{50B1BD4A-8DE6-4266-9C27-59260F938ED8}"/>
          </ac:spMkLst>
        </pc:spChg>
        <pc:spChg chg="add del">
          <ac:chgData name="Rojesh Dhakal" userId="8f97a48fc7a11475" providerId="LiveId" clId="{AC8A6BA2-BCFC-4A96-8CED-F024766FB2C4}" dt="2023-03-11T04:59:09.056" v="1211" actId="26606"/>
          <ac:spMkLst>
            <pc:docMk/>
            <pc:sldMk cId="211176195" sldId="263"/>
            <ac:spMk id="21" creationId="{06F0F283-C8B6-4598-89C9-C404C98A5715}"/>
          </ac:spMkLst>
        </pc:spChg>
        <pc:spChg chg="add del">
          <ac:chgData name="Rojesh Dhakal" userId="8f97a48fc7a11475" providerId="LiveId" clId="{AC8A6BA2-BCFC-4A96-8CED-F024766FB2C4}" dt="2023-03-11T04:59:09.056" v="1211" actId="26606"/>
          <ac:spMkLst>
            <pc:docMk/>
            <pc:sldMk cId="211176195" sldId="263"/>
            <ac:spMk id="23" creationId="{E473B0C0-761B-443F-97A0-9D6E01FBB751}"/>
          </ac:spMkLst>
        </pc:spChg>
        <pc:spChg chg="add del">
          <ac:chgData name="Rojesh Dhakal" userId="8f97a48fc7a11475" providerId="LiveId" clId="{AC8A6BA2-BCFC-4A96-8CED-F024766FB2C4}" dt="2023-03-11T04:59:09.056" v="1211" actId="26606"/>
          <ac:spMkLst>
            <pc:docMk/>
            <pc:sldMk cId="211176195" sldId="263"/>
            <ac:spMk id="25" creationId="{E3B475C6-1445-41C7-9360-49FD7C1C1E7A}"/>
          </ac:spMkLst>
        </pc:spChg>
        <pc:spChg chg="add">
          <ac:chgData name="Rojesh Dhakal" userId="8f97a48fc7a11475" providerId="LiveId" clId="{AC8A6BA2-BCFC-4A96-8CED-F024766FB2C4}" dt="2023-03-11T04:59:09.056" v="1211" actId="26606"/>
          <ac:spMkLst>
            <pc:docMk/>
            <pc:sldMk cId="211176195" sldId="263"/>
            <ac:spMk id="27" creationId="{CBA85B1C-8413-4C7D-98D0-7956747EABE8}"/>
          </ac:spMkLst>
        </pc:spChg>
        <pc:spChg chg="add">
          <ac:chgData name="Rojesh Dhakal" userId="8f97a48fc7a11475" providerId="LiveId" clId="{AC8A6BA2-BCFC-4A96-8CED-F024766FB2C4}" dt="2023-03-11T04:59:09.056" v="1211" actId="26606"/>
          <ac:spMkLst>
            <pc:docMk/>
            <pc:sldMk cId="211176195" sldId="263"/>
            <ac:spMk id="28" creationId="{A649C214-D583-4DF7-88CA-1EE5EA0DD7D0}"/>
          </ac:spMkLst>
        </pc:spChg>
        <pc:spChg chg="add del">
          <ac:chgData name="Rojesh Dhakal" userId="8f97a48fc7a11475" providerId="LiveId" clId="{AC8A6BA2-BCFC-4A96-8CED-F024766FB2C4}" dt="2023-03-11T04:59:08.038" v="1208" actId="26606"/>
          <ac:spMkLst>
            <pc:docMk/>
            <pc:sldMk cId="211176195" sldId="263"/>
            <ac:spMk id="30" creationId="{DB741D2D-352D-4970-A2D5-0D6513B715B4}"/>
          </ac:spMkLst>
        </pc:spChg>
        <pc:spChg chg="add del">
          <ac:chgData name="Rojesh Dhakal" userId="8f97a48fc7a11475" providerId="LiveId" clId="{AC8A6BA2-BCFC-4A96-8CED-F024766FB2C4}" dt="2023-03-11T04:59:08.038" v="1208" actId="26606"/>
          <ac:spMkLst>
            <pc:docMk/>
            <pc:sldMk cId="211176195" sldId="263"/>
            <ac:spMk id="32" creationId="{276D0C51-44CF-4421-B0B3-51FE0578ADB5}"/>
          </ac:spMkLst>
        </pc:spChg>
        <pc:spChg chg="add del">
          <ac:chgData name="Rojesh Dhakal" userId="8f97a48fc7a11475" providerId="LiveId" clId="{AC8A6BA2-BCFC-4A96-8CED-F024766FB2C4}" dt="2023-03-11T04:59:08.038" v="1208" actId="26606"/>
          <ac:spMkLst>
            <pc:docMk/>
            <pc:sldMk cId="211176195" sldId="263"/>
            <ac:spMk id="34" creationId="{BDDA4C4A-65FB-4CF7-A893-978DD6FADFBF}"/>
          </ac:spMkLst>
        </pc:spChg>
        <pc:spChg chg="add del">
          <ac:chgData name="Rojesh Dhakal" userId="8f97a48fc7a11475" providerId="LiveId" clId="{AC8A6BA2-BCFC-4A96-8CED-F024766FB2C4}" dt="2023-03-11T04:59:08.038" v="1208" actId="26606"/>
          <ac:spMkLst>
            <pc:docMk/>
            <pc:sldMk cId="211176195" sldId="263"/>
            <ac:spMk id="36" creationId="{EAE874D4-54B6-476F-9531-7B9C37AF43D0}"/>
          </ac:spMkLst>
        </pc:spChg>
        <pc:graphicFrameChg chg="add mod modGraphic">
          <ac:chgData name="Rojesh Dhakal" userId="8f97a48fc7a11475" providerId="LiveId" clId="{AC8A6BA2-BCFC-4A96-8CED-F024766FB2C4}" dt="2023-03-11T04:59:09.056" v="1211" actId="26606"/>
          <ac:graphicFrameMkLst>
            <pc:docMk/>
            <pc:sldMk cId="211176195" sldId="263"/>
            <ac:graphicFrameMk id="4" creationId="{840FEE80-7496-AF9C-861D-B3CE648DE86D}"/>
          </ac:graphicFrameMkLst>
        </pc:graphicFrameChg>
      </pc:sldChg>
      <pc:sldChg chg="addSp delSp modSp new mod setBg setClrOvrMap">
        <pc:chgData name="Rojesh Dhakal" userId="8f97a48fc7a11475" providerId="LiveId" clId="{AC8A6BA2-BCFC-4A96-8CED-F024766FB2C4}" dt="2023-03-11T05:23:56.998" v="1590" actId="255"/>
        <pc:sldMkLst>
          <pc:docMk/>
          <pc:sldMk cId="978324930" sldId="263"/>
        </pc:sldMkLst>
        <pc:spChg chg="mod">
          <ac:chgData name="Rojesh Dhakal" userId="8f97a48fc7a11475" providerId="LiveId" clId="{AC8A6BA2-BCFC-4A96-8CED-F024766FB2C4}" dt="2023-03-11T05:23:42.404" v="1589" actId="120"/>
          <ac:spMkLst>
            <pc:docMk/>
            <pc:sldMk cId="978324930" sldId="263"/>
            <ac:spMk id="2" creationId="{EC8B39D1-E5AD-82E7-0AFC-F9D61BF7E09D}"/>
          </ac:spMkLst>
        </pc:spChg>
        <pc:spChg chg="mod">
          <ac:chgData name="Rojesh Dhakal" userId="8f97a48fc7a11475" providerId="LiveId" clId="{AC8A6BA2-BCFC-4A96-8CED-F024766FB2C4}" dt="2023-03-11T05:23:56.998" v="1590" actId="255"/>
          <ac:spMkLst>
            <pc:docMk/>
            <pc:sldMk cId="978324930" sldId="263"/>
            <ac:spMk id="3" creationId="{AAD490BA-B7A8-ACB3-46C1-E473C166DE9E}"/>
          </ac:spMkLst>
        </pc:spChg>
        <pc:spChg chg="add del">
          <ac:chgData name="Rojesh Dhakal" userId="8f97a48fc7a11475" providerId="LiveId" clId="{AC8A6BA2-BCFC-4A96-8CED-F024766FB2C4}" dt="2023-03-11T05:14:51.327" v="1389" actId="26606"/>
          <ac:spMkLst>
            <pc:docMk/>
            <pc:sldMk cId="978324930" sldId="263"/>
            <ac:spMk id="6" creationId="{7520F84D-966A-41CD-B818-16BF32EF1E9D}"/>
          </ac:spMkLst>
        </pc:spChg>
        <pc:spChg chg="add del">
          <ac:chgData name="Rojesh Dhakal" userId="8f97a48fc7a11475" providerId="LiveId" clId="{AC8A6BA2-BCFC-4A96-8CED-F024766FB2C4}" dt="2023-03-11T05:14:51.327" v="1389" actId="26606"/>
          <ac:spMkLst>
            <pc:docMk/>
            <pc:sldMk cId="978324930" sldId="263"/>
            <ac:spMk id="7" creationId="{57510D23-E323-4577-A8EA-12C6C6019BA1}"/>
          </ac:spMkLst>
        </pc:spChg>
        <pc:spChg chg="add del">
          <ac:chgData name="Rojesh Dhakal" userId="8f97a48fc7a11475" providerId="LiveId" clId="{AC8A6BA2-BCFC-4A96-8CED-F024766FB2C4}" dt="2023-03-11T05:13:31.354" v="1340" actId="26606"/>
          <ac:spMkLst>
            <pc:docMk/>
            <pc:sldMk cId="978324930" sldId="263"/>
            <ac:spMk id="8" creationId="{7520F84D-966A-41CD-B818-16BF32EF1E9D}"/>
          </ac:spMkLst>
        </pc:spChg>
        <pc:spChg chg="add del">
          <ac:chgData name="Rojesh Dhakal" userId="8f97a48fc7a11475" providerId="LiveId" clId="{AC8A6BA2-BCFC-4A96-8CED-F024766FB2C4}" dt="2023-03-11T05:14:15.434" v="1370" actId="26606"/>
          <ac:spMkLst>
            <pc:docMk/>
            <pc:sldMk cId="978324930" sldId="263"/>
            <ac:spMk id="9" creationId="{BB8C1D0E-0B06-46C9-A8BD-A8E13FF9936B}"/>
          </ac:spMkLst>
        </pc:spChg>
        <pc:spChg chg="add del">
          <ac:chgData name="Rojesh Dhakal" userId="8f97a48fc7a11475" providerId="LiveId" clId="{AC8A6BA2-BCFC-4A96-8CED-F024766FB2C4}" dt="2023-03-11T05:13:31.354" v="1340" actId="26606"/>
          <ac:spMkLst>
            <pc:docMk/>
            <pc:sldMk cId="978324930" sldId="263"/>
            <ac:spMk id="10" creationId="{57510D23-E323-4577-A8EA-12C6C6019BA1}"/>
          </ac:spMkLst>
        </pc:spChg>
        <pc:spChg chg="add del">
          <ac:chgData name="Rojesh Dhakal" userId="8f97a48fc7a11475" providerId="LiveId" clId="{AC8A6BA2-BCFC-4A96-8CED-F024766FB2C4}" dt="2023-03-11T05:14:15.434" v="1370" actId="26606"/>
          <ac:spMkLst>
            <pc:docMk/>
            <pc:sldMk cId="978324930" sldId="263"/>
            <ac:spMk id="11" creationId="{7D1ADC4A-8537-4084-99C7-F8D378A640A9}"/>
          </ac:spMkLst>
        </pc:spChg>
        <pc:spChg chg="add del">
          <ac:chgData name="Rojesh Dhakal" userId="8f97a48fc7a11475" providerId="LiveId" clId="{AC8A6BA2-BCFC-4A96-8CED-F024766FB2C4}" dt="2023-03-11T05:13:31.354" v="1340" actId="26606"/>
          <ac:spMkLst>
            <pc:docMk/>
            <pc:sldMk cId="978324930" sldId="263"/>
            <ac:spMk id="12" creationId="{AB4FFECA-0832-4FE3-B587-054A0F2D8054}"/>
          </ac:spMkLst>
        </pc:spChg>
        <pc:spChg chg="add del">
          <ac:chgData name="Rojesh Dhakal" userId="8f97a48fc7a11475" providerId="LiveId" clId="{AC8A6BA2-BCFC-4A96-8CED-F024766FB2C4}" dt="2023-03-11T05:14:15.434" v="1370" actId="26606"/>
          <ac:spMkLst>
            <pc:docMk/>
            <pc:sldMk cId="978324930" sldId="263"/>
            <ac:spMk id="13" creationId="{0916D041-4553-4CDA-B44A-34C763D17345}"/>
          </ac:spMkLst>
        </pc:spChg>
        <pc:spChg chg="add del">
          <ac:chgData name="Rojesh Dhakal" userId="8f97a48fc7a11475" providerId="LiveId" clId="{AC8A6BA2-BCFC-4A96-8CED-F024766FB2C4}" dt="2023-03-11T05:13:31.354" v="1340" actId="26606"/>
          <ac:spMkLst>
            <pc:docMk/>
            <pc:sldMk cId="978324930" sldId="263"/>
            <ac:spMk id="14" creationId="{C65858E6-5C0F-4AAE-A1AC-29BA07FFEE5C}"/>
          </ac:spMkLst>
        </pc:spChg>
        <pc:spChg chg="add del">
          <ac:chgData name="Rojesh Dhakal" userId="8f97a48fc7a11475" providerId="LiveId" clId="{AC8A6BA2-BCFC-4A96-8CED-F024766FB2C4}" dt="2023-03-11T05:14:15.434" v="1370" actId="26606"/>
          <ac:spMkLst>
            <pc:docMk/>
            <pc:sldMk cId="978324930" sldId="263"/>
            <ac:spMk id="15" creationId="{B19F5142-8834-455D-AF81-A3C562B69C86}"/>
          </ac:spMkLst>
        </pc:spChg>
        <pc:spChg chg="add del">
          <ac:chgData name="Rojesh Dhakal" userId="8f97a48fc7a11475" providerId="LiveId" clId="{AC8A6BA2-BCFC-4A96-8CED-F024766FB2C4}" dt="2023-03-11T05:13:33.149" v="1342" actId="26606"/>
          <ac:spMkLst>
            <pc:docMk/>
            <pc:sldMk cId="978324930" sldId="263"/>
            <ac:spMk id="16" creationId="{9D293054-EC89-4CF2-AAEF-B38981E92343}"/>
          </ac:spMkLst>
        </pc:spChg>
        <pc:spChg chg="add del">
          <ac:chgData name="Rojesh Dhakal" userId="8f97a48fc7a11475" providerId="LiveId" clId="{AC8A6BA2-BCFC-4A96-8CED-F024766FB2C4}" dt="2023-03-11T05:13:33.149" v="1342" actId="26606"/>
          <ac:spMkLst>
            <pc:docMk/>
            <pc:sldMk cId="978324930" sldId="263"/>
            <ac:spMk id="17" creationId="{7520F84D-966A-41CD-B818-16BF32EF1E9D}"/>
          </ac:spMkLst>
        </pc:spChg>
        <pc:spChg chg="add del">
          <ac:chgData name="Rojesh Dhakal" userId="8f97a48fc7a11475" providerId="LiveId" clId="{AC8A6BA2-BCFC-4A96-8CED-F024766FB2C4}" dt="2023-03-11T05:13:33.149" v="1342" actId="26606"/>
          <ac:spMkLst>
            <pc:docMk/>
            <pc:sldMk cId="978324930" sldId="263"/>
            <ac:spMk id="18" creationId="{57510D23-E323-4577-A8EA-12C6C6019BA1}"/>
          </ac:spMkLst>
        </pc:spChg>
        <pc:spChg chg="add del">
          <ac:chgData name="Rojesh Dhakal" userId="8f97a48fc7a11475" providerId="LiveId" clId="{AC8A6BA2-BCFC-4A96-8CED-F024766FB2C4}" dt="2023-03-11T05:13:33.149" v="1342" actId="26606"/>
          <ac:spMkLst>
            <pc:docMk/>
            <pc:sldMk cId="978324930" sldId="263"/>
            <ac:spMk id="19" creationId="{15384613-A493-4A01-873E-5BD3769D1AE8}"/>
          </ac:spMkLst>
        </pc:spChg>
        <pc:spChg chg="add del">
          <ac:chgData name="Rojesh Dhakal" userId="8f97a48fc7a11475" providerId="LiveId" clId="{AC8A6BA2-BCFC-4A96-8CED-F024766FB2C4}" dt="2023-03-11T05:13:33.149" v="1342" actId="26606"/>
          <ac:spMkLst>
            <pc:docMk/>
            <pc:sldMk cId="978324930" sldId="263"/>
            <ac:spMk id="20" creationId="{34336F18-80E9-4DFA-9C2E-3F85614720EA}"/>
          </ac:spMkLst>
        </pc:spChg>
        <pc:spChg chg="add del">
          <ac:chgData name="Rojesh Dhakal" userId="8f97a48fc7a11475" providerId="LiveId" clId="{AC8A6BA2-BCFC-4A96-8CED-F024766FB2C4}" dt="2023-03-11T05:14:51.327" v="1389" actId="26606"/>
          <ac:spMkLst>
            <pc:docMk/>
            <pc:sldMk cId="978324930" sldId="263"/>
            <ac:spMk id="21" creationId="{AB4FFECA-0832-4FE3-B587-054A0F2D8054}"/>
          </ac:spMkLst>
        </pc:spChg>
        <pc:spChg chg="add del">
          <ac:chgData name="Rojesh Dhakal" userId="8f97a48fc7a11475" providerId="LiveId" clId="{AC8A6BA2-BCFC-4A96-8CED-F024766FB2C4}" dt="2023-03-11T05:13:34.837" v="1344" actId="26606"/>
          <ac:spMkLst>
            <pc:docMk/>
            <pc:sldMk cId="978324930" sldId="263"/>
            <ac:spMk id="22" creationId="{7520F84D-966A-41CD-B818-16BF32EF1E9D}"/>
          </ac:spMkLst>
        </pc:spChg>
        <pc:spChg chg="add del">
          <ac:chgData name="Rojesh Dhakal" userId="8f97a48fc7a11475" providerId="LiveId" clId="{AC8A6BA2-BCFC-4A96-8CED-F024766FB2C4}" dt="2023-03-11T05:13:34.837" v="1344" actId="26606"/>
          <ac:spMkLst>
            <pc:docMk/>
            <pc:sldMk cId="978324930" sldId="263"/>
            <ac:spMk id="23" creationId="{57510D23-E323-4577-A8EA-12C6C6019BA1}"/>
          </ac:spMkLst>
        </pc:spChg>
        <pc:spChg chg="add del">
          <ac:chgData name="Rojesh Dhakal" userId="8f97a48fc7a11475" providerId="LiveId" clId="{AC8A6BA2-BCFC-4A96-8CED-F024766FB2C4}" dt="2023-03-11T05:13:34.837" v="1344" actId="26606"/>
          <ac:spMkLst>
            <pc:docMk/>
            <pc:sldMk cId="978324930" sldId="263"/>
            <ac:spMk id="24" creationId="{AB4FFECA-0832-4FE3-B587-054A0F2D8054}"/>
          </ac:spMkLst>
        </pc:spChg>
        <pc:spChg chg="add del">
          <ac:chgData name="Rojesh Dhakal" userId="8f97a48fc7a11475" providerId="LiveId" clId="{AC8A6BA2-BCFC-4A96-8CED-F024766FB2C4}" dt="2023-03-11T05:13:34.837" v="1344" actId="26606"/>
          <ac:spMkLst>
            <pc:docMk/>
            <pc:sldMk cId="978324930" sldId="263"/>
            <ac:spMk id="25" creationId="{C65858E6-5C0F-4AAE-A1AC-29BA07FFEE5C}"/>
          </ac:spMkLst>
        </pc:spChg>
        <pc:spChg chg="add del">
          <ac:chgData name="Rojesh Dhakal" userId="8f97a48fc7a11475" providerId="LiveId" clId="{AC8A6BA2-BCFC-4A96-8CED-F024766FB2C4}" dt="2023-03-11T05:14:51.327" v="1389" actId="26606"/>
          <ac:spMkLst>
            <pc:docMk/>
            <pc:sldMk cId="978324930" sldId="263"/>
            <ac:spMk id="26" creationId="{C65858E6-5C0F-4AAE-A1AC-29BA07FFEE5C}"/>
          </ac:spMkLst>
        </pc:spChg>
        <pc:spChg chg="add del">
          <ac:chgData name="Rojesh Dhakal" userId="8f97a48fc7a11475" providerId="LiveId" clId="{AC8A6BA2-BCFC-4A96-8CED-F024766FB2C4}" dt="2023-03-11T05:13:45.104" v="1346" actId="26606"/>
          <ac:spMkLst>
            <pc:docMk/>
            <pc:sldMk cId="978324930" sldId="263"/>
            <ac:spMk id="27" creationId="{7520F84D-966A-41CD-B818-16BF32EF1E9D}"/>
          </ac:spMkLst>
        </pc:spChg>
        <pc:spChg chg="add del">
          <ac:chgData name="Rojesh Dhakal" userId="8f97a48fc7a11475" providerId="LiveId" clId="{AC8A6BA2-BCFC-4A96-8CED-F024766FB2C4}" dt="2023-03-11T05:13:45.104" v="1346" actId="26606"/>
          <ac:spMkLst>
            <pc:docMk/>
            <pc:sldMk cId="978324930" sldId="263"/>
            <ac:spMk id="28" creationId="{57510D23-E323-4577-A8EA-12C6C6019BA1}"/>
          </ac:spMkLst>
        </pc:spChg>
        <pc:spChg chg="add del">
          <ac:chgData name="Rojesh Dhakal" userId="8f97a48fc7a11475" providerId="LiveId" clId="{AC8A6BA2-BCFC-4A96-8CED-F024766FB2C4}" dt="2023-03-11T05:13:45.104" v="1346" actId="26606"/>
          <ac:spMkLst>
            <pc:docMk/>
            <pc:sldMk cId="978324930" sldId="263"/>
            <ac:spMk id="29" creationId="{15384613-A493-4A01-873E-5BD3769D1AE8}"/>
          </ac:spMkLst>
        </pc:spChg>
        <pc:spChg chg="add del">
          <ac:chgData name="Rojesh Dhakal" userId="8f97a48fc7a11475" providerId="LiveId" clId="{AC8A6BA2-BCFC-4A96-8CED-F024766FB2C4}" dt="2023-03-11T05:13:45.104" v="1346" actId="26606"/>
          <ac:spMkLst>
            <pc:docMk/>
            <pc:sldMk cId="978324930" sldId="263"/>
            <ac:spMk id="30" creationId="{34336F18-80E9-4DFA-9C2E-3F85614720EA}"/>
          </ac:spMkLst>
        </pc:spChg>
        <pc:spChg chg="add del">
          <ac:chgData name="Rojesh Dhakal" userId="8f97a48fc7a11475" providerId="LiveId" clId="{AC8A6BA2-BCFC-4A96-8CED-F024766FB2C4}" dt="2023-03-11T05:13:45.104" v="1346" actId="26606"/>
          <ac:spMkLst>
            <pc:docMk/>
            <pc:sldMk cId="978324930" sldId="263"/>
            <ac:spMk id="31" creationId="{9D293054-EC89-4CF2-AAEF-B38981E92343}"/>
          </ac:spMkLst>
        </pc:spChg>
        <pc:spChg chg="add del">
          <ac:chgData name="Rojesh Dhakal" userId="8f97a48fc7a11475" providerId="LiveId" clId="{AC8A6BA2-BCFC-4A96-8CED-F024766FB2C4}" dt="2023-03-11T05:22:44.380" v="1582" actId="26606"/>
          <ac:spMkLst>
            <pc:docMk/>
            <pc:sldMk cId="978324930" sldId="263"/>
            <ac:spMk id="32" creationId="{7520F84D-966A-41CD-B818-16BF32EF1E9D}"/>
          </ac:spMkLst>
        </pc:spChg>
        <pc:spChg chg="add del">
          <ac:chgData name="Rojesh Dhakal" userId="8f97a48fc7a11475" providerId="LiveId" clId="{AC8A6BA2-BCFC-4A96-8CED-F024766FB2C4}" dt="2023-03-11T05:14:15.434" v="1370" actId="26606"/>
          <ac:spMkLst>
            <pc:docMk/>
            <pc:sldMk cId="978324930" sldId="263"/>
            <ac:spMk id="33" creationId="{D3F3323E-17FD-41CA-B632-A32DC5EDCF7B}"/>
          </ac:spMkLst>
        </pc:spChg>
        <pc:spChg chg="add del">
          <ac:chgData name="Rojesh Dhakal" userId="8f97a48fc7a11475" providerId="LiveId" clId="{AC8A6BA2-BCFC-4A96-8CED-F024766FB2C4}" dt="2023-03-11T05:14:15.434" v="1370" actId="26606"/>
          <ac:spMkLst>
            <pc:docMk/>
            <pc:sldMk cId="978324930" sldId="263"/>
            <ac:spMk id="34" creationId="{1F0D9B0E-E48B-450C-9134-0435D96D0BA6}"/>
          </ac:spMkLst>
        </pc:spChg>
        <pc:spChg chg="add del">
          <ac:chgData name="Rojesh Dhakal" userId="8f97a48fc7a11475" providerId="LiveId" clId="{AC8A6BA2-BCFC-4A96-8CED-F024766FB2C4}" dt="2023-03-11T05:22:44.380" v="1582" actId="26606"/>
          <ac:spMkLst>
            <pc:docMk/>
            <pc:sldMk cId="978324930" sldId="263"/>
            <ac:spMk id="35" creationId="{73AECD97-688D-4AE7-9838-6166202007E2}"/>
          </ac:spMkLst>
        </pc:spChg>
        <pc:spChg chg="add del">
          <ac:chgData name="Rojesh Dhakal" userId="8f97a48fc7a11475" providerId="LiveId" clId="{AC8A6BA2-BCFC-4A96-8CED-F024766FB2C4}" dt="2023-03-11T05:22:44.380" v="1582" actId="26606"/>
          <ac:spMkLst>
            <pc:docMk/>
            <pc:sldMk cId="978324930" sldId="263"/>
            <ac:spMk id="36" creationId="{57510D23-E323-4577-A8EA-12C6C6019BA1}"/>
          </ac:spMkLst>
        </pc:spChg>
        <pc:spChg chg="add del">
          <ac:chgData name="Rojesh Dhakal" userId="8f97a48fc7a11475" providerId="LiveId" clId="{AC8A6BA2-BCFC-4A96-8CED-F024766FB2C4}" dt="2023-03-11T05:22:44.380" v="1582" actId="26606"/>
          <ac:spMkLst>
            <pc:docMk/>
            <pc:sldMk cId="978324930" sldId="263"/>
            <ac:spMk id="37" creationId="{0047FB3A-C0F9-4DD9-A4E0-B203F96AA292}"/>
          </ac:spMkLst>
        </pc:spChg>
        <pc:spChg chg="add del">
          <ac:chgData name="Rojesh Dhakal" userId="8f97a48fc7a11475" providerId="LiveId" clId="{AC8A6BA2-BCFC-4A96-8CED-F024766FB2C4}" dt="2023-03-11T05:22:44.380" v="1582" actId="26606"/>
          <ac:spMkLst>
            <pc:docMk/>
            <pc:sldMk cId="978324930" sldId="263"/>
            <ac:spMk id="39" creationId="{E5FCFD1D-1E9C-4E30-A7D3-F7C247FDC608}"/>
          </ac:spMkLst>
        </pc:spChg>
        <pc:spChg chg="add del">
          <ac:chgData name="Rojesh Dhakal" userId="8f97a48fc7a11475" providerId="LiveId" clId="{AC8A6BA2-BCFC-4A96-8CED-F024766FB2C4}" dt="2023-03-11T05:23:03.591" v="1585" actId="26606"/>
          <ac:spMkLst>
            <pc:docMk/>
            <pc:sldMk cId="978324930" sldId="263"/>
            <ac:spMk id="45" creationId="{BB8C1D0E-0B06-46C9-A8BD-A8E13FF9936B}"/>
          </ac:spMkLst>
        </pc:spChg>
        <pc:spChg chg="add del">
          <ac:chgData name="Rojesh Dhakal" userId="8f97a48fc7a11475" providerId="LiveId" clId="{AC8A6BA2-BCFC-4A96-8CED-F024766FB2C4}" dt="2023-03-11T05:23:03.591" v="1585" actId="26606"/>
          <ac:spMkLst>
            <pc:docMk/>
            <pc:sldMk cId="978324930" sldId="263"/>
            <ac:spMk id="47" creationId="{7D1ADC4A-8537-4084-99C7-F8D378A640A9}"/>
          </ac:spMkLst>
        </pc:spChg>
        <pc:spChg chg="add del">
          <ac:chgData name="Rojesh Dhakal" userId="8f97a48fc7a11475" providerId="LiveId" clId="{AC8A6BA2-BCFC-4A96-8CED-F024766FB2C4}" dt="2023-03-11T05:23:03.591" v="1585" actId="26606"/>
          <ac:spMkLst>
            <pc:docMk/>
            <pc:sldMk cId="978324930" sldId="263"/>
            <ac:spMk id="49" creationId="{415DEDD7-7B31-4EF1-B7C7-5AEE3208CC1D}"/>
          </ac:spMkLst>
        </pc:spChg>
        <pc:spChg chg="add del">
          <ac:chgData name="Rojesh Dhakal" userId="8f97a48fc7a11475" providerId="LiveId" clId="{AC8A6BA2-BCFC-4A96-8CED-F024766FB2C4}" dt="2023-03-11T05:23:03.591" v="1585" actId="26606"/>
          <ac:spMkLst>
            <pc:docMk/>
            <pc:sldMk cId="978324930" sldId="263"/>
            <ac:spMk id="51" creationId="{3242CC7A-3D6E-47A4-B9D1-860978459846}"/>
          </ac:spMkLst>
        </pc:spChg>
        <pc:spChg chg="add">
          <ac:chgData name="Rojesh Dhakal" userId="8f97a48fc7a11475" providerId="LiveId" clId="{AC8A6BA2-BCFC-4A96-8CED-F024766FB2C4}" dt="2023-03-11T05:23:03.591" v="1585" actId="26606"/>
          <ac:spMkLst>
            <pc:docMk/>
            <pc:sldMk cId="978324930" sldId="263"/>
            <ac:spMk id="56" creationId="{BB8C1D0E-0B06-46C9-A8BD-A8E13FF9936B}"/>
          </ac:spMkLst>
        </pc:spChg>
        <pc:spChg chg="add">
          <ac:chgData name="Rojesh Dhakal" userId="8f97a48fc7a11475" providerId="LiveId" clId="{AC8A6BA2-BCFC-4A96-8CED-F024766FB2C4}" dt="2023-03-11T05:23:03.591" v="1585" actId="26606"/>
          <ac:spMkLst>
            <pc:docMk/>
            <pc:sldMk cId="978324930" sldId="263"/>
            <ac:spMk id="58" creationId="{7D1ADC4A-8537-4084-99C7-F8D378A640A9}"/>
          </ac:spMkLst>
        </pc:spChg>
        <pc:spChg chg="add">
          <ac:chgData name="Rojesh Dhakal" userId="8f97a48fc7a11475" providerId="LiveId" clId="{AC8A6BA2-BCFC-4A96-8CED-F024766FB2C4}" dt="2023-03-11T05:23:03.591" v="1585" actId="26606"/>
          <ac:spMkLst>
            <pc:docMk/>
            <pc:sldMk cId="978324930" sldId="263"/>
            <ac:spMk id="60" creationId="{89868916-58B2-48F0-B6C8-D995E89772D4}"/>
          </ac:spMkLst>
        </pc:spChg>
        <pc:spChg chg="add">
          <ac:chgData name="Rojesh Dhakal" userId="8f97a48fc7a11475" providerId="LiveId" clId="{AC8A6BA2-BCFC-4A96-8CED-F024766FB2C4}" dt="2023-03-11T05:23:03.591" v="1585" actId="26606"/>
          <ac:spMkLst>
            <pc:docMk/>
            <pc:sldMk cId="978324930" sldId="263"/>
            <ac:spMk id="62" creationId="{BB82496C-9AD4-4916-BAB7-FF3CC04BF625}"/>
          </ac:spMkLst>
        </pc:spChg>
        <pc:spChg chg="add">
          <ac:chgData name="Rojesh Dhakal" userId="8f97a48fc7a11475" providerId="LiveId" clId="{AC8A6BA2-BCFC-4A96-8CED-F024766FB2C4}" dt="2023-03-11T05:23:03.591" v="1585" actId="26606"/>
          <ac:spMkLst>
            <pc:docMk/>
            <pc:sldMk cId="978324930" sldId="263"/>
            <ac:spMk id="64" creationId="{517C1286-B472-4907-9B47-E8C9FE290328}"/>
          </ac:spMkLst>
        </pc:spChg>
        <pc:spChg chg="add">
          <ac:chgData name="Rojesh Dhakal" userId="8f97a48fc7a11475" providerId="LiveId" clId="{AC8A6BA2-BCFC-4A96-8CED-F024766FB2C4}" dt="2023-03-11T05:23:03.591" v="1585" actId="26606"/>
          <ac:spMkLst>
            <pc:docMk/>
            <pc:sldMk cId="978324930" sldId="263"/>
            <ac:spMk id="66" creationId="{28B35564-38A4-457A-BD01-15D6F1659414}"/>
          </ac:spMkLst>
        </pc:spChg>
        <pc:picChg chg="add del">
          <ac:chgData name="Rojesh Dhakal" userId="8f97a48fc7a11475" providerId="LiveId" clId="{AC8A6BA2-BCFC-4A96-8CED-F024766FB2C4}" dt="2023-03-11T05:14:15.434" v="1370" actId="26606"/>
          <ac:picMkLst>
            <pc:docMk/>
            <pc:sldMk cId="978324930" sldId="263"/>
            <ac:picMk id="5" creationId="{68F73457-095F-96F9-CAFA-F592854DEE50}"/>
          </ac:picMkLst>
        </pc:picChg>
        <pc:picChg chg="add mod ord">
          <ac:chgData name="Rojesh Dhakal" userId="8f97a48fc7a11475" providerId="LiveId" clId="{AC8A6BA2-BCFC-4A96-8CED-F024766FB2C4}" dt="2023-03-11T05:23:03.591" v="1585" actId="26606"/>
          <ac:picMkLst>
            <pc:docMk/>
            <pc:sldMk cId="978324930" sldId="263"/>
            <ac:picMk id="41" creationId="{900EA5C3-E476-F64D-95D2-CB7D592D7442}"/>
          </ac:picMkLst>
        </pc:picChg>
      </pc:sldChg>
      <pc:sldChg chg="addSp delSp modSp new mod setBg modClrScheme chgLayout">
        <pc:chgData name="Rojesh Dhakal" userId="8f97a48fc7a11475" providerId="LiveId" clId="{AC8A6BA2-BCFC-4A96-8CED-F024766FB2C4}" dt="2023-03-11T05:28:03.865" v="1730" actId="122"/>
        <pc:sldMkLst>
          <pc:docMk/>
          <pc:sldMk cId="2635633872" sldId="264"/>
        </pc:sldMkLst>
        <pc:spChg chg="del mod ord">
          <ac:chgData name="Rojesh Dhakal" userId="8f97a48fc7a11475" providerId="LiveId" clId="{AC8A6BA2-BCFC-4A96-8CED-F024766FB2C4}" dt="2023-03-11T05:25:15.802" v="1592" actId="700"/>
          <ac:spMkLst>
            <pc:docMk/>
            <pc:sldMk cId="2635633872" sldId="264"/>
            <ac:spMk id="2" creationId="{FFCE612D-2935-12C7-E8D2-A7BCD539460E}"/>
          </ac:spMkLst>
        </pc:spChg>
        <pc:spChg chg="del mod ord">
          <ac:chgData name="Rojesh Dhakal" userId="8f97a48fc7a11475" providerId="LiveId" clId="{AC8A6BA2-BCFC-4A96-8CED-F024766FB2C4}" dt="2023-03-11T05:25:15.802" v="1592" actId="700"/>
          <ac:spMkLst>
            <pc:docMk/>
            <pc:sldMk cId="2635633872" sldId="264"/>
            <ac:spMk id="3" creationId="{1986D49A-89BB-DED3-0512-4F9E223A21B6}"/>
          </ac:spMkLst>
        </pc:spChg>
        <pc:spChg chg="add del mod ord">
          <ac:chgData name="Rojesh Dhakal" userId="8f97a48fc7a11475" providerId="LiveId" clId="{AC8A6BA2-BCFC-4A96-8CED-F024766FB2C4}" dt="2023-03-11T05:25:34.926" v="1593" actId="700"/>
          <ac:spMkLst>
            <pc:docMk/>
            <pc:sldMk cId="2635633872" sldId="264"/>
            <ac:spMk id="4" creationId="{C3C62A74-FC37-8076-5337-10723593DC99}"/>
          </ac:spMkLst>
        </pc:spChg>
        <pc:spChg chg="add del mod ord">
          <ac:chgData name="Rojesh Dhakal" userId="8f97a48fc7a11475" providerId="LiveId" clId="{AC8A6BA2-BCFC-4A96-8CED-F024766FB2C4}" dt="2023-03-11T05:25:34.926" v="1593" actId="700"/>
          <ac:spMkLst>
            <pc:docMk/>
            <pc:sldMk cId="2635633872" sldId="264"/>
            <ac:spMk id="5" creationId="{D29B3210-6DF5-073E-9FCD-EB3D9B040E9A}"/>
          </ac:spMkLst>
        </pc:spChg>
        <pc:spChg chg="add mod ord">
          <ac:chgData name="Rojesh Dhakal" userId="8f97a48fc7a11475" providerId="LiveId" clId="{AC8A6BA2-BCFC-4A96-8CED-F024766FB2C4}" dt="2023-03-11T05:28:03.865" v="1730" actId="122"/>
          <ac:spMkLst>
            <pc:docMk/>
            <pc:sldMk cId="2635633872" sldId="264"/>
            <ac:spMk id="6" creationId="{D54B2D8B-9DD4-B20A-8600-9B725CA3A077}"/>
          </ac:spMkLst>
        </pc:spChg>
        <pc:spChg chg="add del mod ord">
          <ac:chgData name="Rojesh Dhakal" userId="8f97a48fc7a11475" providerId="LiveId" clId="{AC8A6BA2-BCFC-4A96-8CED-F024766FB2C4}" dt="2023-03-11T05:27:30.471" v="1728" actId="26606"/>
          <ac:spMkLst>
            <pc:docMk/>
            <pc:sldMk cId="2635633872" sldId="264"/>
            <ac:spMk id="7" creationId="{2657EC94-0F77-F3B5-6E0B-C9083D886B5F}"/>
          </ac:spMkLst>
        </pc:spChg>
        <pc:spChg chg="add">
          <ac:chgData name="Rojesh Dhakal" userId="8f97a48fc7a11475" providerId="LiveId" clId="{AC8A6BA2-BCFC-4A96-8CED-F024766FB2C4}" dt="2023-03-11T05:27:48.469" v="1729" actId="26606"/>
          <ac:spMkLst>
            <pc:docMk/>
            <pc:sldMk cId="2635633872" sldId="264"/>
            <ac:spMk id="14" creationId="{1B0A7D14-7B67-4022-A8BE-1CCD4A0F1B06}"/>
          </ac:spMkLst>
        </pc:spChg>
        <pc:spChg chg="add">
          <ac:chgData name="Rojesh Dhakal" userId="8f97a48fc7a11475" providerId="LiveId" clId="{AC8A6BA2-BCFC-4A96-8CED-F024766FB2C4}" dt="2023-03-11T05:27:48.469" v="1729" actId="26606"/>
          <ac:spMkLst>
            <pc:docMk/>
            <pc:sldMk cId="2635633872" sldId="264"/>
            <ac:spMk id="16" creationId="{AB09A9E8-BF27-4613-A775-071F082083A9}"/>
          </ac:spMkLst>
        </pc:spChg>
        <pc:spChg chg="add">
          <ac:chgData name="Rojesh Dhakal" userId="8f97a48fc7a11475" providerId="LiveId" clId="{AC8A6BA2-BCFC-4A96-8CED-F024766FB2C4}" dt="2023-03-11T05:27:48.469" v="1729" actId="26606"/>
          <ac:spMkLst>
            <pc:docMk/>
            <pc:sldMk cId="2635633872" sldId="264"/>
            <ac:spMk id="18" creationId="{C3AFE299-6F79-44AF-9A77-2DC2DC1F8461}"/>
          </ac:spMkLst>
        </pc:spChg>
        <pc:graphicFrameChg chg="add mod modGraphic">
          <ac:chgData name="Rojesh Dhakal" userId="8f97a48fc7a11475" providerId="LiveId" clId="{AC8A6BA2-BCFC-4A96-8CED-F024766FB2C4}" dt="2023-03-11T05:27:48.469" v="1729" actId="26606"/>
          <ac:graphicFrameMkLst>
            <pc:docMk/>
            <pc:sldMk cId="2635633872" sldId="264"/>
            <ac:graphicFrameMk id="9" creationId="{297BA31C-5A37-4D11-71E7-B14E2AE06FFB}"/>
          </ac:graphicFrameMkLst>
        </pc:graphicFrameChg>
      </pc:sldChg>
      <pc:sldChg chg="addSp delSp modSp new mod setBg">
        <pc:chgData name="Rojesh Dhakal" userId="8f97a48fc7a11475" providerId="LiveId" clId="{AC8A6BA2-BCFC-4A96-8CED-F024766FB2C4}" dt="2023-03-12T02:57:12.074" v="2908" actId="26606"/>
        <pc:sldMkLst>
          <pc:docMk/>
          <pc:sldMk cId="3084113853" sldId="265"/>
        </pc:sldMkLst>
        <pc:spChg chg="mod">
          <ac:chgData name="Rojesh Dhakal" userId="8f97a48fc7a11475" providerId="LiveId" clId="{AC8A6BA2-BCFC-4A96-8CED-F024766FB2C4}" dt="2023-03-12T02:57:12.074" v="2908" actId="26606"/>
          <ac:spMkLst>
            <pc:docMk/>
            <pc:sldMk cId="3084113853" sldId="265"/>
            <ac:spMk id="2" creationId="{09E9674C-440F-1CF1-477A-8302B7D1F7DC}"/>
          </ac:spMkLst>
        </pc:spChg>
        <pc:spChg chg="del mod">
          <ac:chgData name="Rojesh Dhakal" userId="8f97a48fc7a11475" providerId="LiveId" clId="{AC8A6BA2-BCFC-4A96-8CED-F024766FB2C4}" dt="2023-03-11T05:34:08.958" v="1986" actId="26606"/>
          <ac:spMkLst>
            <pc:docMk/>
            <pc:sldMk cId="3084113853" sldId="265"/>
            <ac:spMk id="3" creationId="{4F415C67-9C80-1AA3-A2F9-19FD94793C00}"/>
          </ac:spMkLst>
        </pc:spChg>
        <pc:spChg chg="add del">
          <ac:chgData name="Rojesh Dhakal" userId="8f97a48fc7a11475" providerId="LiveId" clId="{AC8A6BA2-BCFC-4A96-8CED-F024766FB2C4}" dt="2023-03-12T02:57:12.074" v="2908" actId="26606"/>
          <ac:spMkLst>
            <pc:docMk/>
            <pc:sldMk cId="3084113853" sldId="265"/>
            <ac:spMk id="7" creationId="{DB741D2D-352D-4970-A2D5-0D6513B715B4}"/>
          </ac:spMkLst>
        </pc:spChg>
        <pc:spChg chg="add del">
          <ac:chgData name="Rojesh Dhakal" userId="8f97a48fc7a11475" providerId="LiveId" clId="{AC8A6BA2-BCFC-4A96-8CED-F024766FB2C4}" dt="2023-03-12T02:57:12.074" v="2908" actId="26606"/>
          <ac:spMkLst>
            <pc:docMk/>
            <pc:sldMk cId="3084113853" sldId="265"/>
            <ac:spMk id="8" creationId="{276D0C51-44CF-4421-B0B3-51FE0578ADB5}"/>
          </ac:spMkLst>
        </pc:spChg>
        <pc:spChg chg="add del">
          <ac:chgData name="Rojesh Dhakal" userId="8f97a48fc7a11475" providerId="LiveId" clId="{AC8A6BA2-BCFC-4A96-8CED-F024766FB2C4}" dt="2023-03-12T02:57:12.074" v="2908" actId="26606"/>
          <ac:spMkLst>
            <pc:docMk/>
            <pc:sldMk cId="3084113853" sldId="265"/>
            <ac:spMk id="9" creationId="{BDDA4C4A-65FB-4CF7-A893-978DD6FADFBF}"/>
          </ac:spMkLst>
        </pc:spChg>
        <pc:spChg chg="add del">
          <ac:chgData name="Rojesh Dhakal" userId="8f97a48fc7a11475" providerId="LiveId" clId="{AC8A6BA2-BCFC-4A96-8CED-F024766FB2C4}" dt="2023-03-11T05:35:34.011" v="1997" actId="26606"/>
          <ac:spMkLst>
            <pc:docMk/>
            <pc:sldMk cId="3084113853" sldId="265"/>
            <ac:spMk id="10" creationId="{90EA20CD-7CA4-4B5F-81C5-95EBAEEBC81F}"/>
          </ac:spMkLst>
        </pc:spChg>
        <pc:spChg chg="add del">
          <ac:chgData name="Rojesh Dhakal" userId="8f97a48fc7a11475" providerId="LiveId" clId="{AC8A6BA2-BCFC-4A96-8CED-F024766FB2C4}" dt="2023-03-12T02:57:12.074" v="2908" actId="26606"/>
          <ac:spMkLst>
            <pc:docMk/>
            <pc:sldMk cId="3084113853" sldId="265"/>
            <ac:spMk id="11" creationId="{EAE874D4-54B6-476F-9531-7B9C37AF43D0}"/>
          </ac:spMkLst>
        </pc:spChg>
        <pc:spChg chg="add del">
          <ac:chgData name="Rojesh Dhakal" userId="8f97a48fc7a11475" providerId="LiveId" clId="{AC8A6BA2-BCFC-4A96-8CED-F024766FB2C4}" dt="2023-03-11T05:35:34.011" v="1997" actId="26606"/>
          <ac:spMkLst>
            <pc:docMk/>
            <pc:sldMk cId="3084113853" sldId="265"/>
            <ac:spMk id="12" creationId="{DAE7A9FC-5A08-4340-A5F4-12BAA390B941}"/>
          </ac:spMkLst>
        </pc:spChg>
        <pc:spChg chg="add del">
          <ac:chgData name="Rojesh Dhakal" userId="8f97a48fc7a11475" providerId="LiveId" clId="{AC8A6BA2-BCFC-4A96-8CED-F024766FB2C4}" dt="2023-03-11T05:35:34.011" v="1997" actId="26606"/>
          <ac:spMkLst>
            <pc:docMk/>
            <pc:sldMk cId="3084113853" sldId="265"/>
            <ac:spMk id="14" creationId="{9D739A10-E566-49E7-A1A9-589AADBC2EF7}"/>
          </ac:spMkLst>
        </pc:spChg>
        <pc:spChg chg="add del">
          <ac:chgData name="Rojesh Dhakal" userId="8f97a48fc7a11475" providerId="LiveId" clId="{AC8A6BA2-BCFC-4A96-8CED-F024766FB2C4}" dt="2023-03-11T05:35:34.011" v="1997" actId="26606"/>
          <ac:spMkLst>
            <pc:docMk/>
            <pc:sldMk cId="3084113853" sldId="265"/>
            <ac:spMk id="16" creationId="{60976558-2A03-4E85-B915-BE13F4AB8A2B}"/>
          </ac:spMkLst>
        </pc:spChg>
        <pc:spChg chg="add del">
          <ac:chgData name="Rojesh Dhakal" userId="8f97a48fc7a11475" providerId="LiveId" clId="{AC8A6BA2-BCFC-4A96-8CED-F024766FB2C4}" dt="2023-03-11T05:35:38.376" v="1999" actId="26606"/>
          <ac:spMkLst>
            <pc:docMk/>
            <pc:sldMk cId="3084113853" sldId="265"/>
            <ac:spMk id="18" creationId="{93B3D315-2706-4149-873C-331EDFAFEF5A}"/>
          </ac:spMkLst>
        </pc:spChg>
        <pc:spChg chg="add del">
          <ac:chgData name="Rojesh Dhakal" userId="8f97a48fc7a11475" providerId="LiveId" clId="{AC8A6BA2-BCFC-4A96-8CED-F024766FB2C4}" dt="2023-03-11T05:35:38.376" v="1999" actId="26606"/>
          <ac:spMkLst>
            <pc:docMk/>
            <pc:sldMk cId="3084113853" sldId="265"/>
            <ac:spMk id="19" creationId="{8D04E398-086D-467C-B390-9F9079FA7ABA}"/>
          </ac:spMkLst>
        </pc:spChg>
        <pc:spChg chg="add del">
          <ac:chgData name="Rojesh Dhakal" userId="8f97a48fc7a11475" providerId="LiveId" clId="{AC8A6BA2-BCFC-4A96-8CED-F024766FB2C4}" dt="2023-03-11T05:35:38.376" v="1999" actId="26606"/>
          <ac:spMkLst>
            <pc:docMk/>
            <pc:sldMk cId="3084113853" sldId="265"/>
            <ac:spMk id="20" creationId="{20E344BB-E23E-4198-B2C7-8E752C6A956A}"/>
          </ac:spMkLst>
        </pc:spChg>
        <pc:graphicFrameChg chg="add mod modGraphic">
          <ac:chgData name="Rojesh Dhakal" userId="8f97a48fc7a11475" providerId="LiveId" clId="{AC8A6BA2-BCFC-4A96-8CED-F024766FB2C4}" dt="2023-03-12T02:57:12.074" v="2908" actId="26606"/>
          <ac:graphicFrameMkLst>
            <pc:docMk/>
            <pc:sldMk cId="3084113853" sldId="265"/>
            <ac:graphicFrameMk id="5" creationId="{E5BEED9B-ADDB-7724-BC9F-F2B4D4838940}"/>
          </ac:graphicFrameMkLst>
        </pc:graphicFrameChg>
      </pc:sldChg>
      <pc:sldChg chg="addSp delSp modSp new mod setBg modClrScheme chgLayout">
        <pc:chgData name="Rojesh Dhakal" userId="8f97a48fc7a11475" providerId="LiveId" clId="{AC8A6BA2-BCFC-4A96-8CED-F024766FB2C4}" dt="2023-03-11T06:25:46.571" v="2764" actId="26606"/>
        <pc:sldMkLst>
          <pc:docMk/>
          <pc:sldMk cId="2716063911" sldId="266"/>
        </pc:sldMkLst>
        <pc:spChg chg="del">
          <ac:chgData name="Rojesh Dhakal" userId="8f97a48fc7a11475" providerId="LiveId" clId="{AC8A6BA2-BCFC-4A96-8CED-F024766FB2C4}" dt="2023-03-11T05:51:06.249" v="2309" actId="700"/>
          <ac:spMkLst>
            <pc:docMk/>
            <pc:sldMk cId="2716063911" sldId="266"/>
            <ac:spMk id="2" creationId="{6ADA055D-057E-7CD4-404C-CBE2B2C68498}"/>
          </ac:spMkLst>
        </pc:spChg>
        <pc:spChg chg="del">
          <ac:chgData name="Rojesh Dhakal" userId="8f97a48fc7a11475" providerId="LiveId" clId="{AC8A6BA2-BCFC-4A96-8CED-F024766FB2C4}" dt="2023-03-11T05:51:06.249" v="2309" actId="700"/>
          <ac:spMkLst>
            <pc:docMk/>
            <pc:sldMk cId="2716063911" sldId="266"/>
            <ac:spMk id="3" creationId="{D3584DBF-44A2-12E6-443A-681359820FB5}"/>
          </ac:spMkLst>
        </pc:spChg>
        <pc:spChg chg="add mod ord">
          <ac:chgData name="Rojesh Dhakal" userId="8f97a48fc7a11475" providerId="LiveId" clId="{AC8A6BA2-BCFC-4A96-8CED-F024766FB2C4}" dt="2023-03-11T06:22:15.258" v="2762" actId="26606"/>
          <ac:spMkLst>
            <pc:docMk/>
            <pc:sldMk cId="2716063911" sldId="266"/>
            <ac:spMk id="4" creationId="{16E5FBD3-B924-FF7A-FF49-F57B7C04255B}"/>
          </ac:spMkLst>
        </pc:spChg>
        <pc:spChg chg="add del mod ord">
          <ac:chgData name="Rojesh Dhakal" userId="8f97a48fc7a11475" providerId="LiveId" clId="{AC8A6BA2-BCFC-4A96-8CED-F024766FB2C4}" dt="2023-03-11T06:15:04.403" v="2756" actId="26606"/>
          <ac:spMkLst>
            <pc:docMk/>
            <pc:sldMk cId="2716063911" sldId="266"/>
            <ac:spMk id="5" creationId="{CCEE63BA-AC25-D570-09C1-9C89218520AC}"/>
          </ac:spMkLst>
        </pc:spChg>
        <pc:spChg chg="add del mod ord">
          <ac:chgData name="Rojesh Dhakal" userId="8f97a48fc7a11475" providerId="LiveId" clId="{AC8A6BA2-BCFC-4A96-8CED-F024766FB2C4}" dt="2023-03-11T06:05:30.284" v="2498" actId="700"/>
          <ac:spMkLst>
            <pc:docMk/>
            <pc:sldMk cId="2716063911" sldId="266"/>
            <ac:spMk id="6" creationId="{426C0924-E9A1-6BBA-E125-DD13314D567A}"/>
          </ac:spMkLst>
        </pc:spChg>
        <pc:spChg chg="add del mod ord">
          <ac:chgData name="Rojesh Dhakal" userId="8f97a48fc7a11475" providerId="LiveId" clId="{AC8A6BA2-BCFC-4A96-8CED-F024766FB2C4}" dt="2023-03-11T06:05:30.284" v="2498" actId="700"/>
          <ac:spMkLst>
            <pc:docMk/>
            <pc:sldMk cId="2716063911" sldId="266"/>
            <ac:spMk id="7" creationId="{EE41F4FA-6BFD-31B2-AC3D-B563C9AA01AC}"/>
          </ac:spMkLst>
        </pc:spChg>
        <pc:spChg chg="add del mod ord">
          <ac:chgData name="Rojesh Dhakal" userId="8f97a48fc7a11475" providerId="LiveId" clId="{AC8A6BA2-BCFC-4A96-8CED-F024766FB2C4}" dt="2023-03-11T06:05:30.284" v="2498" actId="700"/>
          <ac:spMkLst>
            <pc:docMk/>
            <pc:sldMk cId="2716063911" sldId="266"/>
            <ac:spMk id="8" creationId="{A0E2655D-5FBD-CCB3-1D21-256033CBC3C8}"/>
          </ac:spMkLst>
        </pc:spChg>
        <pc:spChg chg="add">
          <ac:chgData name="Rojesh Dhakal" userId="8f97a48fc7a11475" providerId="LiveId" clId="{AC8A6BA2-BCFC-4A96-8CED-F024766FB2C4}" dt="2023-03-11T06:25:46.571" v="2764" actId="26606"/>
          <ac:spMkLst>
            <pc:docMk/>
            <pc:sldMk cId="2716063911" sldId="266"/>
            <ac:spMk id="16" creationId="{1B0A7D14-7B67-4022-A8BE-1CCD4A0F1B06}"/>
          </ac:spMkLst>
        </pc:spChg>
        <pc:spChg chg="add">
          <ac:chgData name="Rojesh Dhakal" userId="8f97a48fc7a11475" providerId="LiveId" clId="{AC8A6BA2-BCFC-4A96-8CED-F024766FB2C4}" dt="2023-03-11T06:25:46.571" v="2764" actId="26606"/>
          <ac:spMkLst>
            <pc:docMk/>
            <pc:sldMk cId="2716063911" sldId="266"/>
            <ac:spMk id="18" creationId="{AB09A9E8-BF27-4613-A775-071F082083A9}"/>
          </ac:spMkLst>
        </pc:spChg>
        <pc:spChg chg="add">
          <ac:chgData name="Rojesh Dhakal" userId="8f97a48fc7a11475" providerId="LiveId" clId="{AC8A6BA2-BCFC-4A96-8CED-F024766FB2C4}" dt="2023-03-11T06:25:46.571" v="2764" actId="26606"/>
          <ac:spMkLst>
            <pc:docMk/>
            <pc:sldMk cId="2716063911" sldId="266"/>
            <ac:spMk id="20" creationId="{C3AFE299-6F79-44AF-9A77-2DC2DC1F8461}"/>
          </ac:spMkLst>
        </pc:spChg>
        <pc:graphicFrameChg chg="add del">
          <ac:chgData name="Rojesh Dhakal" userId="8f97a48fc7a11475" providerId="LiveId" clId="{AC8A6BA2-BCFC-4A96-8CED-F024766FB2C4}" dt="2023-03-11T06:15:04.388" v="2755" actId="26606"/>
          <ac:graphicFrameMkLst>
            <pc:docMk/>
            <pc:sldMk cId="2716063911" sldId="266"/>
            <ac:graphicFrameMk id="9" creationId="{CE45ED9A-7D63-C3EF-3EE3-17B5468DF8BA}"/>
          </ac:graphicFrameMkLst>
        </pc:graphicFrameChg>
        <pc:graphicFrameChg chg="add mod modGraphic">
          <ac:chgData name="Rojesh Dhakal" userId="8f97a48fc7a11475" providerId="LiveId" clId="{AC8A6BA2-BCFC-4A96-8CED-F024766FB2C4}" dt="2023-03-11T06:25:46.571" v="2764" actId="26606"/>
          <ac:graphicFrameMkLst>
            <pc:docMk/>
            <pc:sldMk cId="2716063911" sldId="266"/>
            <ac:graphicFrameMk id="11" creationId="{4AADCD1C-2884-9583-A4B3-9C11C5E0EA87}"/>
          </ac:graphicFrameMkLst>
        </pc:graphicFrameChg>
      </pc:sldChg>
      <pc:sldChg chg="addSp delSp modSp new mod setBg">
        <pc:chgData name="Rojesh Dhakal" userId="8f97a48fc7a11475" providerId="LiveId" clId="{AC8A6BA2-BCFC-4A96-8CED-F024766FB2C4}" dt="2023-03-11T07:46:16.180" v="2773" actId="26606"/>
        <pc:sldMkLst>
          <pc:docMk/>
          <pc:sldMk cId="3653654130" sldId="267"/>
        </pc:sldMkLst>
        <pc:spChg chg="mod">
          <ac:chgData name="Rojesh Dhakal" userId="8f97a48fc7a11475" providerId="LiveId" clId="{AC8A6BA2-BCFC-4A96-8CED-F024766FB2C4}" dt="2023-03-11T07:46:16.180" v="2773" actId="26606"/>
          <ac:spMkLst>
            <pc:docMk/>
            <pc:sldMk cId="3653654130" sldId="267"/>
            <ac:spMk id="2" creationId="{0E639843-3673-D45E-A3F5-237AB4542E1D}"/>
          </ac:spMkLst>
        </pc:spChg>
        <pc:spChg chg="mod">
          <ac:chgData name="Rojesh Dhakal" userId="8f97a48fc7a11475" providerId="LiveId" clId="{AC8A6BA2-BCFC-4A96-8CED-F024766FB2C4}" dt="2023-03-11T07:46:16.180" v="2773" actId="26606"/>
          <ac:spMkLst>
            <pc:docMk/>
            <pc:sldMk cId="3653654130" sldId="267"/>
            <ac:spMk id="3" creationId="{FE9C00A3-2EF1-D4D8-57A1-ADE347688326}"/>
          </ac:spMkLst>
        </pc:spChg>
        <pc:spChg chg="add del">
          <ac:chgData name="Rojesh Dhakal" userId="8f97a48fc7a11475" providerId="LiveId" clId="{AC8A6BA2-BCFC-4A96-8CED-F024766FB2C4}" dt="2023-03-11T07:46:16.180" v="2773" actId="26606"/>
          <ac:spMkLst>
            <pc:docMk/>
            <pc:sldMk cId="3653654130" sldId="267"/>
            <ac:spMk id="8" creationId="{40851669-7281-49C2-8BF0-67BA70EC1AC7}"/>
          </ac:spMkLst>
        </pc:spChg>
        <pc:spChg chg="add del">
          <ac:chgData name="Rojesh Dhakal" userId="8f97a48fc7a11475" providerId="LiveId" clId="{AC8A6BA2-BCFC-4A96-8CED-F024766FB2C4}" dt="2023-03-11T07:46:16.180" v="2773" actId="26606"/>
          <ac:spMkLst>
            <pc:docMk/>
            <pc:sldMk cId="3653654130" sldId="267"/>
            <ac:spMk id="10" creationId="{16992B13-74C4-4370-93C5-F5403D944D8E}"/>
          </ac:spMkLst>
        </pc:spChg>
        <pc:spChg chg="add del">
          <ac:chgData name="Rojesh Dhakal" userId="8f97a48fc7a11475" providerId="LiveId" clId="{AC8A6BA2-BCFC-4A96-8CED-F024766FB2C4}" dt="2023-03-11T07:46:16.180" v="2773" actId="26606"/>
          <ac:spMkLst>
            <pc:docMk/>
            <pc:sldMk cId="3653654130" sldId="267"/>
            <ac:spMk id="12" creationId="{A3AE1F77-1EC8-47BA-A381-B6618A2FCD65}"/>
          </ac:spMkLst>
        </pc:spChg>
        <pc:spChg chg="add">
          <ac:chgData name="Rojesh Dhakal" userId="8f97a48fc7a11475" providerId="LiveId" clId="{AC8A6BA2-BCFC-4A96-8CED-F024766FB2C4}" dt="2023-03-11T07:46:16.180" v="2773" actId="26606"/>
          <ac:spMkLst>
            <pc:docMk/>
            <pc:sldMk cId="3653654130" sldId="267"/>
            <ac:spMk id="17" creationId="{B680D4D6-B06E-4316-8BBC-7A65A10AC853}"/>
          </ac:spMkLst>
        </pc:spChg>
        <pc:spChg chg="add del">
          <ac:chgData name="Rojesh Dhakal" userId="8f97a48fc7a11475" providerId="LiveId" clId="{AC8A6BA2-BCFC-4A96-8CED-F024766FB2C4}" dt="2023-03-11T07:46:10.847" v="2766" actId="26606"/>
          <ac:spMkLst>
            <pc:docMk/>
            <pc:sldMk cId="3653654130" sldId="267"/>
            <ac:spMk id="18" creationId="{CA77D789-9DE0-43A3-B196-F13CFECFAC1F}"/>
          </ac:spMkLst>
        </pc:spChg>
        <pc:spChg chg="add del">
          <ac:chgData name="Rojesh Dhakal" userId="8f97a48fc7a11475" providerId="LiveId" clId="{AC8A6BA2-BCFC-4A96-8CED-F024766FB2C4}" dt="2023-03-11T07:46:10.847" v="2766" actId="26606"/>
          <ac:spMkLst>
            <pc:docMk/>
            <pc:sldMk cId="3653654130" sldId="267"/>
            <ac:spMk id="20" creationId="{F9BC648B-BC3C-4674-B1FD-2F9F1C6D753E}"/>
          </ac:spMkLst>
        </pc:spChg>
        <pc:spChg chg="add">
          <ac:chgData name="Rojesh Dhakal" userId="8f97a48fc7a11475" providerId="LiveId" clId="{AC8A6BA2-BCFC-4A96-8CED-F024766FB2C4}" dt="2023-03-11T07:46:16.180" v="2773" actId="26606"/>
          <ac:spMkLst>
            <pc:docMk/>
            <pc:sldMk cId="3653654130" sldId="267"/>
            <ac:spMk id="21" creationId="{64016ABB-4F5D-4BFA-9406-7CD61399B6CC}"/>
          </ac:spMkLst>
        </pc:spChg>
        <pc:spChg chg="add del">
          <ac:chgData name="Rojesh Dhakal" userId="8f97a48fc7a11475" providerId="LiveId" clId="{AC8A6BA2-BCFC-4A96-8CED-F024766FB2C4}" dt="2023-03-11T07:46:12.669" v="2768" actId="26606"/>
          <ac:spMkLst>
            <pc:docMk/>
            <pc:sldMk cId="3653654130" sldId="267"/>
            <ac:spMk id="23" creationId="{E1CE536E-134A-4A35-900B-30F927D5B525}"/>
          </ac:spMkLst>
        </pc:spChg>
        <pc:spChg chg="add del">
          <ac:chgData name="Rojesh Dhakal" userId="8f97a48fc7a11475" providerId="LiveId" clId="{AC8A6BA2-BCFC-4A96-8CED-F024766FB2C4}" dt="2023-03-11T07:46:12.669" v="2768" actId="26606"/>
          <ac:spMkLst>
            <pc:docMk/>
            <pc:sldMk cId="3653654130" sldId="267"/>
            <ac:spMk id="24" creationId="{FA0382D1-1594-4E3D-842E-04E1E5E7578B}"/>
          </ac:spMkLst>
        </pc:spChg>
        <pc:spChg chg="add del">
          <ac:chgData name="Rojesh Dhakal" userId="8f97a48fc7a11475" providerId="LiveId" clId="{AC8A6BA2-BCFC-4A96-8CED-F024766FB2C4}" dt="2023-03-11T07:46:14.093" v="2770" actId="26606"/>
          <ac:spMkLst>
            <pc:docMk/>
            <pc:sldMk cId="3653654130" sldId="267"/>
            <ac:spMk id="27" creationId="{28128757-84CF-4B7B-89A4-06E3A4C89E06}"/>
          </ac:spMkLst>
        </pc:spChg>
        <pc:spChg chg="add del">
          <ac:chgData name="Rojesh Dhakal" userId="8f97a48fc7a11475" providerId="LiveId" clId="{AC8A6BA2-BCFC-4A96-8CED-F024766FB2C4}" dt="2023-03-11T07:46:14.093" v="2770" actId="26606"/>
          <ac:spMkLst>
            <pc:docMk/>
            <pc:sldMk cId="3653654130" sldId="267"/>
            <ac:spMk id="28" creationId="{F9BC648B-BC3C-4674-B1FD-2F9F1C6D753E}"/>
          </ac:spMkLst>
        </pc:spChg>
        <pc:spChg chg="add del">
          <ac:chgData name="Rojesh Dhakal" userId="8f97a48fc7a11475" providerId="LiveId" clId="{AC8A6BA2-BCFC-4A96-8CED-F024766FB2C4}" dt="2023-03-11T07:46:14.093" v="2770" actId="26606"/>
          <ac:spMkLst>
            <pc:docMk/>
            <pc:sldMk cId="3653654130" sldId="267"/>
            <ac:spMk id="29" creationId="{E84130BB-CB60-470A-BDAA-558B2F664E36}"/>
          </ac:spMkLst>
        </pc:spChg>
        <pc:spChg chg="add del">
          <ac:chgData name="Rojesh Dhakal" userId="8f97a48fc7a11475" providerId="LiveId" clId="{AC8A6BA2-BCFC-4A96-8CED-F024766FB2C4}" dt="2023-03-11T07:46:16.164" v="2772" actId="26606"/>
          <ac:spMkLst>
            <pc:docMk/>
            <pc:sldMk cId="3653654130" sldId="267"/>
            <ac:spMk id="32" creationId="{E1CE536E-134A-4A35-900B-30F927D5B525}"/>
          </ac:spMkLst>
        </pc:spChg>
        <pc:spChg chg="add del">
          <ac:chgData name="Rojesh Dhakal" userId="8f97a48fc7a11475" providerId="LiveId" clId="{AC8A6BA2-BCFC-4A96-8CED-F024766FB2C4}" dt="2023-03-11T07:46:16.164" v="2772" actId="26606"/>
          <ac:spMkLst>
            <pc:docMk/>
            <pc:sldMk cId="3653654130" sldId="267"/>
            <ac:spMk id="33" creationId="{FA0382D1-1594-4E3D-842E-04E1E5E7578B}"/>
          </ac:spMkLst>
        </pc:spChg>
        <pc:picChg chg="add del">
          <ac:chgData name="Rojesh Dhakal" userId="8f97a48fc7a11475" providerId="LiveId" clId="{AC8A6BA2-BCFC-4A96-8CED-F024766FB2C4}" dt="2023-03-11T07:46:10.847" v="2766" actId="26606"/>
          <ac:picMkLst>
            <pc:docMk/>
            <pc:sldMk cId="3653654130" sldId="267"/>
            <ac:picMk id="14" creationId="{68470007-A924-0482-301C-C70FE1D63625}"/>
          </ac:picMkLst>
        </pc:picChg>
        <pc:picChg chg="add del">
          <ac:chgData name="Rojesh Dhakal" userId="8f97a48fc7a11475" providerId="LiveId" clId="{AC8A6BA2-BCFC-4A96-8CED-F024766FB2C4}" dt="2023-03-11T07:46:12.669" v="2768" actId="26606"/>
          <ac:picMkLst>
            <pc:docMk/>
            <pc:sldMk cId="3653654130" sldId="267"/>
            <ac:picMk id="22" creationId="{626E8BAA-2D53-04B1-3D91-0C7CAAF0F13D}"/>
          </ac:picMkLst>
        </pc:picChg>
        <pc:picChg chg="add del">
          <ac:chgData name="Rojesh Dhakal" userId="8f97a48fc7a11475" providerId="LiveId" clId="{AC8A6BA2-BCFC-4A96-8CED-F024766FB2C4}" dt="2023-03-11T07:46:14.093" v="2770" actId="26606"/>
          <ac:picMkLst>
            <pc:docMk/>
            <pc:sldMk cId="3653654130" sldId="267"/>
            <ac:picMk id="26" creationId="{31EE865B-3142-9FD4-2EBB-AD6DB67E45AF}"/>
          </ac:picMkLst>
        </pc:picChg>
        <pc:picChg chg="add del">
          <ac:chgData name="Rojesh Dhakal" userId="8f97a48fc7a11475" providerId="LiveId" clId="{AC8A6BA2-BCFC-4A96-8CED-F024766FB2C4}" dt="2023-03-11T07:46:16.164" v="2772" actId="26606"/>
          <ac:picMkLst>
            <pc:docMk/>
            <pc:sldMk cId="3653654130" sldId="267"/>
            <ac:picMk id="31" creationId="{626E8BAA-2D53-04B1-3D91-0C7CAAF0F13D}"/>
          </ac:picMkLst>
        </pc:picChg>
        <pc:cxnChg chg="add">
          <ac:chgData name="Rojesh Dhakal" userId="8f97a48fc7a11475" providerId="LiveId" clId="{AC8A6BA2-BCFC-4A96-8CED-F024766FB2C4}" dt="2023-03-11T07:46:16.180" v="2773" actId="26606"/>
          <ac:cxnSpMkLst>
            <pc:docMk/>
            <pc:sldMk cId="3653654130" sldId="267"/>
            <ac:cxnSpMk id="19" creationId="{ED72A37F-0C2F-473C-9D71-B80AEE71BF03}"/>
          </ac:cxnSpMkLst>
        </pc:cxnChg>
      </pc:sldChg>
      <pc:sldChg chg="addSp delSp modSp new mod setBg modClrScheme delDesignElem chgLayout">
        <pc:chgData name="Rojesh Dhakal" userId="8f97a48fc7a11475" providerId="LiveId" clId="{AC8A6BA2-BCFC-4A96-8CED-F024766FB2C4}" dt="2023-03-11T07:48:57.912" v="2809" actId="26606"/>
        <pc:sldMkLst>
          <pc:docMk/>
          <pc:sldMk cId="2432598316" sldId="268"/>
        </pc:sldMkLst>
        <pc:spChg chg="del mod ord">
          <ac:chgData name="Rojesh Dhakal" userId="8f97a48fc7a11475" providerId="LiveId" clId="{AC8A6BA2-BCFC-4A96-8CED-F024766FB2C4}" dt="2023-03-11T07:46:44.249" v="2775" actId="700"/>
          <ac:spMkLst>
            <pc:docMk/>
            <pc:sldMk cId="2432598316" sldId="268"/>
            <ac:spMk id="2" creationId="{C9DE293C-CDC1-5955-C31C-81FC6BB0C74E}"/>
          </ac:spMkLst>
        </pc:spChg>
        <pc:spChg chg="del mod ord">
          <ac:chgData name="Rojesh Dhakal" userId="8f97a48fc7a11475" providerId="LiveId" clId="{AC8A6BA2-BCFC-4A96-8CED-F024766FB2C4}" dt="2023-03-11T07:46:44.249" v="2775" actId="700"/>
          <ac:spMkLst>
            <pc:docMk/>
            <pc:sldMk cId="2432598316" sldId="268"/>
            <ac:spMk id="3" creationId="{6AD80752-0DA9-541C-D695-F02160DDB83E}"/>
          </ac:spMkLst>
        </pc:spChg>
        <pc:spChg chg="add mod ord">
          <ac:chgData name="Rojesh Dhakal" userId="8f97a48fc7a11475" providerId="LiveId" clId="{AC8A6BA2-BCFC-4A96-8CED-F024766FB2C4}" dt="2023-03-11T07:48:57.912" v="2809" actId="26606"/>
          <ac:spMkLst>
            <pc:docMk/>
            <pc:sldMk cId="2432598316" sldId="268"/>
            <ac:spMk id="4" creationId="{C0FBFB59-A15C-783B-0E30-D6C8ADEAF444}"/>
          </ac:spMkLst>
        </pc:spChg>
        <pc:spChg chg="add del mod ord">
          <ac:chgData name="Rojesh Dhakal" userId="8f97a48fc7a11475" providerId="LiveId" clId="{AC8A6BA2-BCFC-4A96-8CED-F024766FB2C4}" dt="2023-03-11T07:47:38.849" v="2802" actId="700"/>
          <ac:spMkLst>
            <pc:docMk/>
            <pc:sldMk cId="2432598316" sldId="268"/>
            <ac:spMk id="5" creationId="{7B6B5F81-F06E-60B9-638B-1ED30D2A0870}"/>
          </ac:spMkLst>
        </pc:spChg>
        <pc:spChg chg="add del">
          <ac:chgData name="Rojesh Dhakal" userId="8f97a48fc7a11475" providerId="LiveId" clId="{AC8A6BA2-BCFC-4A96-8CED-F024766FB2C4}" dt="2023-03-11T07:47:38.849" v="2802" actId="700"/>
          <ac:spMkLst>
            <pc:docMk/>
            <pc:sldMk cId="2432598316" sldId="268"/>
            <ac:spMk id="11" creationId="{89868916-58B2-48F0-B6C8-D995E89772D4}"/>
          </ac:spMkLst>
        </pc:spChg>
        <pc:spChg chg="add del">
          <ac:chgData name="Rojesh Dhakal" userId="8f97a48fc7a11475" providerId="LiveId" clId="{AC8A6BA2-BCFC-4A96-8CED-F024766FB2C4}" dt="2023-03-11T07:48:35.476" v="2807" actId="26606"/>
          <ac:spMkLst>
            <pc:docMk/>
            <pc:sldMk cId="2432598316" sldId="268"/>
            <ac:spMk id="12" creationId="{BB8C1D0E-0B06-46C9-A8BD-A8E13FF9936B}"/>
          </ac:spMkLst>
        </pc:spChg>
        <pc:spChg chg="add del">
          <ac:chgData name="Rojesh Dhakal" userId="8f97a48fc7a11475" providerId="LiveId" clId="{AC8A6BA2-BCFC-4A96-8CED-F024766FB2C4}" dt="2023-03-11T07:47:38.849" v="2802" actId="700"/>
          <ac:spMkLst>
            <pc:docMk/>
            <pc:sldMk cId="2432598316" sldId="268"/>
            <ac:spMk id="13" creationId="{BB82496C-9AD4-4916-BAB7-FF3CC04BF625}"/>
          </ac:spMkLst>
        </pc:spChg>
        <pc:spChg chg="add del">
          <ac:chgData name="Rojesh Dhakal" userId="8f97a48fc7a11475" providerId="LiveId" clId="{AC8A6BA2-BCFC-4A96-8CED-F024766FB2C4}" dt="2023-03-11T07:48:35.476" v="2807" actId="26606"/>
          <ac:spMkLst>
            <pc:docMk/>
            <pc:sldMk cId="2432598316" sldId="268"/>
            <ac:spMk id="14" creationId="{7D1ADC4A-8537-4084-99C7-F8D378A640A9}"/>
          </ac:spMkLst>
        </pc:spChg>
        <pc:spChg chg="add del">
          <ac:chgData name="Rojesh Dhakal" userId="8f97a48fc7a11475" providerId="LiveId" clId="{AC8A6BA2-BCFC-4A96-8CED-F024766FB2C4}" dt="2023-03-11T07:47:38.849" v="2802" actId="700"/>
          <ac:spMkLst>
            <pc:docMk/>
            <pc:sldMk cId="2432598316" sldId="268"/>
            <ac:spMk id="15" creationId="{517C1286-B472-4907-9B47-E8C9FE290328}"/>
          </ac:spMkLst>
        </pc:spChg>
        <pc:spChg chg="add del">
          <ac:chgData name="Rojesh Dhakal" userId="8f97a48fc7a11475" providerId="LiveId" clId="{AC8A6BA2-BCFC-4A96-8CED-F024766FB2C4}" dt="2023-03-11T07:48:35.476" v="2807" actId="26606"/>
          <ac:spMkLst>
            <pc:docMk/>
            <pc:sldMk cId="2432598316" sldId="268"/>
            <ac:spMk id="16" creationId="{D30AB8B1-5E45-445C-AB68-377E7E3A86F9}"/>
          </ac:spMkLst>
        </pc:spChg>
        <pc:spChg chg="add del">
          <ac:chgData name="Rojesh Dhakal" userId="8f97a48fc7a11475" providerId="LiveId" clId="{AC8A6BA2-BCFC-4A96-8CED-F024766FB2C4}" dt="2023-03-11T07:47:38.849" v="2802" actId="700"/>
          <ac:spMkLst>
            <pc:docMk/>
            <pc:sldMk cId="2432598316" sldId="268"/>
            <ac:spMk id="17" creationId="{28B35564-38A4-457A-BD01-15D6F1659414}"/>
          </ac:spMkLst>
        </pc:spChg>
        <pc:spChg chg="add del">
          <ac:chgData name="Rojesh Dhakal" userId="8f97a48fc7a11475" providerId="LiveId" clId="{AC8A6BA2-BCFC-4A96-8CED-F024766FB2C4}" dt="2023-03-11T07:48:35.476" v="2807" actId="26606"/>
          <ac:spMkLst>
            <pc:docMk/>
            <pc:sldMk cId="2432598316" sldId="268"/>
            <ac:spMk id="18" creationId="{5A77A679-78E6-41FA-9107-84AD3DC727EA}"/>
          </ac:spMkLst>
        </pc:spChg>
        <pc:spChg chg="add del">
          <ac:chgData name="Rojesh Dhakal" userId="8f97a48fc7a11475" providerId="LiveId" clId="{AC8A6BA2-BCFC-4A96-8CED-F024766FB2C4}" dt="2023-03-11T07:48:57.912" v="2809" actId="26606"/>
          <ac:spMkLst>
            <pc:docMk/>
            <pc:sldMk cId="2432598316" sldId="268"/>
            <ac:spMk id="23" creationId="{BB8C1D0E-0B06-46C9-A8BD-A8E13FF9936B}"/>
          </ac:spMkLst>
        </pc:spChg>
        <pc:spChg chg="add del">
          <ac:chgData name="Rojesh Dhakal" userId="8f97a48fc7a11475" providerId="LiveId" clId="{AC8A6BA2-BCFC-4A96-8CED-F024766FB2C4}" dt="2023-03-11T07:48:57.912" v="2809" actId="26606"/>
          <ac:spMkLst>
            <pc:docMk/>
            <pc:sldMk cId="2432598316" sldId="268"/>
            <ac:spMk id="25" creationId="{7D1ADC4A-8537-4084-99C7-F8D378A640A9}"/>
          </ac:spMkLst>
        </pc:spChg>
        <pc:spChg chg="add del">
          <ac:chgData name="Rojesh Dhakal" userId="8f97a48fc7a11475" providerId="LiveId" clId="{AC8A6BA2-BCFC-4A96-8CED-F024766FB2C4}" dt="2023-03-11T07:48:57.912" v="2809" actId="26606"/>
          <ac:spMkLst>
            <pc:docMk/>
            <pc:sldMk cId="2432598316" sldId="268"/>
            <ac:spMk id="27" creationId="{037EA4EB-4F7C-4751-A4A2-563CD920E8E1}"/>
          </ac:spMkLst>
        </pc:spChg>
        <pc:spChg chg="add del">
          <ac:chgData name="Rojesh Dhakal" userId="8f97a48fc7a11475" providerId="LiveId" clId="{AC8A6BA2-BCFC-4A96-8CED-F024766FB2C4}" dt="2023-03-11T07:48:57.912" v="2809" actId="26606"/>
          <ac:spMkLst>
            <pc:docMk/>
            <pc:sldMk cId="2432598316" sldId="268"/>
            <ac:spMk id="29" creationId="{A8197E63-3449-474F-AF38-381E134885EC}"/>
          </ac:spMkLst>
        </pc:spChg>
        <pc:spChg chg="add del">
          <ac:chgData name="Rojesh Dhakal" userId="8f97a48fc7a11475" providerId="LiveId" clId="{AC8A6BA2-BCFC-4A96-8CED-F024766FB2C4}" dt="2023-03-11T07:48:57.912" v="2809" actId="26606"/>
          <ac:spMkLst>
            <pc:docMk/>
            <pc:sldMk cId="2432598316" sldId="268"/>
            <ac:spMk id="31" creationId="{0010EC45-8B8C-49A1-92F4-297215C95E84}"/>
          </ac:spMkLst>
        </pc:spChg>
        <pc:spChg chg="add">
          <ac:chgData name="Rojesh Dhakal" userId="8f97a48fc7a11475" providerId="LiveId" clId="{AC8A6BA2-BCFC-4A96-8CED-F024766FB2C4}" dt="2023-03-11T07:48:57.912" v="2809" actId="26606"/>
          <ac:spMkLst>
            <pc:docMk/>
            <pc:sldMk cId="2432598316" sldId="268"/>
            <ac:spMk id="36" creationId="{BB8C1D0E-0B06-46C9-A8BD-A8E13FF9936B}"/>
          </ac:spMkLst>
        </pc:spChg>
        <pc:spChg chg="add">
          <ac:chgData name="Rojesh Dhakal" userId="8f97a48fc7a11475" providerId="LiveId" clId="{AC8A6BA2-BCFC-4A96-8CED-F024766FB2C4}" dt="2023-03-11T07:48:57.912" v="2809" actId="26606"/>
          <ac:spMkLst>
            <pc:docMk/>
            <pc:sldMk cId="2432598316" sldId="268"/>
            <ac:spMk id="38" creationId="{7D1ADC4A-8537-4084-99C7-F8D378A640A9}"/>
          </ac:spMkLst>
        </pc:spChg>
        <pc:spChg chg="add">
          <ac:chgData name="Rojesh Dhakal" userId="8f97a48fc7a11475" providerId="LiveId" clId="{AC8A6BA2-BCFC-4A96-8CED-F024766FB2C4}" dt="2023-03-11T07:48:57.912" v="2809" actId="26606"/>
          <ac:spMkLst>
            <pc:docMk/>
            <pc:sldMk cId="2432598316" sldId="268"/>
            <ac:spMk id="40" creationId="{415DEDD7-7B31-4EF1-B7C7-5AEE3208CC1D}"/>
          </ac:spMkLst>
        </pc:spChg>
        <pc:spChg chg="add">
          <ac:chgData name="Rojesh Dhakal" userId="8f97a48fc7a11475" providerId="LiveId" clId="{AC8A6BA2-BCFC-4A96-8CED-F024766FB2C4}" dt="2023-03-11T07:48:57.912" v="2809" actId="26606"/>
          <ac:spMkLst>
            <pc:docMk/>
            <pc:sldMk cId="2432598316" sldId="268"/>
            <ac:spMk id="42" creationId="{3242CC7A-3D6E-47A4-B9D1-860978459846}"/>
          </ac:spMkLst>
        </pc:spChg>
        <pc:picChg chg="add mod ord">
          <ac:chgData name="Rojesh Dhakal" userId="8f97a48fc7a11475" providerId="LiveId" clId="{AC8A6BA2-BCFC-4A96-8CED-F024766FB2C4}" dt="2023-03-11T07:48:57.912" v="2809" actId="26606"/>
          <ac:picMkLst>
            <pc:docMk/>
            <pc:sldMk cId="2432598316" sldId="268"/>
            <ac:picMk id="7" creationId="{E375D357-836D-57AA-42AD-8EAE64BD59A5}"/>
          </ac:picMkLst>
        </pc:picChg>
      </pc:sldChg>
      <pc:sldChg chg="addSp delSp modSp new mod modClrScheme chgLayout">
        <pc:chgData name="Rojesh Dhakal" userId="8f97a48fc7a11475" providerId="LiveId" clId="{AC8A6BA2-BCFC-4A96-8CED-F024766FB2C4}" dt="2023-03-12T02:37:03.915" v="2902" actId="962"/>
        <pc:sldMkLst>
          <pc:docMk/>
          <pc:sldMk cId="206042360" sldId="269"/>
        </pc:sldMkLst>
        <pc:spChg chg="mod ord">
          <ac:chgData name="Rojesh Dhakal" userId="8f97a48fc7a11475" providerId="LiveId" clId="{AC8A6BA2-BCFC-4A96-8CED-F024766FB2C4}" dt="2023-03-12T02:34:15.818" v="2864" actId="700"/>
          <ac:spMkLst>
            <pc:docMk/>
            <pc:sldMk cId="206042360" sldId="269"/>
            <ac:spMk id="2" creationId="{73BEAE6A-6CC9-15FD-211D-F5B0C95D5F85}"/>
          </ac:spMkLst>
        </pc:spChg>
        <pc:spChg chg="add del mod ord">
          <ac:chgData name="Rojesh Dhakal" userId="8f97a48fc7a11475" providerId="LiveId" clId="{AC8A6BA2-BCFC-4A96-8CED-F024766FB2C4}" dt="2023-03-12T02:26:52.279" v="2846" actId="931"/>
          <ac:spMkLst>
            <pc:docMk/>
            <pc:sldMk cId="206042360" sldId="269"/>
            <ac:spMk id="3" creationId="{813A4993-525E-9FC7-F54F-5621FDF0437B}"/>
          </ac:spMkLst>
        </pc:spChg>
        <pc:spChg chg="add del mod ord">
          <ac:chgData name="Rojesh Dhakal" userId="8f97a48fc7a11475" providerId="LiveId" clId="{AC8A6BA2-BCFC-4A96-8CED-F024766FB2C4}" dt="2023-03-12T02:27:04.059" v="2852" actId="931"/>
          <ac:spMkLst>
            <pc:docMk/>
            <pc:sldMk cId="206042360" sldId="269"/>
            <ac:spMk id="4" creationId="{1DD6E4EF-BBF1-091E-E6EB-98AF22A971F2}"/>
          </ac:spMkLst>
        </pc:spChg>
        <pc:spChg chg="add del mod">
          <ac:chgData name="Rojesh Dhakal" userId="8f97a48fc7a11475" providerId="LiveId" clId="{AC8A6BA2-BCFC-4A96-8CED-F024766FB2C4}" dt="2023-03-12T02:33:11.174" v="2856" actId="931"/>
          <ac:spMkLst>
            <pc:docMk/>
            <pc:sldMk cId="206042360" sldId="269"/>
            <ac:spMk id="8" creationId="{B7005AA5-BC68-54F0-6BFB-CDA5A7863A77}"/>
          </ac:spMkLst>
        </pc:spChg>
        <pc:spChg chg="add del mod">
          <ac:chgData name="Rojesh Dhakal" userId="8f97a48fc7a11475" providerId="LiveId" clId="{AC8A6BA2-BCFC-4A96-8CED-F024766FB2C4}" dt="2023-03-12T02:33:22.326" v="2859" actId="931"/>
          <ac:spMkLst>
            <pc:docMk/>
            <pc:sldMk cId="206042360" sldId="269"/>
            <ac:spMk id="12" creationId="{1E9B2F4D-2BEB-5528-ED6D-8945E61BFA17}"/>
          </ac:spMkLst>
        </pc:spChg>
        <pc:spChg chg="add del mod ord">
          <ac:chgData name="Rojesh Dhakal" userId="8f97a48fc7a11475" providerId="LiveId" clId="{AC8A6BA2-BCFC-4A96-8CED-F024766FB2C4}" dt="2023-03-12T02:34:13.095" v="2863" actId="700"/>
          <ac:spMkLst>
            <pc:docMk/>
            <pc:sldMk cId="206042360" sldId="269"/>
            <ac:spMk id="17" creationId="{A33CACCD-71D3-E5AD-9661-C4B74475CA29}"/>
          </ac:spMkLst>
        </pc:spChg>
        <pc:spChg chg="add del mod ord">
          <ac:chgData name="Rojesh Dhakal" userId="8f97a48fc7a11475" providerId="LiveId" clId="{AC8A6BA2-BCFC-4A96-8CED-F024766FB2C4}" dt="2023-03-12T02:34:13.095" v="2863" actId="700"/>
          <ac:spMkLst>
            <pc:docMk/>
            <pc:sldMk cId="206042360" sldId="269"/>
            <ac:spMk id="18" creationId="{0BF0159F-AE72-B84D-03F7-2A66F48A6598}"/>
          </ac:spMkLst>
        </pc:spChg>
        <pc:spChg chg="add del mod ord">
          <ac:chgData name="Rojesh Dhakal" userId="8f97a48fc7a11475" providerId="LiveId" clId="{AC8A6BA2-BCFC-4A96-8CED-F024766FB2C4}" dt="2023-03-12T02:34:15.818" v="2864" actId="700"/>
          <ac:spMkLst>
            <pc:docMk/>
            <pc:sldMk cId="206042360" sldId="269"/>
            <ac:spMk id="19" creationId="{CC37A3D0-2649-52B7-8F51-696B5FC96E24}"/>
          </ac:spMkLst>
        </pc:spChg>
        <pc:spChg chg="add del mod ord">
          <ac:chgData name="Rojesh Dhakal" userId="8f97a48fc7a11475" providerId="LiveId" clId="{AC8A6BA2-BCFC-4A96-8CED-F024766FB2C4}" dt="2023-03-12T02:34:15.818" v="2864" actId="700"/>
          <ac:spMkLst>
            <pc:docMk/>
            <pc:sldMk cId="206042360" sldId="269"/>
            <ac:spMk id="20" creationId="{1B35C66D-D5D5-C77C-1828-561FE61476F5}"/>
          </ac:spMkLst>
        </pc:spChg>
        <pc:spChg chg="add del mod">
          <ac:chgData name="Rojesh Dhakal" userId="8f97a48fc7a11475" providerId="LiveId" clId="{AC8A6BA2-BCFC-4A96-8CED-F024766FB2C4}" dt="2023-03-12T02:37:01.910" v="2900" actId="931"/>
          <ac:spMkLst>
            <pc:docMk/>
            <pc:sldMk cId="206042360" sldId="269"/>
            <ac:spMk id="22" creationId="{ADF9FD53-6A6D-0BD6-D5B2-317232F016A4}"/>
          </ac:spMkLst>
        </pc:spChg>
        <pc:picChg chg="add del mod">
          <ac:chgData name="Rojesh Dhakal" userId="8f97a48fc7a11475" providerId="LiveId" clId="{AC8A6BA2-BCFC-4A96-8CED-F024766FB2C4}" dt="2023-03-12T02:26:58.779" v="2851" actId="478"/>
          <ac:picMkLst>
            <pc:docMk/>
            <pc:sldMk cId="206042360" sldId="269"/>
            <ac:picMk id="6" creationId="{798C1C8A-FF05-0A15-BD2F-71305ED89A9F}"/>
          </ac:picMkLst>
        </pc:picChg>
        <pc:picChg chg="add del mod">
          <ac:chgData name="Rojesh Dhakal" userId="8f97a48fc7a11475" providerId="LiveId" clId="{AC8A6BA2-BCFC-4A96-8CED-F024766FB2C4}" dt="2023-03-12T02:27:07.074" v="2855" actId="478"/>
          <ac:picMkLst>
            <pc:docMk/>
            <pc:sldMk cId="206042360" sldId="269"/>
            <ac:picMk id="10" creationId="{0E45876A-868F-4F83-0BE6-C02E77440E08}"/>
          </ac:picMkLst>
        </pc:picChg>
        <pc:picChg chg="add mod ord">
          <ac:chgData name="Rojesh Dhakal" userId="8f97a48fc7a11475" providerId="LiveId" clId="{AC8A6BA2-BCFC-4A96-8CED-F024766FB2C4}" dt="2023-03-12T02:34:15.818" v="2864" actId="700"/>
          <ac:picMkLst>
            <pc:docMk/>
            <pc:sldMk cId="206042360" sldId="269"/>
            <ac:picMk id="14" creationId="{FACBB2A3-18D9-3587-1065-AF23A6A21B35}"/>
          </ac:picMkLst>
        </pc:picChg>
        <pc:picChg chg="add del mod ord">
          <ac:chgData name="Rojesh Dhakal" userId="8f97a48fc7a11475" providerId="LiveId" clId="{AC8A6BA2-BCFC-4A96-8CED-F024766FB2C4}" dt="2023-03-12T02:36:56.451" v="2899" actId="478"/>
          <ac:picMkLst>
            <pc:docMk/>
            <pc:sldMk cId="206042360" sldId="269"/>
            <ac:picMk id="16" creationId="{666D3CD1-49E3-1AAD-FF52-BE81859BC27C}"/>
          </ac:picMkLst>
        </pc:picChg>
        <pc:picChg chg="add mod">
          <ac:chgData name="Rojesh Dhakal" userId="8f97a48fc7a11475" providerId="LiveId" clId="{AC8A6BA2-BCFC-4A96-8CED-F024766FB2C4}" dt="2023-03-12T02:37:03.915" v="2902" actId="962"/>
          <ac:picMkLst>
            <pc:docMk/>
            <pc:sldMk cId="206042360" sldId="269"/>
            <ac:picMk id="24" creationId="{B309766C-2EC5-34D3-BA35-E6BA9EE2C0B6}"/>
          </ac:picMkLst>
        </pc:picChg>
      </pc:sldChg>
      <pc:sldChg chg="addSp delSp modSp new mod setBg modClrScheme chgLayout">
        <pc:chgData name="Rojesh Dhakal" userId="8f97a48fc7a11475" providerId="LiveId" clId="{AC8A6BA2-BCFC-4A96-8CED-F024766FB2C4}" dt="2023-03-12T02:37:16.298" v="2906" actId="962"/>
        <pc:sldMkLst>
          <pc:docMk/>
          <pc:sldMk cId="1764136005" sldId="270"/>
        </pc:sldMkLst>
        <pc:spChg chg="mod ord">
          <ac:chgData name="Rojesh Dhakal" userId="8f97a48fc7a11475" providerId="LiveId" clId="{AC8A6BA2-BCFC-4A96-8CED-F024766FB2C4}" dt="2023-03-12T02:36:07.240" v="2898" actId="14100"/>
          <ac:spMkLst>
            <pc:docMk/>
            <pc:sldMk cId="1764136005" sldId="270"/>
            <ac:spMk id="2" creationId="{9CADA108-0925-2609-5AF0-DF3A67359DE4}"/>
          </ac:spMkLst>
        </pc:spChg>
        <pc:spChg chg="del">
          <ac:chgData name="Rojesh Dhakal" userId="8f97a48fc7a11475" providerId="LiveId" clId="{AC8A6BA2-BCFC-4A96-8CED-F024766FB2C4}" dt="2023-03-12T02:34:53.555" v="2888" actId="931"/>
          <ac:spMkLst>
            <pc:docMk/>
            <pc:sldMk cId="1764136005" sldId="270"/>
            <ac:spMk id="3" creationId="{816F3EE2-9DE0-A252-C2D7-C9C19387C766}"/>
          </ac:spMkLst>
        </pc:spChg>
        <pc:spChg chg="del">
          <ac:chgData name="Rojesh Dhakal" userId="8f97a48fc7a11475" providerId="LiveId" clId="{AC8A6BA2-BCFC-4A96-8CED-F024766FB2C4}" dt="2023-03-12T02:35:00.612" v="2891" actId="931"/>
          <ac:spMkLst>
            <pc:docMk/>
            <pc:sldMk cId="1764136005" sldId="270"/>
            <ac:spMk id="4" creationId="{39DBB233-2A96-9097-5866-A63017F1C878}"/>
          </ac:spMkLst>
        </pc:spChg>
        <pc:spChg chg="add del mod">
          <ac:chgData name="Rojesh Dhakal" userId="8f97a48fc7a11475" providerId="LiveId" clId="{AC8A6BA2-BCFC-4A96-8CED-F024766FB2C4}" dt="2023-03-12T02:37:15.006" v="2904" actId="931"/>
          <ac:spMkLst>
            <pc:docMk/>
            <pc:sldMk cId="1764136005" sldId="270"/>
            <ac:spMk id="10" creationId="{49CA387B-92AF-30F1-93BC-E5F049DE4546}"/>
          </ac:spMkLst>
        </pc:spChg>
        <pc:spChg chg="add del">
          <ac:chgData name="Rojesh Dhakal" userId="8f97a48fc7a11475" providerId="LiveId" clId="{AC8A6BA2-BCFC-4A96-8CED-F024766FB2C4}" dt="2023-03-12T02:36:01.802" v="2896" actId="26606"/>
          <ac:spMkLst>
            <pc:docMk/>
            <pc:sldMk cId="1764136005" sldId="270"/>
            <ac:spMk id="13" creationId="{0017B588-5D4D-4FAD-89EB-7E9C9480D91F}"/>
          </ac:spMkLst>
        </pc:spChg>
        <pc:spChg chg="add del">
          <ac:chgData name="Rojesh Dhakal" userId="8f97a48fc7a11475" providerId="LiveId" clId="{AC8A6BA2-BCFC-4A96-8CED-F024766FB2C4}" dt="2023-03-12T02:36:01.802" v="2896" actId="26606"/>
          <ac:spMkLst>
            <pc:docMk/>
            <pc:sldMk cId="1764136005" sldId="270"/>
            <ac:spMk id="15" creationId="{8B2C70A5-DF47-4EDA-A3EE-9E644A2D54DD}"/>
          </ac:spMkLst>
        </pc:spChg>
        <pc:picChg chg="add mod ord">
          <ac:chgData name="Rojesh Dhakal" userId="8f97a48fc7a11475" providerId="LiveId" clId="{AC8A6BA2-BCFC-4A96-8CED-F024766FB2C4}" dt="2023-03-12T02:36:02.252" v="2897" actId="700"/>
          <ac:picMkLst>
            <pc:docMk/>
            <pc:sldMk cId="1764136005" sldId="270"/>
            <ac:picMk id="6" creationId="{B86061E2-C833-A043-46EB-5662F29C84BB}"/>
          </ac:picMkLst>
        </pc:picChg>
        <pc:picChg chg="add del mod ord">
          <ac:chgData name="Rojesh Dhakal" userId="8f97a48fc7a11475" providerId="LiveId" clId="{AC8A6BA2-BCFC-4A96-8CED-F024766FB2C4}" dt="2023-03-12T02:37:10.242" v="2903" actId="478"/>
          <ac:picMkLst>
            <pc:docMk/>
            <pc:sldMk cId="1764136005" sldId="270"/>
            <ac:picMk id="8" creationId="{9093774F-6D24-184F-5DB1-82341A1E27F4}"/>
          </ac:picMkLst>
        </pc:picChg>
        <pc:picChg chg="add mod">
          <ac:chgData name="Rojesh Dhakal" userId="8f97a48fc7a11475" providerId="LiveId" clId="{AC8A6BA2-BCFC-4A96-8CED-F024766FB2C4}" dt="2023-03-12T02:37:16.298" v="2906" actId="962"/>
          <ac:picMkLst>
            <pc:docMk/>
            <pc:sldMk cId="1764136005" sldId="270"/>
            <ac:picMk id="12" creationId="{3AE42CF0-7138-88ED-7ABA-154F1EAA1684}"/>
          </ac:picMkLst>
        </pc:picChg>
      </pc:sldChg>
      <pc:sldChg chg="addSp delSp modSp new mod setBg modClrScheme setClrOvrMap chgLayout">
        <pc:chgData name="Rojesh Dhakal" userId="8f97a48fc7a11475" providerId="LiveId" clId="{AC8A6BA2-BCFC-4A96-8CED-F024766FB2C4}" dt="2023-03-12T03:06:28.781" v="2984" actId="207"/>
        <pc:sldMkLst>
          <pc:docMk/>
          <pc:sldMk cId="4198146877" sldId="271"/>
        </pc:sldMkLst>
        <pc:spChg chg="del mod ord">
          <ac:chgData name="Rojesh Dhakal" userId="8f97a48fc7a11475" providerId="LiveId" clId="{AC8A6BA2-BCFC-4A96-8CED-F024766FB2C4}" dt="2023-03-12T03:01:00.927" v="2910" actId="700"/>
          <ac:spMkLst>
            <pc:docMk/>
            <pc:sldMk cId="4198146877" sldId="271"/>
            <ac:spMk id="2" creationId="{561C58A3-9130-4584-33A8-471BCC020369}"/>
          </ac:spMkLst>
        </pc:spChg>
        <pc:spChg chg="del mod ord">
          <ac:chgData name="Rojesh Dhakal" userId="8f97a48fc7a11475" providerId="LiveId" clId="{AC8A6BA2-BCFC-4A96-8CED-F024766FB2C4}" dt="2023-03-12T03:01:00.927" v="2910" actId="700"/>
          <ac:spMkLst>
            <pc:docMk/>
            <pc:sldMk cId="4198146877" sldId="271"/>
            <ac:spMk id="3" creationId="{62E12174-C477-218B-BDBE-808768E2A64D}"/>
          </ac:spMkLst>
        </pc:spChg>
        <pc:spChg chg="del">
          <ac:chgData name="Rojesh Dhakal" userId="8f97a48fc7a11475" providerId="LiveId" clId="{AC8A6BA2-BCFC-4A96-8CED-F024766FB2C4}" dt="2023-03-12T03:01:00.927" v="2910" actId="700"/>
          <ac:spMkLst>
            <pc:docMk/>
            <pc:sldMk cId="4198146877" sldId="271"/>
            <ac:spMk id="4" creationId="{4BF161C9-309D-68BA-7E48-9722AAB326A3}"/>
          </ac:spMkLst>
        </pc:spChg>
        <pc:spChg chg="add mod ord">
          <ac:chgData name="Rojesh Dhakal" userId="8f97a48fc7a11475" providerId="LiveId" clId="{AC8A6BA2-BCFC-4A96-8CED-F024766FB2C4}" dt="2023-03-12T03:06:28.781" v="2984" actId="207"/>
          <ac:spMkLst>
            <pc:docMk/>
            <pc:sldMk cId="4198146877" sldId="271"/>
            <ac:spMk id="5" creationId="{8EB92950-EBE7-8B1D-73EA-F190BC50195C}"/>
          </ac:spMkLst>
        </pc:spChg>
        <pc:spChg chg="add del mod ord">
          <ac:chgData name="Rojesh Dhakal" userId="8f97a48fc7a11475" providerId="LiveId" clId="{AC8A6BA2-BCFC-4A96-8CED-F024766FB2C4}" dt="2023-03-12T03:02:15.875" v="2948" actId="931"/>
          <ac:spMkLst>
            <pc:docMk/>
            <pc:sldMk cId="4198146877" sldId="271"/>
            <ac:spMk id="6" creationId="{6134C113-A38A-B7C4-D1B8-860074C07452}"/>
          </ac:spMkLst>
        </pc:spChg>
        <pc:spChg chg="add del mod ord">
          <ac:chgData name="Rojesh Dhakal" userId="8f97a48fc7a11475" providerId="LiveId" clId="{AC8A6BA2-BCFC-4A96-8CED-F024766FB2C4}" dt="2023-03-12T03:05:07.348" v="2960" actId="478"/>
          <ac:spMkLst>
            <pc:docMk/>
            <pc:sldMk cId="4198146877" sldId="271"/>
            <ac:spMk id="9" creationId="{09971C44-D2D4-DBB7-E5DB-8AA8869EE9EE}"/>
          </ac:spMkLst>
        </pc:spChg>
        <pc:spChg chg="add del">
          <ac:chgData name="Rojesh Dhakal" userId="8f97a48fc7a11475" providerId="LiveId" clId="{AC8A6BA2-BCFC-4A96-8CED-F024766FB2C4}" dt="2023-03-12T03:04:42.271" v="2954" actId="26606"/>
          <ac:spMkLst>
            <pc:docMk/>
            <pc:sldMk cId="4198146877" sldId="271"/>
            <ac:spMk id="14" creationId="{B217C2AD-51B4-40CE-A71F-F5D3F846D97B}"/>
          </ac:spMkLst>
        </pc:spChg>
        <pc:spChg chg="add del">
          <ac:chgData name="Rojesh Dhakal" userId="8f97a48fc7a11475" providerId="LiveId" clId="{AC8A6BA2-BCFC-4A96-8CED-F024766FB2C4}" dt="2023-03-12T03:04:42.271" v="2954" actId="26606"/>
          <ac:spMkLst>
            <pc:docMk/>
            <pc:sldMk cId="4198146877" sldId="271"/>
            <ac:spMk id="16" creationId="{6F1BF92E-23CF-4BFE-9E1F-C359BACFA3C5}"/>
          </ac:spMkLst>
        </pc:spChg>
        <pc:spChg chg="add del">
          <ac:chgData name="Rojesh Dhakal" userId="8f97a48fc7a11475" providerId="LiveId" clId="{AC8A6BA2-BCFC-4A96-8CED-F024766FB2C4}" dt="2023-03-12T03:04:42.271" v="2954" actId="26606"/>
          <ac:spMkLst>
            <pc:docMk/>
            <pc:sldMk cId="4198146877" sldId="271"/>
            <ac:spMk id="18" creationId="{33DFEFC0-99B4-4D27-9168-1B2F659A34B5}"/>
          </ac:spMkLst>
        </pc:spChg>
        <pc:spChg chg="add del">
          <ac:chgData name="Rojesh Dhakal" userId="8f97a48fc7a11475" providerId="LiveId" clId="{AC8A6BA2-BCFC-4A96-8CED-F024766FB2C4}" dt="2023-03-12T03:04:42.271" v="2954" actId="26606"/>
          <ac:spMkLst>
            <pc:docMk/>
            <pc:sldMk cId="4198146877" sldId="271"/>
            <ac:spMk id="20" creationId="{A2C20081-2005-4B05-BEA4-EB8D4C90A354}"/>
          </ac:spMkLst>
        </pc:spChg>
        <pc:spChg chg="add del">
          <ac:chgData name="Rojesh Dhakal" userId="8f97a48fc7a11475" providerId="LiveId" clId="{AC8A6BA2-BCFC-4A96-8CED-F024766FB2C4}" dt="2023-03-12T03:04:50.519" v="2956" actId="26606"/>
          <ac:spMkLst>
            <pc:docMk/>
            <pc:sldMk cId="4198146877" sldId="271"/>
            <ac:spMk id="22" creationId="{B217C2AD-51B4-40CE-A71F-F5D3F846D97B}"/>
          </ac:spMkLst>
        </pc:spChg>
        <pc:spChg chg="add del">
          <ac:chgData name="Rojesh Dhakal" userId="8f97a48fc7a11475" providerId="LiveId" clId="{AC8A6BA2-BCFC-4A96-8CED-F024766FB2C4}" dt="2023-03-12T03:04:50.519" v="2956" actId="26606"/>
          <ac:spMkLst>
            <pc:docMk/>
            <pc:sldMk cId="4198146877" sldId="271"/>
            <ac:spMk id="23" creationId="{6F1BF92E-23CF-4BFE-9E1F-C359BACFA3C5}"/>
          </ac:spMkLst>
        </pc:spChg>
        <pc:spChg chg="add del">
          <ac:chgData name="Rojesh Dhakal" userId="8f97a48fc7a11475" providerId="LiveId" clId="{AC8A6BA2-BCFC-4A96-8CED-F024766FB2C4}" dt="2023-03-12T03:04:50.519" v="2956" actId="26606"/>
          <ac:spMkLst>
            <pc:docMk/>
            <pc:sldMk cId="4198146877" sldId="271"/>
            <ac:spMk id="24" creationId="{D0813576-D302-42B7-A3EC-A272625CCA73}"/>
          </ac:spMkLst>
        </pc:spChg>
        <pc:spChg chg="add del">
          <ac:chgData name="Rojesh Dhakal" userId="8f97a48fc7a11475" providerId="LiveId" clId="{AC8A6BA2-BCFC-4A96-8CED-F024766FB2C4}" dt="2023-03-12T03:04:50.519" v="2956" actId="26606"/>
          <ac:spMkLst>
            <pc:docMk/>
            <pc:sldMk cId="4198146877" sldId="271"/>
            <ac:spMk id="25" creationId="{1D25BAD6-AA7B-43BE-870A-D587E51BE15D}"/>
          </ac:spMkLst>
        </pc:spChg>
        <pc:spChg chg="add del">
          <ac:chgData name="Rojesh Dhakal" userId="8f97a48fc7a11475" providerId="LiveId" clId="{AC8A6BA2-BCFC-4A96-8CED-F024766FB2C4}" dt="2023-03-12T03:04:54.537" v="2958" actId="26606"/>
          <ac:spMkLst>
            <pc:docMk/>
            <pc:sldMk cId="4198146877" sldId="271"/>
            <ac:spMk id="27" creationId="{BB8C1D0E-0B06-46C9-A8BD-A8E13FF9936B}"/>
          </ac:spMkLst>
        </pc:spChg>
        <pc:spChg chg="add del">
          <ac:chgData name="Rojesh Dhakal" userId="8f97a48fc7a11475" providerId="LiveId" clId="{AC8A6BA2-BCFC-4A96-8CED-F024766FB2C4}" dt="2023-03-12T03:04:54.537" v="2958" actId="26606"/>
          <ac:spMkLst>
            <pc:docMk/>
            <pc:sldMk cId="4198146877" sldId="271"/>
            <ac:spMk id="28" creationId="{7D1ADC4A-8537-4084-99C7-F8D378A640A9}"/>
          </ac:spMkLst>
        </pc:spChg>
        <pc:spChg chg="add del">
          <ac:chgData name="Rojesh Dhakal" userId="8f97a48fc7a11475" providerId="LiveId" clId="{AC8A6BA2-BCFC-4A96-8CED-F024766FB2C4}" dt="2023-03-12T03:04:54.537" v="2958" actId="26606"/>
          <ac:spMkLst>
            <pc:docMk/>
            <pc:sldMk cId="4198146877" sldId="271"/>
            <ac:spMk id="29" creationId="{415DEDD7-7B31-4EF1-B7C7-5AEE3208CC1D}"/>
          </ac:spMkLst>
        </pc:spChg>
        <pc:spChg chg="add del">
          <ac:chgData name="Rojesh Dhakal" userId="8f97a48fc7a11475" providerId="LiveId" clId="{AC8A6BA2-BCFC-4A96-8CED-F024766FB2C4}" dt="2023-03-12T03:04:54.537" v="2958" actId="26606"/>
          <ac:spMkLst>
            <pc:docMk/>
            <pc:sldMk cId="4198146877" sldId="271"/>
            <ac:spMk id="30" creationId="{3242CC7A-3D6E-47A4-B9D1-860978459846}"/>
          </ac:spMkLst>
        </pc:spChg>
        <pc:spChg chg="add del">
          <ac:chgData name="Rojesh Dhakal" userId="8f97a48fc7a11475" providerId="LiveId" clId="{AC8A6BA2-BCFC-4A96-8CED-F024766FB2C4}" dt="2023-03-12T03:05:57.954" v="2983" actId="26606"/>
          <ac:spMkLst>
            <pc:docMk/>
            <pc:sldMk cId="4198146877" sldId="271"/>
            <ac:spMk id="32" creationId="{B217C2AD-51B4-40CE-A71F-F5D3F846D97B}"/>
          </ac:spMkLst>
        </pc:spChg>
        <pc:spChg chg="add del">
          <ac:chgData name="Rojesh Dhakal" userId="8f97a48fc7a11475" providerId="LiveId" clId="{AC8A6BA2-BCFC-4A96-8CED-F024766FB2C4}" dt="2023-03-12T03:05:57.954" v="2983" actId="26606"/>
          <ac:spMkLst>
            <pc:docMk/>
            <pc:sldMk cId="4198146877" sldId="271"/>
            <ac:spMk id="33" creationId="{6F1BF92E-23CF-4BFE-9E1F-C359BACFA3C5}"/>
          </ac:spMkLst>
        </pc:spChg>
        <pc:spChg chg="add del">
          <ac:chgData name="Rojesh Dhakal" userId="8f97a48fc7a11475" providerId="LiveId" clId="{AC8A6BA2-BCFC-4A96-8CED-F024766FB2C4}" dt="2023-03-12T03:05:57.954" v="2983" actId="26606"/>
          <ac:spMkLst>
            <pc:docMk/>
            <pc:sldMk cId="4198146877" sldId="271"/>
            <ac:spMk id="34" creationId="{DFEF8384-2545-4ACD-9071-49DD1CFC4E99}"/>
          </ac:spMkLst>
        </pc:spChg>
        <pc:spChg chg="add del">
          <ac:chgData name="Rojesh Dhakal" userId="8f97a48fc7a11475" providerId="LiveId" clId="{AC8A6BA2-BCFC-4A96-8CED-F024766FB2C4}" dt="2023-03-12T03:05:57.954" v="2983" actId="26606"/>
          <ac:spMkLst>
            <pc:docMk/>
            <pc:sldMk cId="4198146877" sldId="271"/>
            <ac:spMk id="35" creationId="{F77DB8FA-61A7-4DE7-A777-6D258D172484}"/>
          </ac:spMkLst>
        </pc:spChg>
        <pc:spChg chg="add">
          <ac:chgData name="Rojesh Dhakal" userId="8f97a48fc7a11475" providerId="LiveId" clId="{AC8A6BA2-BCFC-4A96-8CED-F024766FB2C4}" dt="2023-03-12T03:05:57.954" v="2983" actId="26606"/>
          <ac:spMkLst>
            <pc:docMk/>
            <pc:sldMk cId="4198146877" sldId="271"/>
            <ac:spMk id="37" creationId="{B217C2AD-51B4-40CE-A71F-F5D3F846D97B}"/>
          </ac:spMkLst>
        </pc:spChg>
        <pc:spChg chg="add">
          <ac:chgData name="Rojesh Dhakal" userId="8f97a48fc7a11475" providerId="LiveId" clId="{AC8A6BA2-BCFC-4A96-8CED-F024766FB2C4}" dt="2023-03-12T03:05:57.954" v="2983" actId="26606"/>
          <ac:spMkLst>
            <pc:docMk/>
            <pc:sldMk cId="4198146877" sldId="271"/>
            <ac:spMk id="38" creationId="{6F1BF92E-23CF-4BFE-9E1F-C359BACFA3C5}"/>
          </ac:spMkLst>
        </pc:spChg>
        <pc:spChg chg="add">
          <ac:chgData name="Rojesh Dhakal" userId="8f97a48fc7a11475" providerId="LiveId" clId="{AC8A6BA2-BCFC-4A96-8CED-F024766FB2C4}" dt="2023-03-12T03:05:57.954" v="2983" actId="26606"/>
          <ac:spMkLst>
            <pc:docMk/>
            <pc:sldMk cId="4198146877" sldId="271"/>
            <ac:spMk id="39" creationId="{33DFEFC0-99B4-4D27-9168-1B2F659A34B5}"/>
          </ac:spMkLst>
        </pc:spChg>
        <pc:spChg chg="add del">
          <ac:chgData name="Rojesh Dhakal" userId="8f97a48fc7a11475" providerId="LiveId" clId="{AC8A6BA2-BCFC-4A96-8CED-F024766FB2C4}" dt="2023-03-12T03:05:15.952" v="2962" actId="26606"/>
          <ac:spMkLst>
            <pc:docMk/>
            <pc:sldMk cId="4198146877" sldId="271"/>
            <ac:spMk id="40" creationId="{B217C2AD-51B4-40CE-A71F-F5D3F846D97B}"/>
          </ac:spMkLst>
        </pc:spChg>
        <pc:spChg chg="add">
          <ac:chgData name="Rojesh Dhakal" userId="8f97a48fc7a11475" providerId="LiveId" clId="{AC8A6BA2-BCFC-4A96-8CED-F024766FB2C4}" dt="2023-03-12T03:05:57.954" v="2983" actId="26606"/>
          <ac:spMkLst>
            <pc:docMk/>
            <pc:sldMk cId="4198146877" sldId="271"/>
            <ac:spMk id="41" creationId="{A2C20081-2005-4B05-BEA4-EB8D4C90A354}"/>
          </ac:spMkLst>
        </pc:spChg>
        <pc:spChg chg="add del">
          <ac:chgData name="Rojesh Dhakal" userId="8f97a48fc7a11475" providerId="LiveId" clId="{AC8A6BA2-BCFC-4A96-8CED-F024766FB2C4}" dt="2023-03-12T03:05:15.952" v="2962" actId="26606"/>
          <ac:spMkLst>
            <pc:docMk/>
            <pc:sldMk cId="4198146877" sldId="271"/>
            <ac:spMk id="42" creationId="{6F1BF92E-23CF-4BFE-9E1F-C359BACFA3C5}"/>
          </ac:spMkLst>
        </pc:spChg>
        <pc:spChg chg="add del">
          <ac:chgData name="Rojesh Dhakal" userId="8f97a48fc7a11475" providerId="LiveId" clId="{AC8A6BA2-BCFC-4A96-8CED-F024766FB2C4}" dt="2023-03-12T03:05:15.952" v="2962" actId="26606"/>
          <ac:spMkLst>
            <pc:docMk/>
            <pc:sldMk cId="4198146877" sldId="271"/>
            <ac:spMk id="44" creationId="{33DFEFC0-99B4-4D27-9168-1B2F659A34B5}"/>
          </ac:spMkLst>
        </pc:spChg>
        <pc:spChg chg="add del">
          <ac:chgData name="Rojesh Dhakal" userId="8f97a48fc7a11475" providerId="LiveId" clId="{AC8A6BA2-BCFC-4A96-8CED-F024766FB2C4}" dt="2023-03-12T03:05:15.952" v="2962" actId="26606"/>
          <ac:spMkLst>
            <pc:docMk/>
            <pc:sldMk cId="4198146877" sldId="271"/>
            <ac:spMk id="46" creationId="{A2C20081-2005-4B05-BEA4-EB8D4C90A354}"/>
          </ac:spMkLst>
        </pc:spChg>
        <pc:spChg chg="add del">
          <ac:chgData name="Rojesh Dhakal" userId="8f97a48fc7a11475" providerId="LiveId" clId="{AC8A6BA2-BCFC-4A96-8CED-F024766FB2C4}" dt="2023-03-12T03:05:48.637" v="2982" actId="26606"/>
          <ac:spMkLst>
            <pc:docMk/>
            <pc:sldMk cId="4198146877" sldId="271"/>
            <ac:spMk id="48" creationId="{BB8C1D0E-0B06-46C9-A8BD-A8E13FF9936B}"/>
          </ac:spMkLst>
        </pc:spChg>
        <pc:spChg chg="add del">
          <ac:chgData name="Rojesh Dhakal" userId="8f97a48fc7a11475" providerId="LiveId" clId="{AC8A6BA2-BCFC-4A96-8CED-F024766FB2C4}" dt="2023-03-12T03:05:48.637" v="2982" actId="26606"/>
          <ac:spMkLst>
            <pc:docMk/>
            <pc:sldMk cId="4198146877" sldId="271"/>
            <ac:spMk id="49" creationId="{7D1ADC4A-8537-4084-99C7-F8D378A640A9}"/>
          </ac:spMkLst>
        </pc:spChg>
        <pc:spChg chg="add del">
          <ac:chgData name="Rojesh Dhakal" userId="8f97a48fc7a11475" providerId="LiveId" clId="{AC8A6BA2-BCFC-4A96-8CED-F024766FB2C4}" dt="2023-03-12T03:05:48.637" v="2982" actId="26606"/>
          <ac:spMkLst>
            <pc:docMk/>
            <pc:sldMk cId="4198146877" sldId="271"/>
            <ac:spMk id="50" creationId="{415DEDD7-7B31-4EF1-B7C7-5AEE3208CC1D}"/>
          </ac:spMkLst>
        </pc:spChg>
        <pc:spChg chg="add del">
          <ac:chgData name="Rojesh Dhakal" userId="8f97a48fc7a11475" providerId="LiveId" clId="{AC8A6BA2-BCFC-4A96-8CED-F024766FB2C4}" dt="2023-03-12T03:05:48.637" v="2982" actId="26606"/>
          <ac:spMkLst>
            <pc:docMk/>
            <pc:sldMk cId="4198146877" sldId="271"/>
            <ac:spMk id="51" creationId="{3242CC7A-3D6E-47A4-B9D1-860978459846}"/>
          </ac:spMkLst>
        </pc:spChg>
        <pc:spChg chg="add del">
          <ac:chgData name="Rojesh Dhakal" userId="8f97a48fc7a11475" providerId="LiveId" clId="{AC8A6BA2-BCFC-4A96-8CED-F024766FB2C4}" dt="2023-03-12T03:05:24.540" v="2966" actId="26606"/>
          <ac:spMkLst>
            <pc:docMk/>
            <pc:sldMk cId="4198146877" sldId="271"/>
            <ac:spMk id="56" creationId="{B217C2AD-51B4-40CE-A71F-F5D3F846D97B}"/>
          </ac:spMkLst>
        </pc:spChg>
        <pc:spChg chg="add del">
          <ac:chgData name="Rojesh Dhakal" userId="8f97a48fc7a11475" providerId="LiveId" clId="{AC8A6BA2-BCFC-4A96-8CED-F024766FB2C4}" dt="2023-03-12T03:05:24.540" v="2966" actId="26606"/>
          <ac:spMkLst>
            <pc:docMk/>
            <pc:sldMk cId="4198146877" sldId="271"/>
            <ac:spMk id="58" creationId="{6F1BF92E-23CF-4BFE-9E1F-C359BACFA3C5}"/>
          </ac:spMkLst>
        </pc:spChg>
        <pc:spChg chg="add del">
          <ac:chgData name="Rojesh Dhakal" userId="8f97a48fc7a11475" providerId="LiveId" clId="{AC8A6BA2-BCFC-4A96-8CED-F024766FB2C4}" dt="2023-03-12T03:05:24.540" v="2966" actId="26606"/>
          <ac:spMkLst>
            <pc:docMk/>
            <pc:sldMk cId="4198146877" sldId="271"/>
            <ac:spMk id="60" creationId="{D2932E9C-BCE7-4564-84F6-CBA75E8B0749}"/>
          </ac:spMkLst>
        </pc:spChg>
        <pc:spChg chg="add del">
          <ac:chgData name="Rojesh Dhakal" userId="8f97a48fc7a11475" providerId="LiveId" clId="{AC8A6BA2-BCFC-4A96-8CED-F024766FB2C4}" dt="2023-03-12T03:05:24.540" v="2966" actId="26606"/>
          <ac:spMkLst>
            <pc:docMk/>
            <pc:sldMk cId="4198146877" sldId="271"/>
            <ac:spMk id="62" creationId="{AFC7A8FD-E375-431A-898D-F728F09489C5}"/>
          </ac:spMkLst>
        </pc:spChg>
        <pc:spChg chg="add del">
          <ac:chgData name="Rojesh Dhakal" userId="8f97a48fc7a11475" providerId="LiveId" clId="{AC8A6BA2-BCFC-4A96-8CED-F024766FB2C4}" dt="2023-03-12T03:05:24.540" v="2966" actId="26606"/>
          <ac:spMkLst>
            <pc:docMk/>
            <pc:sldMk cId="4198146877" sldId="271"/>
            <ac:spMk id="64" creationId="{98C621E2-C9A1-42DB-B77B-FDEC40996E7A}"/>
          </ac:spMkLst>
        </pc:spChg>
        <pc:spChg chg="add del">
          <ac:chgData name="Rojesh Dhakal" userId="8f97a48fc7a11475" providerId="LiveId" clId="{AC8A6BA2-BCFC-4A96-8CED-F024766FB2C4}" dt="2023-03-12T03:05:24.540" v="2966" actId="26606"/>
          <ac:spMkLst>
            <pc:docMk/>
            <pc:sldMk cId="4198146877" sldId="271"/>
            <ac:spMk id="66" creationId="{B85FBED9-5297-4759-B2C0-B6C973023B14}"/>
          </ac:spMkLst>
        </pc:spChg>
        <pc:spChg chg="add del">
          <ac:chgData name="Rojesh Dhakal" userId="8f97a48fc7a11475" providerId="LiveId" clId="{AC8A6BA2-BCFC-4A96-8CED-F024766FB2C4}" dt="2023-03-12T03:05:26.761" v="2968" actId="26606"/>
          <ac:spMkLst>
            <pc:docMk/>
            <pc:sldMk cId="4198146877" sldId="271"/>
            <ac:spMk id="68" creationId="{BB8C1D0E-0B06-46C9-A8BD-A8E13FF9936B}"/>
          </ac:spMkLst>
        </pc:spChg>
        <pc:spChg chg="add del">
          <ac:chgData name="Rojesh Dhakal" userId="8f97a48fc7a11475" providerId="LiveId" clId="{AC8A6BA2-BCFC-4A96-8CED-F024766FB2C4}" dt="2023-03-12T03:05:26.761" v="2968" actId="26606"/>
          <ac:spMkLst>
            <pc:docMk/>
            <pc:sldMk cId="4198146877" sldId="271"/>
            <ac:spMk id="69" creationId="{7D1ADC4A-8537-4084-99C7-F8D378A640A9}"/>
          </ac:spMkLst>
        </pc:spChg>
        <pc:spChg chg="add del">
          <ac:chgData name="Rojesh Dhakal" userId="8f97a48fc7a11475" providerId="LiveId" clId="{AC8A6BA2-BCFC-4A96-8CED-F024766FB2C4}" dt="2023-03-12T03:05:26.761" v="2968" actId="26606"/>
          <ac:spMkLst>
            <pc:docMk/>
            <pc:sldMk cId="4198146877" sldId="271"/>
            <ac:spMk id="70" creationId="{415DEDD7-7B31-4EF1-B7C7-5AEE3208CC1D}"/>
          </ac:spMkLst>
        </pc:spChg>
        <pc:spChg chg="add del">
          <ac:chgData name="Rojesh Dhakal" userId="8f97a48fc7a11475" providerId="LiveId" clId="{AC8A6BA2-BCFC-4A96-8CED-F024766FB2C4}" dt="2023-03-12T03:05:26.761" v="2968" actId="26606"/>
          <ac:spMkLst>
            <pc:docMk/>
            <pc:sldMk cId="4198146877" sldId="271"/>
            <ac:spMk id="71" creationId="{3242CC7A-3D6E-47A4-B9D1-860978459846}"/>
          </ac:spMkLst>
        </pc:spChg>
        <pc:spChg chg="add del">
          <ac:chgData name="Rojesh Dhakal" userId="8f97a48fc7a11475" providerId="LiveId" clId="{AC8A6BA2-BCFC-4A96-8CED-F024766FB2C4}" dt="2023-03-12T03:05:46.803" v="2980" actId="26606"/>
          <ac:spMkLst>
            <pc:docMk/>
            <pc:sldMk cId="4198146877" sldId="271"/>
            <ac:spMk id="73" creationId="{B217C2AD-51B4-40CE-A71F-F5D3F846D97B}"/>
          </ac:spMkLst>
        </pc:spChg>
        <pc:spChg chg="add del">
          <ac:chgData name="Rojesh Dhakal" userId="8f97a48fc7a11475" providerId="LiveId" clId="{AC8A6BA2-BCFC-4A96-8CED-F024766FB2C4}" dt="2023-03-12T03:05:46.803" v="2980" actId="26606"/>
          <ac:spMkLst>
            <pc:docMk/>
            <pc:sldMk cId="4198146877" sldId="271"/>
            <ac:spMk id="74" creationId="{6F1BF92E-23CF-4BFE-9E1F-C359BACFA3C5}"/>
          </ac:spMkLst>
        </pc:spChg>
        <pc:spChg chg="add del">
          <ac:chgData name="Rojesh Dhakal" userId="8f97a48fc7a11475" providerId="LiveId" clId="{AC8A6BA2-BCFC-4A96-8CED-F024766FB2C4}" dt="2023-03-12T03:05:46.803" v="2980" actId="26606"/>
          <ac:spMkLst>
            <pc:docMk/>
            <pc:sldMk cId="4198146877" sldId="271"/>
            <ac:spMk id="75" creationId="{33DFEFC0-99B4-4D27-9168-1B2F659A34B5}"/>
          </ac:spMkLst>
        </pc:spChg>
        <pc:spChg chg="add del">
          <ac:chgData name="Rojesh Dhakal" userId="8f97a48fc7a11475" providerId="LiveId" clId="{AC8A6BA2-BCFC-4A96-8CED-F024766FB2C4}" dt="2023-03-12T03:05:46.803" v="2980" actId="26606"/>
          <ac:spMkLst>
            <pc:docMk/>
            <pc:sldMk cId="4198146877" sldId="271"/>
            <ac:spMk id="76" creationId="{A2C20081-2005-4B05-BEA4-EB8D4C90A354}"/>
          </ac:spMkLst>
        </pc:spChg>
        <pc:spChg chg="add del">
          <ac:chgData name="Rojesh Dhakal" userId="8f97a48fc7a11475" providerId="LiveId" clId="{AC8A6BA2-BCFC-4A96-8CED-F024766FB2C4}" dt="2023-03-12T03:05:42.360" v="2973" actId="26606"/>
          <ac:spMkLst>
            <pc:docMk/>
            <pc:sldMk cId="4198146877" sldId="271"/>
            <ac:spMk id="81" creationId="{B217C2AD-51B4-40CE-A71F-F5D3F846D97B}"/>
          </ac:spMkLst>
        </pc:spChg>
        <pc:spChg chg="add del">
          <ac:chgData name="Rojesh Dhakal" userId="8f97a48fc7a11475" providerId="LiveId" clId="{AC8A6BA2-BCFC-4A96-8CED-F024766FB2C4}" dt="2023-03-12T03:05:42.360" v="2973" actId="26606"/>
          <ac:spMkLst>
            <pc:docMk/>
            <pc:sldMk cId="4198146877" sldId="271"/>
            <ac:spMk id="83" creationId="{6F1BF92E-23CF-4BFE-9E1F-C359BACFA3C5}"/>
          </ac:spMkLst>
        </pc:spChg>
        <pc:spChg chg="add del">
          <ac:chgData name="Rojesh Dhakal" userId="8f97a48fc7a11475" providerId="LiveId" clId="{AC8A6BA2-BCFC-4A96-8CED-F024766FB2C4}" dt="2023-03-12T03:05:42.360" v="2973" actId="26606"/>
          <ac:spMkLst>
            <pc:docMk/>
            <pc:sldMk cId="4198146877" sldId="271"/>
            <ac:spMk id="85" creationId="{0E624BD9-62FB-467A-ACDC-4836ADC5FEDF}"/>
          </ac:spMkLst>
        </pc:spChg>
        <pc:spChg chg="add del">
          <ac:chgData name="Rojesh Dhakal" userId="8f97a48fc7a11475" providerId="LiveId" clId="{AC8A6BA2-BCFC-4A96-8CED-F024766FB2C4}" dt="2023-03-12T03:05:42.360" v="2973" actId="26606"/>
          <ac:spMkLst>
            <pc:docMk/>
            <pc:sldMk cId="4198146877" sldId="271"/>
            <ac:spMk id="87" creationId="{4C973920-672E-443D-8D2E-2D1E3853A0CE}"/>
          </ac:spMkLst>
        </pc:spChg>
        <pc:spChg chg="add del">
          <ac:chgData name="Rojesh Dhakal" userId="8f97a48fc7a11475" providerId="LiveId" clId="{AC8A6BA2-BCFC-4A96-8CED-F024766FB2C4}" dt="2023-03-12T03:05:42.360" v="2973" actId="26606"/>
          <ac:spMkLst>
            <pc:docMk/>
            <pc:sldMk cId="4198146877" sldId="271"/>
            <ac:spMk id="89" creationId="{4363DD75-42D3-453C-A84D-D18B4215C982}"/>
          </ac:spMkLst>
        </pc:spChg>
        <pc:spChg chg="add del">
          <ac:chgData name="Rojesh Dhakal" userId="8f97a48fc7a11475" providerId="LiveId" clId="{AC8A6BA2-BCFC-4A96-8CED-F024766FB2C4}" dt="2023-03-12T03:05:43.832" v="2975" actId="26606"/>
          <ac:spMkLst>
            <pc:docMk/>
            <pc:sldMk cId="4198146877" sldId="271"/>
            <ac:spMk id="91" creationId="{B217C2AD-51B4-40CE-A71F-F5D3F846D97B}"/>
          </ac:spMkLst>
        </pc:spChg>
        <pc:spChg chg="add del">
          <ac:chgData name="Rojesh Dhakal" userId="8f97a48fc7a11475" providerId="LiveId" clId="{AC8A6BA2-BCFC-4A96-8CED-F024766FB2C4}" dt="2023-03-12T03:05:43.832" v="2975" actId="26606"/>
          <ac:spMkLst>
            <pc:docMk/>
            <pc:sldMk cId="4198146877" sldId="271"/>
            <ac:spMk id="92" creationId="{6F1BF92E-23CF-4BFE-9E1F-C359BACFA3C5}"/>
          </ac:spMkLst>
        </pc:spChg>
        <pc:spChg chg="add del">
          <ac:chgData name="Rojesh Dhakal" userId="8f97a48fc7a11475" providerId="LiveId" clId="{AC8A6BA2-BCFC-4A96-8CED-F024766FB2C4}" dt="2023-03-12T03:05:43.832" v="2975" actId="26606"/>
          <ac:spMkLst>
            <pc:docMk/>
            <pc:sldMk cId="4198146877" sldId="271"/>
            <ac:spMk id="93" creationId="{33DFEFC0-99B4-4D27-9168-1B2F659A34B5}"/>
          </ac:spMkLst>
        </pc:spChg>
        <pc:spChg chg="add del">
          <ac:chgData name="Rojesh Dhakal" userId="8f97a48fc7a11475" providerId="LiveId" clId="{AC8A6BA2-BCFC-4A96-8CED-F024766FB2C4}" dt="2023-03-12T03:05:43.832" v="2975" actId="26606"/>
          <ac:spMkLst>
            <pc:docMk/>
            <pc:sldMk cId="4198146877" sldId="271"/>
            <ac:spMk id="94" creationId="{A2C20081-2005-4B05-BEA4-EB8D4C90A354}"/>
          </ac:spMkLst>
        </pc:spChg>
        <pc:spChg chg="add del">
          <ac:chgData name="Rojesh Dhakal" userId="8f97a48fc7a11475" providerId="LiveId" clId="{AC8A6BA2-BCFC-4A96-8CED-F024766FB2C4}" dt="2023-03-12T03:05:45.735" v="2977" actId="26606"/>
          <ac:spMkLst>
            <pc:docMk/>
            <pc:sldMk cId="4198146877" sldId="271"/>
            <ac:spMk id="96" creationId="{B217C2AD-51B4-40CE-A71F-F5D3F846D97B}"/>
          </ac:spMkLst>
        </pc:spChg>
        <pc:spChg chg="add del">
          <ac:chgData name="Rojesh Dhakal" userId="8f97a48fc7a11475" providerId="LiveId" clId="{AC8A6BA2-BCFC-4A96-8CED-F024766FB2C4}" dt="2023-03-12T03:05:45.735" v="2977" actId="26606"/>
          <ac:spMkLst>
            <pc:docMk/>
            <pc:sldMk cId="4198146877" sldId="271"/>
            <ac:spMk id="97" creationId="{6F1BF92E-23CF-4BFE-9E1F-C359BACFA3C5}"/>
          </ac:spMkLst>
        </pc:spChg>
        <pc:spChg chg="add del">
          <ac:chgData name="Rojesh Dhakal" userId="8f97a48fc7a11475" providerId="LiveId" clId="{AC8A6BA2-BCFC-4A96-8CED-F024766FB2C4}" dt="2023-03-12T03:05:45.735" v="2977" actId="26606"/>
          <ac:spMkLst>
            <pc:docMk/>
            <pc:sldMk cId="4198146877" sldId="271"/>
            <ac:spMk id="98" creationId="{DFEF8384-2545-4ACD-9071-49DD1CFC4E99}"/>
          </ac:spMkLst>
        </pc:spChg>
        <pc:spChg chg="add del">
          <ac:chgData name="Rojesh Dhakal" userId="8f97a48fc7a11475" providerId="LiveId" clId="{AC8A6BA2-BCFC-4A96-8CED-F024766FB2C4}" dt="2023-03-12T03:05:45.735" v="2977" actId="26606"/>
          <ac:spMkLst>
            <pc:docMk/>
            <pc:sldMk cId="4198146877" sldId="271"/>
            <ac:spMk id="99" creationId="{F77DB8FA-61A7-4DE7-A777-6D258D172484}"/>
          </ac:spMkLst>
        </pc:spChg>
        <pc:picChg chg="add mod ord">
          <ac:chgData name="Rojesh Dhakal" userId="8f97a48fc7a11475" providerId="LiveId" clId="{AC8A6BA2-BCFC-4A96-8CED-F024766FB2C4}" dt="2023-03-12T03:05:57.954" v="2983" actId="26606"/>
          <ac:picMkLst>
            <pc:docMk/>
            <pc:sldMk cId="4198146877" sldId="271"/>
            <ac:picMk id="8" creationId="{0E04A5B9-FB63-44D4-B4E6-B456FD4E8393}"/>
          </ac:picMkLst>
        </pc:picChg>
      </pc:sldChg>
      <pc:sldChg chg="addSp delSp modSp new mod ord setBg modClrScheme setClrOvrMap chgLayout">
        <pc:chgData name="Rojesh Dhakal" userId="8f97a48fc7a11475" providerId="LiveId" clId="{AC8A6BA2-BCFC-4A96-8CED-F024766FB2C4}" dt="2023-03-16T06:59:01.542" v="6148" actId="113"/>
        <pc:sldMkLst>
          <pc:docMk/>
          <pc:sldMk cId="3095559706" sldId="272"/>
        </pc:sldMkLst>
        <pc:spChg chg="del mod ord">
          <ac:chgData name="Rojesh Dhakal" userId="8f97a48fc7a11475" providerId="LiveId" clId="{AC8A6BA2-BCFC-4A96-8CED-F024766FB2C4}" dt="2023-03-12T05:07:32.636" v="3026" actId="700"/>
          <ac:spMkLst>
            <pc:docMk/>
            <pc:sldMk cId="3095559706" sldId="272"/>
            <ac:spMk id="2" creationId="{93F43F6C-69EB-BFF8-7109-9D8136E5B213}"/>
          </ac:spMkLst>
        </pc:spChg>
        <pc:spChg chg="del mod ord">
          <ac:chgData name="Rojesh Dhakal" userId="8f97a48fc7a11475" providerId="LiveId" clId="{AC8A6BA2-BCFC-4A96-8CED-F024766FB2C4}" dt="2023-03-12T05:08:05.311" v="3038" actId="931"/>
          <ac:spMkLst>
            <pc:docMk/>
            <pc:sldMk cId="3095559706" sldId="272"/>
            <ac:spMk id="3" creationId="{2FF9A70F-48EE-6B2C-FA9B-9EC8C4E2E82D}"/>
          </ac:spMkLst>
        </pc:spChg>
        <pc:spChg chg="add mod ord">
          <ac:chgData name="Rojesh Dhakal" userId="8f97a48fc7a11475" providerId="LiveId" clId="{AC8A6BA2-BCFC-4A96-8CED-F024766FB2C4}" dt="2023-03-12T07:17:33.633" v="3577" actId="26606"/>
          <ac:spMkLst>
            <pc:docMk/>
            <pc:sldMk cId="3095559706" sldId="272"/>
            <ac:spMk id="4" creationId="{4AED5036-C164-38F6-7FB0-E39F773DE315}"/>
          </ac:spMkLst>
        </pc:spChg>
        <pc:spChg chg="add del">
          <ac:chgData name="Rojesh Dhakal" userId="8f97a48fc7a11475" providerId="LiveId" clId="{AC8A6BA2-BCFC-4A96-8CED-F024766FB2C4}" dt="2023-03-12T05:07:42.201" v="3028" actId="26606"/>
          <ac:spMkLst>
            <pc:docMk/>
            <pc:sldMk cId="3095559706" sldId="272"/>
            <ac:spMk id="9" creationId="{89DBA3C2-C92B-4CEB-868F-52A62295B3EC}"/>
          </ac:spMkLst>
        </pc:spChg>
        <pc:spChg chg="add">
          <ac:chgData name="Rojesh Dhakal" userId="8f97a48fc7a11475" providerId="LiveId" clId="{AC8A6BA2-BCFC-4A96-8CED-F024766FB2C4}" dt="2023-03-12T07:17:33.633" v="3577" actId="26606"/>
          <ac:spMkLst>
            <pc:docMk/>
            <pc:sldMk cId="3095559706" sldId="272"/>
            <ac:spMk id="10" creationId="{A2805736-925B-4E6B-9FAB-73BA23E1E9A1}"/>
          </ac:spMkLst>
        </pc:spChg>
        <pc:spChg chg="add del">
          <ac:chgData name="Rojesh Dhakal" userId="8f97a48fc7a11475" providerId="LiveId" clId="{AC8A6BA2-BCFC-4A96-8CED-F024766FB2C4}" dt="2023-03-12T05:07:42.201" v="3028" actId="26606"/>
          <ac:spMkLst>
            <pc:docMk/>
            <pc:sldMk cId="3095559706" sldId="272"/>
            <ac:spMk id="11" creationId="{0A5C11C9-65D2-491A-A266-6ADBD2CB441D}"/>
          </ac:spMkLst>
        </pc:spChg>
        <pc:spChg chg="add mod">
          <ac:chgData name="Rojesh Dhakal" userId="8f97a48fc7a11475" providerId="LiveId" clId="{AC8A6BA2-BCFC-4A96-8CED-F024766FB2C4}" dt="2023-03-16T06:59:01.542" v="6148" actId="113"/>
          <ac:spMkLst>
            <pc:docMk/>
            <pc:sldMk cId="3095559706" sldId="272"/>
            <ac:spMk id="12" creationId="{5355A38C-26B8-1CFB-3526-07FEB41A804D}"/>
          </ac:spMkLst>
        </pc:spChg>
        <pc:spChg chg="add del">
          <ac:chgData name="Rojesh Dhakal" userId="8f97a48fc7a11475" providerId="LiveId" clId="{AC8A6BA2-BCFC-4A96-8CED-F024766FB2C4}" dt="2023-03-12T05:07:44.457" v="3030" actId="26606"/>
          <ac:spMkLst>
            <pc:docMk/>
            <pc:sldMk cId="3095559706" sldId="272"/>
            <ac:spMk id="13" creationId="{A3AE1F77-1EC8-47BA-A381-B6618A2FCD65}"/>
          </ac:spMkLst>
        </pc:spChg>
        <pc:spChg chg="add del">
          <ac:chgData name="Rojesh Dhakal" userId="8f97a48fc7a11475" providerId="LiveId" clId="{AC8A6BA2-BCFC-4A96-8CED-F024766FB2C4}" dt="2023-03-12T05:07:44.457" v="3030" actId="26606"/>
          <ac:spMkLst>
            <pc:docMk/>
            <pc:sldMk cId="3095559706" sldId="272"/>
            <ac:spMk id="14" creationId="{40851669-7281-49C2-8BF0-67BA70EC1AC7}"/>
          </ac:spMkLst>
        </pc:spChg>
        <pc:spChg chg="add del">
          <ac:chgData name="Rojesh Dhakal" userId="8f97a48fc7a11475" providerId="LiveId" clId="{AC8A6BA2-BCFC-4A96-8CED-F024766FB2C4}" dt="2023-03-12T05:07:44.457" v="3030" actId="26606"/>
          <ac:spMkLst>
            <pc:docMk/>
            <pc:sldMk cId="3095559706" sldId="272"/>
            <ac:spMk id="15" creationId="{16992B13-74C4-4370-93C5-F5403D944D8E}"/>
          </ac:spMkLst>
        </pc:spChg>
        <pc:spChg chg="add">
          <ac:chgData name="Rojesh Dhakal" userId="8f97a48fc7a11475" providerId="LiveId" clId="{AC8A6BA2-BCFC-4A96-8CED-F024766FB2C4}" dt="2023-03-12T07:17:33.633" v="3577" actId="26606"/>
          <ac:spMkLst>
            <pc:docMk/>
            <pc:sldMk cId="3095559706" sldId="272"/>
            <ac:spMk id="16" creationId="{E9EA2B43-8884-423C-B0EB-8949B04621B5}"/>
          </ac:spMkLst>
        </pc:spChg>
        <pc:spChg chg="add del">
          <ac:chgData name="Rojesh Dhakal" userId="8f97a48fc7a11475" providerId="LiveId" clId="{AC8A6BA2-BCFC-4A96-8CED-F024766FB2C4}" dt="2023-03-12T05:07:46.717" v="3032" actId="26606"/>
          <ac:spMkLst>
            <pc:docMk/>
            <pc:sldMk cId="3095559706" sldId="272"/>
            <ac:spMk id="17" creationId="{CFC012A5-170D-4B0F-A916-A8EE2C6CE94A}"/>
          </ac:spMkLst>
        </pc:spChg>
        <pc:spChg chg="add del">
          <ac:chgData name="Rojesh Dhakal" userId="8f97a48fc7a11475" providerId="LiveId" clId="{AC8A6BA2-BCFC-4A96-8CED-F024766FB2C4}" dt="2023-03-12T05:07:46.717" v="3032" actId="26606"/>
          <ac:spMkLst>
            <pc:docMk/>
            <pc:sldMk cId="3095559706" sldId="272"/>
            <ac:spMk id="18" creationId="{37F40654-5E8C-468A-9596-50927AF198AB}"/>
          </ac:spMkLst>
        </pc:spChg>
        <pc:spChg chg="add del">
          <ac:chgData name="Rojesh Dhakal" userId="8f97a48fc7a11475" providerId="LiveId" clId="{AC8A6BA2-BCFC-4A96-8CED-F024766FB2C4}" dt="2023-03-12T05:07:46.717" v="3032" actId="26606"/>
          <ac:spMkLst>
            <pc:docMk/>
            <pc:sldMk cId="3095559706" sldId="272"/>
            <ac:spMk id="19" creationId="{50B1BD4A-8DE6-4266-9C27-59260F938ED8}"/>
          </ac:spMkLst>
        </pc:spChg>
        <pc:spChg chg="add">
          <ac:chgData name="Rojesh Dhakal" userId="8f97a48fc7a11475" providerId="LiveId" clId="{AC8A6BA2-BCFC-4A96-8CED-F024766FB2C4}" dt="2023-03-12T07:17:33.633" v="3577" actId="26606"/>
          <ac:spMkLst>
            <pc:docMk/>
            <pc:sldMk cId="3095559706" sldId="272"/>
            <ac:spMk id="20" creationId="{F884A938-C405-4F09-AA12-590BEE1DE935}"/>
          </ac:spMkLst>
        </pc:spChg>
        <pc:spChg chg="add del">
          <ac:chgData name="Rojesh Dhakal" userId="8f97a48fc7a11475" providerId="LiveId" clId="{AC8A6BA2-BCFC-4A96-8CED-F024766FB2C4}" dt="2023-03-12T05:07:50.890" v="3034" actId="26606"/>
          <ac:spMkLst>
            <pc:docMk/>
            <pc:sldMk cId="3095559706" sldId="272"/>
            <ac:spMk id="21" creationId="{A98AD482-27A4-454E-8A3A-84F73CBDA7E4}"/>
          </ac:spMkLst>
        </pc:spChg>
        <pc:spChg chg="add del">
          <ac:chgData name="Rojesh Dhakal" userId="8f97a48fc7a11475" providerId="LiveId" clId="{AC8A6BA2-BCFC-4A96-8CED-F024766FB2C4}" dt="2023-03-12T05:07:50.890" v="3034" actId="26606"/>
          <ac:spMkLst>
            <pc:docMk/>
            <pc:sldMk cId="3095559706" sldId="272"/>
            <ac:spMk id="22" creationId="{322422E2-F15A-43AE-98F1-7210710B0EB8}"/>
          </ac:spMkLst>
        </pc:spChg>
        <pc:spChg chg="add del">
          <ac:chgData name="Rojesh Dhakal" userId="8f97a48fc7a11475" providerId="LiveId" clId="{AC8A6BA2-BCFC-4A96-8CED-F024766FB2C4}" dt="2023-03-12T05:07:50.890" v="3034" actId="26606"/>
          <ac:spMkLst>
            <pc:docMk/>
            <pc:sldMk cId="3095559706" sldId="272"/>
            <ac:spMk id="23" creationId="{BDC8164B-5FC0-4CBD-B7AE-0CB8780FFCB3}"/>
          </ac:spMkLst>
        </pc:spChg>
        <pc:spChg chg="add del">
          <ac:chgData name="Rojesh Dhakal" userId="8f97a48fc7a11475" providerId="LiveId" clId="{AC8A6BA2-BCFC-4A96-8CED-F024766FB2C4}" dt="2023-03-12T05:39:25.015" v="3321" actId="26606"/>
          <ac:spMkLst>
            <pc:docMk/>
            <pc:sldMk cId="3095559706" sldId="272"/>
            <ac:spMk id="25" creationId="{40851669-7281-49C2-8BF0-67BA70EC1AC7}"/>
          </ac:spMkLst>
        </pc:spChg>
        <pc:spChg chg="add del">
          <ac:chgData name="Rojesh Dhakal" userId="8f97a48fc7a11475" providerId="LiveId" clId="{AC8A6BA2-BCFC-4A96-8CED-F024766FB2C4}" dt="2023-03-12T05:39:25.015" v="3321" actId="26606"/>
          <ac:spMkLst>
            <pc:docMk/>
            <pc:sldMk cId="3095559706" sldId="272"/>
            <ac:spMk id="26" creationId="{16992B13-74C4-4370-93C5-F5403D944D8E}"/>
          </ac:spMkLst>
        </pc:spChg>
        <pc:spChg chg="add del">
          <ac:chgData name="Rojesh Dhakal" userId="8f97a48fc7a11475" providerId="LiveId" clId="{AC8A6BA2-BCFC-4A96-8CED-F024766FB2C4}" dt="2023-03-12T05:39:25.015" v="3321" actId="26606"/>
          <ac:spMkLst>
            <pc:docMk/>
            <pc:sldMk cId="3095559706" sldId="272"/>
            <ac:spMk id="27" creationId="{A3AE1F77-1EC8-47BA-A381-B6618A2FCD65}"/>
          </ac:spMkLst>
        </pc:spChg>
        <pc:spChg chg="add del">
          <ac:chgData name="Rojesh Dhakal" userId="8f97a48fc7a11475" providerId="LiveId" clId="{AC8A6BA2-BCFC-4A96-8CED-F024766FB2C4}" dt="2023-03-12T05:39:25.011" v="3320" actId="26606"/>
          <ac:spMkLst>
            <pc:docMk/>
            <pc:sldMk cId="3095559706" sldId="272"/>
            <ac:spMk id="29" creationId="{A2805736-925B-4E6B-9FAB-73BA23E1E9A1}"/>
          </ac:spMkLst>
        </pc:spChg>
        <pc:spChg chg="add del">
          <ac:chgData name="Rojesh Dhakal" userId="8f97a48fc7a11475" providerId="LiveId" clId="{AC8A6BA2-BCFC-4A96-8CED-F024766FB2C4}" dt="2023-03-12T05:39:25.011" v="3320" actId="26606"/>
          <ac:spMkLst>
            <pc:docMk/>
            <pc:sldMk cId="3095559706" sldId="272"/>
            <ac:spMk id="30" creationId="{E9EA2B43-8884-423C-B0EB-8949B04621B5}"/>
          </ac:spMkLst>
        </pc:spChg>
        <pc:spChg chg="add del">
          <ac:chgData name="Rojesh Dhakal" userId="8f97a48fc7a11475" providerId="LiveId" clId="{AC8A6BA2-BCFC-4A96-8CED-F024766FB2C4}" dt="2023-03-12T05:12:55.504" v="3065" actId="26606"/>
          <ac:spMkLst>
            <pc:docMk/>
            <pc:sldMk cId="3095559706" sldId="272"/>
            <ac:spMk id="31" creationId="{BEA4E61E-4630-EFD3-687F-A83C6D79B391}"/>
          </ac:spMkLst>
        </pc:spChg>
        <pc:spChg chg="add del">
          <ac:chgData name="Rojesh Dhakal" userId="8f97a48fc7a11475" providerId="LiveId" clId="{AC8A6BA2-BCFC-4A96-8CED-F024766FB2C4}" dt="2023-03-12T05:39:25.011" v="3320" actId="26606"/>
          <ac:spMkLst>
            <pc:docMk/>
            <pc:sldMk cId="3095559706" sldId="272"/>
            <ac:spMk id="32" creationId="{AF23B2F7-ECEF-17D5-C6BE-973AF67741CF}"/>
          </ac:spMkLst>
        </pc:spChg>
        <pc:spChg chg="add del">
          <ac:chgData name="Rojesh Dhakal" userId="8f97a48fc7a11475" providerId="LiveId" clId="{AC8A6BA2-BCFC-4A96-8CED-F024766FB2C4}" dt="2023-03-12T05:39:25.011" v="3320" actId="26606"/>
          <ac:spMkLst>
            <pc:docMk/>
            <pc:sldMk cId="3095559706" sldId="272"/>
            <ac:spMk id="33" creationId="{F884A938-C405-4F09-AA12-590BEE1DE935}"/>
          </ac:spMkLst>
        </pc:spChg>
        <pc:spChg chg="add del">
          <ac:chgData name="Rojesh Dhakal" userId="8f97a48fc7a11475" providerId="LiveId" clId="{AC8A6BA2-BCFC-4A96-8CED-F024766FB2C4}" dt="2023-03-12T05:12:55.504" v="3065" actId="26606"/>
          <ac:spMkLst>
            <pc:docMk/>
            <pc:sldMk cId="3095559706" sldId="272"/>
            <ac:spMk id="34" creationId="{A2805736-925B-4E6B-9FAB-73BA23E1E9A1}"/>
          </ac:spMkLst>
        </pc:spChg>
        <pc:spChg chg="add del mod">
          <ac:chgData name="Rojesh Dhakal" userId="8f97a48fc7a11475" providerId="LiveId" clId="{AC8A6BA2-BCFC-4A96-8CED-F024766FB2C4}" dt="2023-03-12T07:17:27.250" v="3573" actId="931"/>
          <ac:spMkLst>
            <pc:docMk/>
            <pc:sldMk cId="3095559706" sldId="272"/>
            <ac:spMk id="35" creationId="{489D7FC0-088B-2656-FF0B-54BDDA9C0810}"/>
          </ac:spMkLst>
        </pc:spChg>
        <pc:spChg chg="add del">
          <ac:chgData name="Rojesh Dhakal" userId="8f97a48fc7a11475" providerId="LiveId" clId="{AC8A6BA2-BCFC-4A96-8CED-F024766FB2C4}" dt="2023-03-12T05:12:55.504" v="3065" actId="26606"/>
          <ac:spMkLst>
            <pc:docMk/>
            <pc:sldMk cId="3095559706" sldId="272"/>
            <ac:spMk id="36" creationId="{E9EA2B43-8884-423C-B0EB-8949B04621B5}"/>
          </ac:spMkLst>
        </pc:spChg>
        <pc:spChg chg="add del">
          <ac:chgData name="Rojesh Dhakal" userId="8f97a48fc7a11475" providerId="LiveId" clId="{AC8A6BA2-BCFC-4A96-8CED-F024766FB2C4}" dt="2023-03-12T05:12:55.504" v="3065" actId="26606"/>
          <ac:spMkLst>
            <pc:docMk/>
            <pc:sldMk cId="3095559706" sldId="272"/>
            <ac:spMk id="38" creationId="{F884A938-C405-4F09-AA12-590BEE1DE935}"/>
          </ac:spMkLst>
        </pc:spChg>
        <pc:picChg chg="add del mod">
          <ac:chgData name="Rojesh Dhakal" userId="8f97a48fc7a11475" providerId="LiveId" clId="{AC8A6BA2-BCFC-4A96-8CED-F024766FB2C4}" dt="2023-03-12T07:17:15.128" v="3572" actId="478"/>
          <ac:picMkLst>
            <pc:docMk/>
            <pc:sldMk cId="3095559706" sldId="272"/>
            <ac:picMk id="6" creationId="{13C244AD-1C25-AE1A-95EC-08374E5A5A60}"/>
          </ac:picMkLst>
        </pc:picChg>
        <pc:picChg chg="add mod">
          <ac:chgData name="Rojesh Dhakal" userId="8f97a48fc7a11475" providerId="LiveId" clId="{AC8A6BA2-BCFC-4A96-8CED-F024766FB2C4}" dt="2023-03-12T07:17:58.506" v="3582" actId="14100"/>
          <ac:picMkLst>
            <pc:docMk/>
            <pc:sldMk cId="3095559706" sldId="272"/>
            <ac:picMk id="8" creationId="{B8CBD323-08AE-5303-0BC3-739F0C661AA4}"/>
          </ac:picMkLst>
        </pc:picChg>
      </pc:sldChg>
      <pc:sldChg chg="addSp delSp modSp new mod ord setBg">
        <pc:chgData name="Rojesh Dhakal" userId="8f97a48fc7a11475" providerId="LiveId" clId="{AC8A6BA2-BCFC-4A96-8CED-F024766FB2C4}" dt="2023-03-13T06:32:19.215" v="5568" actId="20577"/>
        <pc:sldMkLst>
          <pc:docMk/>
          <pc:sldMk cId="2069477852" sldId="273"/>
        </pc:sldMkLst>
        <pc:spChg chg="mod">
          <ac:chgData name="Rojesh Dhakal" userId="8f97a48fc7a11475" providerId="LiveId" clId="{AC8A6BA2-BCFC-4A96-8CED-F024766FB2C4}" dt="2023-03-12T05:38:56.608" v="3318" actId="14100"/>
          <ac:spMkLst>
            <pc:docMk/>
            <pc:sldMk cId="2069477852" sldId="273"/>
            <ac:spMk id="2" creationId="{154D6E35-C1E7-14A5-847D-32DB8C9BADE3}"/>
          </ac:spMkLst>
        </pc:spChg>
        <pc:spChg chg="del">
          <ac:chgData name="Rojesh Dhakal" userId="8f97a48fc7a11475" providerId="LiveId" clId="{AC8A6BA2-BCFC-4A96-8CED-F024766FB2C4}" dt="2023-03-12T05:11:53.422" v="3052" actId="931"/>
          <ac:spMkLst>
            <pc:docMk/>
            <pc:sldMk cId="2069477852" sldId="273"/>
            <ac:spMk id="3" creationId="{28E06452-EAF1-6A3B-B92E-70D2DE1D28F0}"/>
          </ac:spMkLst>
        </pc:spChg>
        <pc:spChg chg="add del mod">
          <ac:chgData name="Rojesh Dhakal" userId="8f97a48fc7a11475" providerId="LiveId" clId="{AC8A6BA2-BCFC-4A96-8CED-F024766FB2C4}" dt="2023-03-12T05:33:38.930" v="3245" actId="931"/>
          <ac:spMkLst>
            <pc:docMk/>
            <pc:sldMk cId="2069477852" sldId="273"/>
            <ac:spMk id="7" creationId="{61D194D4-AECE-3070-0FD1-BEEB7DAB5BE5}"/>
          </ac:spMkLst>
        </pc:spChg>
        <pc:spChg chg="add del">
          <ac:chgData name="Rojesh Dhakal" userId="8f97a48fc7a11475" providerId="LiveId" clId="{AC8A6BA2-BCFC-4A96-8CED-F024766FB2C4}" dt="2023-03-12T05:31:57.792" v="3190" actId="26606"/>
          <ac:spMkLst>
            <pc:docMk/>
            <pc:sldMk cId="2069477852" sldId="273"/>
            <ac:spMk id="9" creationId="{E998020E-0D87-A060-E2F5-7CDEFC894489}"/>
          </ac:spMkLst>
        </pc:spChg>
        <pc:spChg chg="add del">
          <ac:chgData name="Rojesh Dhakal" userId="8f97a48fc7a11475" providerId="LiveId" clId="{AC8A6BA2-BCFC-4A96-8CED-F024766FB2C4}" dt="2023-03-12T05:31:59.747" v="3192" actId="26606"/>
          <ac:spMkLst>
            <pc:docMk/>
            <pc:sldMk cId="2069477852" sldId="273"/>
            <ac:spMk id="11" creationId="{4CD49BC5-9C0F-0DC2-622F-E3C3BE3A4E53}"/>
          </ac:spMkLst>
        </pc:spChg>
        <pc:spChg chg="add del">
          <ac:chgData name="Rojesh Dhakal" userId="8f97a48fc7a11475" providerId="LiveId" clId="{AC8A6BA2-BCFC-4A96-8CED-F024766FB2C4}" dt="2023-03-12T05:32:01.646" v="3194" actId="26606"/>
          <ac:spMkLst>
            <pc:docMk/>
            <pc:sldMk cId="2069477852" sldId="273"/>
            <ac:spMk id="13" creationId="{E998020E-0D87-A060-E2F5-7CDEFC894489}"/>
          </ac:spMkLst>
        </pc:spChg>
        <pc:spChg chg="add del mod">
          <ac:chgData name="Rojesh Dhakal" userId="8f97a48fc7a11475" providerId="LiveId" clId="{AC8A6BA2-BCFC-4A96-8CED-F024766FB2C4}" dt="2023-03-12T05:36:14.327" v="3249" actId="931"/>
          <ac:spMkLst>
            <pc:docMk/>
            <pc:sldMk cId="2069477852" sldId="273"/>
            <ac:spMk id="14" creationId="{91EB8D6B-6FDB-088B-302D-73C84E952FEE}"/>
          </ac:spMkLst>
        </pc:spChg>
        <pc:spChg chg="add del">
          <ac:chgData name="Rojesh Dhakal" userId="8f97a48fc7a11475" providerId="LiveId" clId="{AC8A6BA2-BCFC-4A96-8CED-F024766FB2C4}" dt="2023-03-12T05:33:04.762" v="3239" actId="26606"/>
          <ac:spMkLst>
            <pc:docMk/>
            <pc:sldMk cId="2069477852" sldId="273"/>
            <ac:spMk id="15" creationId="{591AB9B9-88A8-FEA7-F379-B79F6264E949}"/>
          </ac:spMkLst>
        </pc:spChg>
        <pc:spChg chg="add del mod">
          <ac:chgData name="Rojesh Dhakal" userId="8f97a48fc7a11475" providerId="LiveId" clId="{AC8A6BA2-BCFC-4A96-8CED-F024766FB2C4}" dt="2023-03-12T05:37:27.791" v="3254" actId="931"/>
          <ac:spMkLst>
            <pc:docMk/>
            <pc:sldMk cId="2069477852" sldId="273"/>
            <ac:spMk id="19" creationId="{596ED16B-2D63-CAB1-BB36-F59ACD09AF2E}"/>
          </ac:spMkLst>
        </pc:spChg>
        <pc:spChg chg="add mod">
          <ac:chgData name="Rojesh Dhakal" userId="8f97a48fc7a11475" providerId="LiveId" clId="{AC8A6BA2-BCFC-4A96-8CED-F024766FB2C4}" dt="2023-03-13T06:32:19.215" v="5568" actId="20577"/>
          <ac:spMkLst>
            <pc:docMk/>
            <pc:sldMk cId="2069477852" sldId="273"/>
            <ac:spMk id="23" creationId="{83392BFD-7362-38CB-B292-273C44BDB152}"/>
          </ac:spMkLst>
        </pc:spChg>
        <pc:spChg chg="add del">
          <ac:chgData name="Rojesh Dhakal" userId="8f97a48fc7a11475" providerId="LiveId" clId="{AC8A6BA2-BCFC-4A96-8CED-F024766FB2C4}" dt="2023-03-12T05:38:03.826" v="3297" actId="26606"/>
          <ac:spMkLst>
            <pc:docMk/>
            <pc:sldMk cId="2069477852" sldId="273"/>
            <ac:spMk id="25" creationId="{EE83D038-433E-AFB8-99EA-724121E8D2C9}"/>
          </ac:spMkLst>
        </pc:spChg>
        <pc:picChg chg="add del mod">
          <ac:chgData name="Rojesh Dhakal" userId="8f97a48fc7a11475" providerId="LiveId" clId="{AC8A6BA2-BCFC-4A96-8CED-F024766FB2C4}" dt="2023-03-12T05:33:32.756" v="3244" actId="478"/>
          <ac:picMkLst>
            <pc:docMk/>
            <pc:sldMk cId="2069477852" sldId="273"/>
            <ac:picMk id="5" creationId="{1D6C9F90-C465-66E1-1525-1C9581414C00}"/>
          </ac:picMkLst>
        </pc:picChg>
        <pc:picChg chg="add del mod">
          <ac:chgData name="Rojesh Dhakal" userId="8f97a48fc7a11475" providerId="LiveId" clId="{AC8A6BA2-BCFC-4A96-8CED-F024766FB2C4}" dt="2023-03-12T05:36:05.348" v="3248" actId="478"/>
          <ac:picMkLst>
            <pc:docMk/>
            <pc:sldMk cId="2069477852" sldId="273"/>
            <ac:picMk id="10" creationId="{E04944C4-F8B6-544C-19FD-ADD6AD6EEE57}"/>
          </ac:picMkLst>
        </pc:picChg>
        <pc:picChg chg="add del mod">
          <ac:chgData name="Rojesh Dhakal" userId="8f97a48fc7a11475" providerId="LiveId" clId="{AC8A6BA2-BCFC-4A96-8CED-F024766FB2C4}" dt="2023-03-12T05:36:20.610" v="3253" actId="478"/>
          <ac:picMkLst>
            <pc:docMk/>
            <pc:sldMk cId="2069477852" sldId="273"/>
            <ac:picMk id="17" creationId="{97A5AF85-29C8-9ACB-07C5-05739ACDE8C4}"/>
          </ac:picMkLst>
        </pc:picChg>
        <pc:picChg chg="add mod">
          <ac:chgData name="Rojesh Dhakal" userId="8f97a48fc7a11475" providerId="LiveId" clId="{AC8A6BA2-BCFC-4A96-8CED-F024766FB2C4}" dt="2023-03-12T05:38:41.390" v="3313" actId="14100"/>
          <ac:picMkLst>
            <pc:docMk/>
            <pc:sldMk cId="2069477852" sldId="273"/>
            <ac:picMk id="21" creationId="{F67C4B97-B4B5-C6BB-58AE-2A1EF18F489B}"/>
          </ac:picMkLst>
        </pc:picChg>
      </pc:sldChg>
      <pc:sldChg chg="addSp delSp modSp new mod ord setBg">
        <pc:chgData name="Rojesh Dhakal" userId="8f97a48fc7a11475" providerId="LiveId" clId="{AC8A6BA2-BCFC-4A96-8CED-F024766FB2C4}" dt="2023-03-13T06:30:00.796" v="5485" actId="20577"/>
        <pc:sldMkLst>
          <pc:docMk/>
          <pc:sldMk cId="540343889" sldId="274"/>
        </pc:sldMkLst>
        <pc:spChg chg="mod">
          <ac:chgData name="Rojesh Dhakal" userId="8f97a48fc7a11475" providerId="LiveId" clId="{AC8A6BA2-BCFC-4A96-8CED-F024766FB2C4}" dt="2023-03-12T05:33:24.283" v="3241" actId="255"/>
          <ac:spMkLst>
            <pc:docMk/>
            <pc:sldMk cId="540343889" sldId="274"/>
            <ac:spMk id="2" creationId="{B2174476-DB5C-9190-B9B8-E975D0DD150C}"/>
          </ac:spMkLst>
        </pc:spChg>
        <pc:spChg chg="del">
          <ac:chgData name="Rojesh Dhakal" userId="8f97a48fc7a11475" providerId="LiveId" clId="{AC8A6BA2-BCFC-4A96-8CED-F024766FB2C4}" dt="2023-03-12T05:12:17.300" v="3056" actId="931"/>
          <ac:spMkLst>
            <pc:docMk/>
            <pc:sldMk cId="540343889" sldId="274"/>
            <ac:spMk id="3" creationId="{ABC2213A-DE57-13B6-D134-898FD7FE9FE5}"/>
          </ac:spMkLst>
        </pc:spChg>
        <pc:spChg chg="add del mod">
          <ac:chgData name="Rojesh Dhakal" userId="8f97a48fc7a11475" providerId="LiveId" clId="{AC8A6BA2-BCFC-4A96-8CED-F024766FB2C4}" dt="2023-03-12T05:12:26.028" v="3059" actId="931"/>
          <ac:spMkLst>
            <pc:docMk/>
            <pc:sldMk cId="540343889" sldId="274"/>
            <ac:spMk id="7" creationId="{1B7947C1-492B-D33F-2BF6-CC702E8BC171}"/>
          </ac:spMkLst>
        </pc:spChg>
        <pc:spChg chg="add del">
          <ac:chgData name="Rojesh Dhakal" userId="8f97a48fc7a11475" providerId="LiveId" clId="{AC8A6BA2-BCFC-4A96-8CED-F024766FB2C4}" dt="2023-03-12T05:28:47.364" v="3123" actId="26606"/>
          <ac:spMkLst>
            <pc:docMk/>
            <pc:sldMk cId="540343889" sldId="274"/>
            <ac:spMk id="13" creationId="{C8F4268D-5B68-18E1-DFA0-2CFB078F746B}"/>
          </ac:spMkLst>
        </pc:spChg>
        <pc:spChg chg="add del">
          <ac:chgData name="Rojesh Dhakal" userId="8f97a48fc7a11475" providerId="LiveId" clId="{AC8A6BA2-BCFC-4A96-8CED-F024766FB2C4}" dt="2023-03-12T05:28:52.043" v="3125" actId="26606"/>
          <ac:spMkLst>
            <pc:docMk/>
            <pc:sldMk cId="540343889" sldId="274"/>
            <ac:spMk id="15" creationId="{8F123E48-4AC7-C044-E127-3FF4EF11E459}"/>
          </ac:spMkLst>
        </pc:spChg>
        <pc:spChg chg="add del">
          <ac:chgData name="Rojesh Dhakal" userId="8f97a48fc7a11475" providerId="LiveId" clId="{AC8A6BA2-BCFC-4A96-8CED-F024766FB2C4}" dt="2023-03-12T05:28:55.383" v="3129" actId="26606"/>
          <ac:spMkLst>
            <pc:docMk/>
            <pc:sldMk cId="540343889" sldId="274"/>
            <ac:spMk id="16" creationId="{93B3D315-2706-4149-873C-331EDFAFEF5A}"/>
          </ac:spMkLst>
        </pc:spChg>
        <pc:spChg chg="add del">
          <ac:chgData name="Rojesh Dhakal" userId="8f97a48fc7a11475" providerId="LiveId" clId="{AC8A6BA2-BCFC-4A96-8CED-F024766FB2C4}" dt="2023-03-12T05:28:53.696" v="3127" actId="26606"/>
          <ac:spMkLst>
            <pc:docMk/>
            <pc:sldMk cId="540343889" sldId="274"/>
            <ac:spMk id="17" creationId="{D3072319-E7E3-D70D-719C-071914710123}"/>
          </ac:spMkLst>
        </pc:spChg>
        <pc:spChg chg="add del">
          <ac:chgData name="Rojesh Dhakal" userId="8f97a48fc7a11475" providerId="LiveId" clId="{AC8A6BA2-BCFC-4A96-8CED-F024766FB2C4}" dt="2023-03-12T05:28:55.383" v="3129" actId="26606"/>
          <ac:spMkLst>
            <pc:docMk/>
            <pc:sldMk cId="540343889" sldId="274"/>
            <ac:spMk id="18" creationId="{8D04E398-086D-467C-B390-9F9079FA7ABA}"/>
          </ac:spMkLst>
        </pc:spChg>
        <pc:spChg chg="add del">
          <ac:chgData name="Rojesh Dhakal" userId="8f97a48fc7a11475" providerId="LiveId" clId="{AC8A6BA2-BCFC-4A96-8CED-F024766FB2C4}" dt="2023-03-12T05:28:55.383" v="3129" actId="26606"/>
          <ac:spMkLst>
            <pc:docMk/>
            <pc:sldMk cId="540343889" sldId="274"/>
            <ac:spMk id="19" creationId="{BB152BD6-54BF-33DD-3BD8-875433F2309C}"/>
          </ac:spMkLst>
        </pc:spChg>
        <pc:spChg chg="add del">
          <ac:chgData name="Rojesh Dhakal" userId="8f97a48fc7a11475" providerId="LiveId" clId="{AC8A6BA2-BCFC-4A96-8CED-F024766FB2C4}" dt="2023-03-12T05:28:55.383" v="3129" actId="26606"/>
          <ac:spMkLst>
            <pc:docMk/>
            <pc:sldMk cId="540343889" sldId="274"/>
            <ac:spMk id="20" creationId="{20E344BB-E23E-4198-B2C7-8E752C6A956A}"/>
          </ac:spMkLst>
        </pc:spChg>
        <pc:spChg chg="add mod">
          <ac:chgData name="Rojesh Dhakal" userId="8f97a48fc7a11475" providerId="LiveId" clId="{AC8A6BA2-BCFC-4A96-8CED-F024766FB2C4}" dt="2023-03-13T06:30:00.796" v="5485" actId="20577"/>
          <ac:spMkLst>
            <pc:docMk/>
            <pc:sldMk cId="540343889" sldId="274"/>
            <ac:spMk id="22" creationId="{8F123E48-4AC7-C044-E127-3FF4EF11E459}"/>
          </ac:spMkLst>
        </pc:spChg>
        <pc:picChg chg="add del mod">
          <ac:chgData name="Rojesh Dhakal" userId="8f97a48fc7a11475" providerId="LiveId" clId="{AC8A6BA2-BCFC-4A96-8CED-F024766FB2C4}" dt="2023-03-12T05:12:20.923" v="3058" actId="478"/>
          <ac:picMkLst>
            <pc:docMk/>
            <pc:sldMk cId="540343889" sldId="274"/>
            <ac:picMk id="5" creationId="{E3411E01-7F5D-7AF4-0280-6C7909C6F30D}"/>
          </ac:picMkLst>
        </pc:picChg>
        <pc:picChg chg="add mod">
          <ac:chgData name="Rojesh Dhakal" userId="8f97a48fc7a11475" providerId="LiveId" clId="{AC8A6BA2-BCFC-4A96-8CED-F024766FB2C4}" dt="2023-03-12T05:29:23.724" v="3139" actId="14100"/>
          <ac:picMkLst>
            <pc:docMk/>
            <pc:sldMk cId="540343889" sldId="274"/>
            <ac:picMk id="9" creationId="{E75D35A3-FF92-76C5-89B1-A2C174F88230}"/>
          </ac:picMkLst>
        </pc:picChg>
      </pc:sldChg>
      <pc:sldChg chg="addSp delSp modSp new mod setBg modClrScheme chgLayout">
        <pc:chgData name="Rojesh Dhakal" userId="8f97a48fc7a11475" providerId="LiveId" clId="{AC8A6BA2-BCFC-4A96-8CED-F024766FB2C4}" dt="2023-03-13T06:29:06.496" v="5455" actId="1440"/>
        <pc:sldMkLst>
          <pc:docMk/>
          <pc:sldMk cId="2421525436" sldId="275"/>
        </pc:sldMkLst>
        <pc:spChg chg="mod ord">
          <ac:chgData name="Rojesh Dhakal" userId="8f97a48fc7a11475" providerId="LiveId" clId="{AC8A6BA2-BCFC-4A96-8CED-F024766FB2C4}" dt="2023-03-12T05:26:32.591" v="3107" actId="26606"/>
          <ac:spMkLst>
            <pc:docMk/>
            <pc:sldMk cId="2421525436" sldId="275"/>
            <ac:spMk id="2" creationId="{15AE3825-E169-ACC5-7560-BBA9F2C1DE31}"/>
          </ac:spMkLst>
        </pc:spChg>
        <pc:spChg chg="add del mod ord">
          <ac:chgData name="Rojesh Dhakal" userId="8f97a48fc7a11475" providerId="LiveId" clId="{AC8A6BA2-BCFC-4A96-8CED-F024766FB2C4}" dt="2023-03-12T05:25:30.401" v="3095" actId="931"/>
          <ac:spMkLst>
            <pc:docMk/>
            <pc:sldMk cId="2421525436" sldId="275"/>
            <ac:spMk id="3" creationId="{AB7B696B-1B73-EA2F-4CF0-A6EFB031417D}"/>
          </ac:spMkLst>
        </pc:spChg>
        <pc:spChg chg="add del mod">
          <ac:chgData name="Rojesh Dhakal" userId="8f97a48fc7a11475" providerId="LiveId" clId="{AC8A6BA2-BCFC-4A96-8CED-F024766FB2C4}" dt="2023-03-12T05:26:47.583" v="3110" actId="931"/>
          <ac:spMkLst>
            <pc:docMk/>
            <pc:sldMk cId="2421525436" sldId="275"/>
            <ac:spMk id="11" creationId="{0C10C053-2FCE-AC51-CC5C-A13AFFE53FEC}"/>
          </ac:spMkLst>
        </pc:spChg>
        <pc:spChg chg="add del">
          <ac:chgData name="Rojesh Dhakal" userId="8f97a48fc7a11475" providerId="LiveId" clId="{AC8A6BA2-BCFC-4A96-8CED-F024766FB2C4}" dt="2023-03-12T05:26:32.591" v="3107" actId="26606"/>
          <ac:spMkLst>
            <pc:docMk/>
            <pc:sldMk cId="2421525436" sldId="275"/>
            <ac:spMk id="14" creationId="{287D9197-4A85-4276-8FC4-67873E207509}"/>
          </ac:spMkLst>
        </pc:spChg>
        <pc:spChg chg="add del">
          <ac:chgData name="Rojesh Dhakal" userId="8f97a48fc7a11475" providerId="LiveId" clId="{AC8A6BA2-BCFC-4A96-8CED-F024766FB2C4}" dt="2023-03-12T05:26:32.591" v="3107" actId="26606"/>
          <ac:spMkLst>
            <pc:docMk/>
            <pc:sldMk cId="2421525436" sldId="275"/>
            <ac:spMk id="16" creationId="{01B5B487-A1DE-47E1-B06D-F13BBCCA7807}"/>
          </ac:spMkLst>
        </pc:spChg>
        <pc:spChg chg="add del">
          <ac:chgData name="Rojesh Dhakal" userId="8f97a48fc7a11475" providerId="LiveId" clId="{AC8A6BA2-BCFC-4A96-8CED-F024766FB2C4}" dt="2023-03-12T05:26:32.591" v="3107" actId="26606"/>
          <ac:spMkLst>
            <pc:docMk/>
            <pc:sldMk cId="2421525436" sldId="275"/>
            <ac:spMk id="18" creationId="{2E45AF6B-4F42-45F1-A22C-AF0FCA898FC9}"/>
          </ac:spMkLst>
        </pc:spChg>
        <pc:spChg chg="add">
          <ac:chgData name="Rojesh Dhakal" userId="8f97a48fc7a11475" providerId="LiveId" clId="{AC8A6BA2-BCFC-4A96-8CED-F024766FB2C4}" dt="2023-03-12T05:26:32.591" v="3107" actId="26606"/>
          <ac:spMkLst>
            <pc:docMk/>
            <pc:sldMk cId="2421525436" sldId="275"/>
            <ac:spMk id="23" creationId="{7C615D28-8D37-47CB-9D5B-9ACFDA308974}"/>
          </ac:spMkLst>
        </pc:spChg>
        <pc:spChg chg="add">
          <ac:chgData name="Rojesh Dhakal" userId="8f97a48fc7a11475" providerId="LiveId" clId="{AC8A6BA2-BCFC-4A96-8CED-F024766FB2C4}" dt="2023-03-12T05:26:32.591" v="3107" actId="26606"/>
          <ac:spMkLst>
            <pc:docMk/>
            <pc:sldMk cId="2421525436" sldId="275"/>
            <ac:spMk id="25" creationId="{41FDC264-1201-436C-919B-101837D60759}"/>
          </ac:spMkLst>
        </pc:spChg>
        <pc:spChg chg="add">
          <ac:chgData name="Rojesh Dhakal" userId="8f97a48fc7a11475" providerId="LiveId" clId="{AC8A6BA2-BCFC-4A96-8CED-F024766FB2C4}" dt="2023-03-12T05:26:32.591" v="3107" actId="26606"/>
          <ac:spMkLst>
            <pc:docMk/>
            <pc:sldMk cId="2421525436" sldId="275"/>
            <ac:spMk id="27" creationId="{B3FDA879-2DB3-48D7-B0E2-D5BBC833DA0D}"/>
          </ac:spMkLst>
        </pc:spChg>
        <pc:spChg chg="add">
          <ac:chgData name="Rojesh Dhakal" userId="8f97a48fc7a11475" providerId="LiveId" clId="{AC8A6BA2-BCFC-4A96-8CED-F024766FB2C4}" dt="2023-03-12T05:26:32.591" v="3107" actId="26606"/>
          <ac:spMkLst>
            <pc:docMk/>
            <pc:sldMk cId="2421525436" sldId="275"/>
            <ac:spMk id="29" creationId="{17AA5E11-CD44-443B-9FB7-57A2267CD3AA}"/>
          </ac:spMkLst>
        </pc:spChg>
        <pc:spChg chg="add">
          <ac:chgData name="Rojesh Dhakal" userId="8f97a48fc7a11475" providerId="LiveId" clId="{AC8A6BA2-BCFC-4A96-8CED-F024766FB2C4}" dt="2023-03-12T05:26:32.591" v="3107" actId="26606"/>
          <ac:spMkLst>
            <pc:docMk/>
            <pc:sldMk cId="2421525436" sldId="275"/>
            <ac:spMk id="31" creationId="{1418EEBA-4D15-4782-81DC-AA2BE05E726A}"/>
          </ac:spMkLst>
        </pc:spChg>
        <pc:spChg chg="add">
          <ac:chgData name="Rojesh Dhakal" userId="8f97a48fc7a11475" providerId="LiveId" clId="{AC8A6BA2-BCFC-4A96-8CED-F024766FB2C4}" dt="2023-03-12T05:26:32.591" v="3107" actId="26606"/>
          <ac:spMkLst>
            <pc:docMk/>
            <pc:sldMk cId="2421525436" sldId="275"/>
            <ac:spMk id="33" creationId="{FEAF7716-6CAC-4879-B1D5-7239A9331A2E}"/>
          </ac:spMkLst>
        </pc:spChg>
        <pc:picChg chg="add mod">
          <ac:chgData name="Rojesh Dhakal" userId="8f97a48fc7a11475" providerId="LiveId" clId="{AC8A6BA2-BCFC-4A96-8CED-F024766FB2C4}" dt="2023-03-13T06:21:19.970" v="5436" actId="1440"/>
          <ac:picMkLst>
            <pc:docMk/>
            <pc:sldMk cId="2421525436" sldId="275"/>
            <ac:picMk id="4" creationId="{8858D8E1-E6D7-587F-800A-C82DD2A09EB8}"/>
          </ac:picMkLst>
        </pc:picChg>
        <pc:picChg chg="add del mod">
          <ac:chgData name="Rojesh Dhakal" userId="8f97a48fc7a11475" providerId="LiveId" clId="{AC8A6BA2-BCFC-4A96-8CED-F024766FB2C4}" dt="2023-03-12T05:26:49.734" v="3111" actId="478"/>
          <ac:picMkLst>
            <pc:docMk/>
            <pc:sldMk cId="2421525436" sldId="275"/>
            <ac:picMk id="5" creationId="{9BEB7BFE-1CA1-0819-0A69-8B826F25C781}"/>
          </ac:picMkLst>
        </pc:picChg>
        <pc:picChg chg="add del mod">
          <ac:chgData name="Rojesh Dhakal" userId="8f97a48fc7a11475" providerId="LiveId" clId="{AC8A6BA2-BCFC-4A96-8CED-F024766FB2C4}" dt="2023-03-13T06:25:23.960" v="5444" actId="478"/>
          <ac:picMkLst>
            <pc:docMk/>
            <pc:sldMk cId="2421525436" sldId="275"/>
            <ac:picMk id="6" creationId="{D10639BD-C859-4630-9943-B668F36EED3B}"/>
          </ac:picMkLst>
        </pc:picChg>
        <pc:picChg chg="add del mod">
          <ac:chgData name="Rojesh Dhakal" userId="8f97a48fc7a11475" providerId="LiveId" clId="{AC8A6BA2-BCFC-4A96-8CED-F024766FB2C4}" dt="2023-03-13T06:24:50.723" v="5437" actId="478"/>
          <ac:picMkLst>
            <pc:docMk/>
            <pc:sldMk cId="2421525436" sldId="275"/>
            <ac:picMk id="7" creationId="{F61A566B-122F-CE57-41AD-27F9D30BF828}"/>
          </ac:picMkLst>
        </pc:picChg>
        <pc:picChg chg="add mod">
          <ac:chgData name="Rojesh Dhakal" userId="8f97a48fc7a11475" providerId="LiveId" clId="{AC8A6BA2-BCFC-4A96-8CED-F024766FB2C4}" dt="2023-03-12T05:27:06.573" v="3118" actId="14100"/>
          <ac:picMkLst>
            <pc:docMk/>
            <pc:sldMk cId="2421525436" sldId="275"/>
            <ac:picMk id="8" creationId="{C615E17C-1D46-E823-8228-A8D4481726D3}"/>
          </ac:picMkLst>
        </pc:picChg>
        <pc:picChg chg="add mod">
          <ac:chgData name="Rojesh Dhakal" userId="8f97a48fc7a11475" providerId="LiveId" clId="{AC8A6BA2-BCFC-4A96-8CED-F024766FB2C4}" dt="2023-03-13T06:29:06.496" v="5455" actId="1440"/>
          <ac:picMkLst>
            <pc:docMk/>
            <pc:sldMk cId="2421525436" sldId="275"/>
            <ac:picMk id="10" creationId="{7DA9D6CB-92CD-B297-20CF-EA445C0D377E}"/>
          </ac:picMkLst>
        </pc:picChg>
      </pc:sldChg>
      <pc:sldChg chg="addSp delSp modSp new del mod setBg setClrOvrMap delDesignElem chgLayout">
        <pc:chgData name="Rojesh Dhakal" userId="8f97a48fc7a11475" providerId="LiveId" clId="{AC8A6BA2-BCFC-4A96-8CED-F024766FB2C4}" dt="2023-03-12T05:52:44.419" v="3378" actId="47"/>
        <pc:sldMkLst>
          <pc:docMk/>
          <pc:sldMk cId="374435141" sldId="276"/>
        </pc:sldMkLst>
        <pc:spChg chg="del mod ord">
          <ac:chgData name="Rojesh Dhakal" userId="8f97a48fc7a11475" providerId="LiveId" clId="{AC8A6BA2-BCFC-4A96-8CED-F024766FB2C4}" dt="2023-03-12T05:45:37.066" v="3340" actId="700"/>
          <ac:spMkLst>
            <pc:docMk/>
            <pc:sldMk cId="374435141" sldId="276"/>
            <ac:spMk id="2" creationId="{6A5F74A6-12A5-0635-5852-71AB8F3DE234}"/>
          </ac:spMkLst>
        </pc:spChg>
        <pc:spChg chg="add del mod ord">
          <ac:chgData name="Rojesh Dhakal" userId="8f97a48fc7a11475" providerId="LiveId" clId="{AC8A6BA2-BCFC-4A96-8CED-F024766FB2C4}" dt="2023-03-12T05:52:28.157" v="3377" actId="700"/>
          <ac:spMkLst>
            <pc:docMk/>
            <pc:sldMk cId="374435141" sldId="276"/>
            <ac:spMk id="3" creationId="{5C4F1905-E85C-B6A7-6093-30C97D130681}"/>
          </ac:spMkLst>
        </pc:spChg>
        <pc:spChg chg="add mod ord">
          <ac:chgData name="Rojesh Dhakal" userId="8f97a48fc7a11475" providerId="LiveId" clId="{AC8A6BA2-BCFC-4A96-8CED-F024766FB2C4}" dt="2023-03-12T05:52:28.157" v="3377" actId="700"/>
          <ac:spMkLst>
            <pc:docMk/>
            <pc:sldMk cId="374435141" sldId="276"/>
            <ac:spMk id="4" creationId="{9008E86D-9CBC-A059-FF8F-739E8A8BD8B9}"/>
          </ac:spMkLst>
        </pc:spChg>
        <pc:spChg chg="add del">
          <ac:chgData name="Rojesh Dhakal" userId="8f97a48fc7a11475" providerId="LiveId" clId="{AC8A6BA2-BCFC-4A96-8CED-F024766FB2C4}" dt="2023-03-12T05:45:56.352" v="3342" actId="26606"/>
          <ac:spMkLst>
            <pc:docMk/>
            <pc:sldMk cId="374435141" sldId="276"/>
            <ac:spMk id="9" creationId="{7520F84D-966A-41CD-B818-16BF32EF1E9D}"/>
          </ac:spMkLst>
        </pc:spChg>
        <pc:spChg chg="add mod ord">
          <ac:chgData name="Rojesh Dhakal" userId="8f97a48fc7a11475" providerId="LiveId" clId="{AC8A6BA2-BCFC-4A96-8CED-F024766FB2C4}" dt="2023-03-12T05:52:28.157" v="3377" actId="700"/>
          <ac:spMkLst>
            <pc:docMk/>
            <pc:sldMk cId="374435141" sldId="276"/>
            <ac:spMk id="10" creationId="{20923C4B-6C6B-2099-26A2-7F915A20319F}"/>
          </ac:spMkLst>
        </pc:spChg>
        <pc:spChg chg="add del">
          <ac:chgData name="Rojesh Dhakal" userId="8f97a48fc7a11475" providerId="LiveId" clId="{AC8A6BA2-BCFC-4A96-8CED-F024766FB2C4}" dt="2023-03-12T05:45:56.352" v="3342" actId="26606"/>
          <ac:spMkLst>
            <pc:docMk/>
            <pc:sldMk cId="374435141" sldId="276"/>
            <ac:spMk id="11" creationId="{57510D23-E323-4577-A8EA-12C6C6019BA1}"/>
          </ac:spMkLst>
        </pc:spChg>
        <pc:spChg chg="add mod ord">
          <ac:chgData name="Rojesh Dhakal" userId="8f97a48fc7a11475" providerId="LiveId" clId="{AC8A6BA2-BCFC-4A96-8CED-F024766FB2C4}" dt="2023-03-12T05:52:28.157" v="3377" actId="700"/>
          <ac:spMkLst>
            <pc:docMk/>
            <pc:sldMk cId="374435141" sldId="276"/>
            <ac:spMk id="12" creationId="{F3673A85-9246-7098-9D95-E94BB2639A80}"/>
          </ac:spMkLst>
        </pc:spChg>
        <pc:spChg chg="add del">
          <ac:chgData name="Rojesh Dhakal" userId="8f97a48fc7a11475" providerId="LiveId" clId="{AC8A6BA2-BCFC-4A96-8CED-F024766FB2C4}" dt="2023-03-12T05:45:56.352" v="3342" actId="26606"/>
          <ac:spMkLst>
            <pc:docMk/>
            <pc:sldMk cId="374435141" sldId="276"/>
            <ac:spMk id="13" creationId="{AB4FFECA-0832-4FE3-B587-054A0F2D8054}"/>
          </ac:spMkLst>
        </pc:spChg>
        <pc:spChg chg="add del">
          <ac:chgData name="Rojesh Dhakal" userId="8f97a48fc7a11475" providerId="LiveId" clId="{AC8A6BA2-BCFC-4A96-8CED-F024766FB2C4}" dt="2023-03-12T05:45:56.352" v="3342" actId="26606"/>
          <ac:spMkLst>
            <pc:docMk/>
            <pc:sldMk cId="374435141" sldId="276"/>
            <ac:spMk id="15" creationId="{C65858E6-5C0F-4AAE-A1AC-29BA07FFEE5C}"/>
          </ac:spMkLst>
        </pc:spChg>
        <pc:spChg chg="add del">
          <ac:chgData name="Rojesh Dhakal" userId="8f97a48fc7a11475" providerId="LiveId" clId="{AC8A6BA2-BCFC-4A96-8CED-F024766FB2C4}" dt="2023-03-12T05:52:28.157" v="3377" actId="700"/>
          <ac:spMkLst>
            <pc:docMk/>
            <pc:sldMk cId="374435141" sldId="276"/>
            <ac:spMk id="17" creationId="{E5FCFD1D-1E9C-4E30-A7D3-F7C247FDC608}"/>
          </ac:spMkLst>
        </pc:spChg>
        <pc:spChg chg="add del">
          <ac:chgData name="Rojesh Dhakal" userId="8f97a48fc7a11475" providerId="LiveId" clId="{AC8A6BA2-BCFC-4A96-8CED-F024766FB2C4}" dt="2023-03-12T05:52:28.157" v="3377" actId="700"/>
          <ac:spMkLst>
            <pc:docMk/>
            <pc:sldMk cId="374435141" sldId="276"/>
            <ac:spMk id="18" creationId="{7520F84D-966A-41CD-B818-16BF32EF1E9D}"/>
          </ac:spMkLst>
        </pc:spChg>
        <pc:spChg chg="add del">
          <ac:chgData name="Rojesh Dhakal" userId="8f97a48fc7a11475" providerId="LiveId" clId="{AC8A6BA2-BCFC-4A96-8CED-F024766FB2C4}" dt="2023-03-12T05:52:28.157" v="3377" actId="700"/>
          <ac:spMkLst>
            <pc:docMk/>
            <pc:sldMk cId="374435141" sldId="276"/>
            <ac:spMk id="19" creationId="{57510D23-E323-4577-A8EA-12C6C6019BA1}"/>
          </ac:spMkLst>
        </pc:spChg>
        <pc:spChg chg="add del">
          <ac:chgData name="Rojesh Dhakal" userId="8f97a48fc7a11475" providerId="LiveId" clId="{AC8A6BA2-BCFC-4A96-8CED-F024766FB2C4}" dt="2023-03-12T05:52:28.157" v="3377" actId="700"/>
          <ac:spMkLst>
            <pc:docMk/>
            <pc:sldMk cId="374435141" sldId="276"/>
            <ac:spMk id="20" creationId="{73AECD97-688D-4AE7-9838-6166202007E2}"/>
          </ac:spMkLst>
        </pc:spChg>
        <pc:spChg chg="add del">
          <ac:chgData name="Rojesh Dhakal" userId="8f97a48fc7a11475" providerId="LiveId" clId="{AC8A6BA2-BCFC-4A96-8CED-F024766FB2C4}" dt="2023-03-12T05:52:28.157" v="3377" actId="700"/>
          <ac:spMkLst>
            <pc:docMk/>
            <pc:sldMk cId="374435141" sldId="276"/>
            <ac:spMk id="21" creationId="{0047FB3A-C0F9-4DD9-A4E0-B203F96AA292}"/>
          </ac:spMkLst>
        </pc:spChg>
        <pc:spChg chg="add del">
          <ac:chgData name="Rojesh Dhakal" userId="8f97a48fc7a11475" providerId="LiveId" clId="{AC8A6BA2-BCFC-4A96-8CED-F024766FB2C4}" dt="2023-03-12T05:47:40.918" v="3359" actId="26606"/>
          <ac:spMkLst>
            <pc:docMk/>
            <pc:sldMk cId="374435141" sldId="276"/>
            <ac:spMk id="26" creationId="{B217C2AD-51B4-40CE-A71F-F5D3F846D97B}"/>
          </ac:spMkLst>
        </pc:spChg>
        <pc:spChg chg="add del">
          <ac:chgData name="Rojesh Dhakal" userId="8f97a48fc7a11475" providerId="LiveId" clId="{AC8A6BA2-BCFC-4A96-8CED-F024766FB2C4}" dt="2023-03-12T05:47:40.918" v="3359" actId="26606"/>
          <ac:spMkLst>
            <pc:docMk/>
            <pc:sldMk cId="374435141" sldId="276"/>
            <ac:spMk id="28" creationId="{6F1BF92E-23CF-4BFE-9E1F-C359BACFA3C5}"/>
          </ac:spMkLst>
        </pc:spChg>
        <pc:spChg chg="add del">
          <ac:chgData name="Rojesh Dhakal" userId="8f97a48fc7a11475" providerId="LiveId" clId="{AC8A6BA2-BCFC-4A96-8CED-F024766FB2C4}" dt="2023-03-12T05:47:40.918" v="3359" actId="26606"/>
          <ac:spMkLst>
            <pc:docMk/>
            <pc:sldMk cId="374435141" sldId="276"/>
            <ac:spMk id="30" creationId="{DFEF8384-2545-4ACD-9071-49DD1CFC4E99}"/>
          </ac:spMkLst>
        </pc:spChg>
        <pc:spChg chg="add del">
          <ac:chgData name="Rojesh Dhakal" userId="8f97a48fc7a11475" providerId="LiveId" clId="{AC8A6BA2-BCFC-4A96-8CED-F024766FB2C4}" dt="2023-03-12T05:47:40.918" v="3359" actId="26606"/>
          <ac:spMkLst>
            <pc:docMk/>
            <pc:sldMk cId="374435141" sldId="276"/>
            <ac:spMk id="32" creationId="{F77DB8FA-61A7-4DE7-A777-6D258D172484}"/>
          </ac:spMkLst>
        </pc:spChg>
        <pc:spChg chg="add del">
          <ac:chgData name="Rojesh Dhakal" userId="8f97a48fc7a11475" providerId="LiveId" clId="{AC8A6BA2-BCFC-4A96-8CED-F024766FB2C4}" dt="2023-03-12T05:49:47.301" v="3361" actId="26606"/>
          <ac:spMkLst>
            <pc:docMk/>
            <pc:sldMk cId="374435141" sldId="276"/>
            <ac:spMk id="34" creationId="{4363DD75-42D3-453C-A84D-D18B4215C982}"/>
          </ac:spMkLst>
        </pc:spChg>
        <pc:spChg chg="add del">
          <ac:chgData name="Rojesh Dhakal" userId="8f97a48fc7a11475" providerId="LiveId" clId="{AC8A6BA2-BCFC-4A96-8CED-F024766FB2C4}" dt="2023-03-12T05:49:47.301" v="3361" actId="26606"/>
          <ac:spMkLst>
            <pc:docMk/>
            <pc:sldMk cId="374435141" sldId="276"/>
            <ac:spMk id="35" creationId="{B217C2AD-51B4-40CE-A71F-F5D3F846D97B}"/>
          </ac:spMkLst>
        </pc:spChg>
        <pc:spChg chg="add del">
          <ac:chgData name="Rojesh Dhakal" userId="8f97a48fc7a11475" providerId="LiveId" clId="{AC8A6BA2-BCFC-4A96-8CED-F024766FB2C4}" dt="2023-03-12T05:49:47.301" v="3361" actId="26606"/>
          <ac:spMkLst>
            <pc:docMk/>
            <pc:sldMk cId="374435141" sldId="276"/>
            <ac:spMk id="36" creationId="{6F1BF92E-23CF-4BFE-9E1F-C359BACFA3C5}"/>
          </ac:spMkLst>
        </pc:spChg>
        <pc:spChg chg="add del">
          <ac:chgData name="Rojesh Dhakal" userId="8f97a48fc7a11475" providerId="LiveId" clId="{AC8A6BA2-BCFC-4A96-8CED-F024766FB2C4}" dt="2023-03-12T05:49:47.301" v="3361" actId="26606"/>
          <ac:spMkLst>
            <pc:docMk/>
            <pc:sldMk cId="374435141" sldId="276"/>
            <ac:spMk id="37" creationId="{0E624BD9-62FB-467A-ACDC-4836ADC5FEDF}"/>
          </ac:spMkLst>
        </pc:spChg>
        <pc:spChg chg="add del">
          <ac:chgData name="Rojesh Dhakal" userId="8f97a48fc7a11475" providerId="LiveId" clId="{AC8A6BA2-BCFC-4A96-8CED-F024766FB2C4}" dt="2023-03-12T05:49:47.301" v="3361" actId="26606"/>
          <ac:spMkLst>
            <pc:docMk/>
            <pc:sldMk cId="374435141" sldId="276"/>
            <ac:spMk id="38" creationId="{4C973920-672E-443D-8D2E-2D1E3853A0CE}"/>
          </ac:spMkLst>
        </pc:spChg>
        <pc:picChg chg="add del mod">
          <ac:chgData name="Rojesh Dhakal" userId="8f97a48fc7a11475" providerId="LiveId" clId="{AC8A6BA2-BCFC-4A96-8CED-F024766FB2C4}" dt="2023-03-12T05:49:48.145" v="3363" actId="931"/>
          <ac:picMkLst>
            <pc:docMk/>
            <pc:sldMk cId="374435141" sldId="276"/>
            <ac:picMk id="6" creationId="{A7EA7D6C-3FC8-1901-8775-6F2765D34596}"/>
          </ac:picMkLst>
        </pc:picChg>
        <pc:picChg chg="add mod">
          <ac:chgData name="Rojesh Dhakal" userId="8f97a48fc7a11475" providerId="LiveId" clId="{AC8A6BA2-BCFC-4A96-8CED-F024766FB2C4}" dt="2023-03-12T05:50:26.340" v="3373" actId="14100"/>
          <ac:picMkLst>
            <pc:docMk/>
            <pc:sldMk cId="374435141" sldId="276"/>
            <ac:picMk id="8" creationId="{0510737C-641B-39D9-22AF-D6518FA58AE1}"/>
          </ac:picMkLst>
        </pc:picChg>
      </pc:sldChg>
      <pc:sldChg chg="addSp delSp modSp new del mod chgLayout">
        <pc:chgData name="Rojesh Dhakal" userId="8f97a48fc7a11475" providerId="LiveId" clId="{AC8A6BA2-BCFC-4A96-8CED-F024766FB2C4}" dt="2023-03-12T05:52:48.058" v="3379" actId="47"/>
        <pc:sldMkLst>
          <pc:docMk/>
          <pc:sldMk cId="567680142" sldId="277"/>
        </pc:sldMkLst>
        <pc:spChg chg="del mod ord">
          <ac:chgData name="Rojesh Dhakal" userId="8f97a48fc7a11475" providerId="LiveId" clId="{AC8A6BA2-BCFC-4A96-8CED-F024766FB2C4}" dt="2023-03-12T05:51:01.675" v="3375" actId="700"/>
          <ac:spMkLst>
            <pc:docMk/>
            <pc:sldMk cId="567680142" sldId="277"/>
            <ac:spMk id="2" creationId="{587437BB-A9C3-CF3E-1A28-950539B94701}"/>
          </ac:spMkLst>
        </pc:spChg>
        <pc:spChg chg="del mod ord">
          <ac:chgData name="Rojesh Dhakal" userId="8f97a48fc7a11475" providerId="LiveId" clId="{AC8A6BA2-BCFC-4A96-8CED-F024766FB2C4}" dt="2023-03-12T05:51:01.675" v="3375" actId="700"/>
          <ac:spMkLst>
            <pc:docMk/>
            <pc:sldMk cId="567680142" sldId="277"/>
            <ac:spMk id="3" creationId="{E41EDE8E-B53E-CCA8-E5FA-2A9E42ABE94A}"/>
          </ac:spMkLst>
        </pc:spChg>
        <pc:spChg chg="add mod ord">
          <ac:chgData name="Rojesh Dhakal" userId="8f97a48fc7a11475" providerId="LiveId" clId="{AC8A6BA2-BCFC-4A96-8CED-F024766FB2C4}" dt="2023-03-12T05:51:01.675" v="3375" actId="700"/>
          <ac:spMkLst>
            <pc:docMk/>
            <pc:sldMk cId="567680142" sldId="277"/>
            <ac:spMk id="4" creationId="{96FFE9E9-DD03-AF45-B4C3-3ACE9C3D0E7A}"/>
          </ac:spMkLst>
        </pc:spChg>
        <pc:spChg chg="add mod ord">
          <ac:chgData name="Rojesh Dhakal" userId="8f97a48fc7a11475" providerId="LiveId" clId="{AC8A6BA2-BCFC-4A96-8CED-F024766FB2C4}" dt="2023-03-12T05:51:01.675" v="3375" actId="700"/>
          <ac:spMkLst>
            <pc:docMk/>
            <pc:sldMk cId="567680142" sldId="277"/>
            <ac:spMk id="5" creationId="{E0DE0FEF-361B-7AA9-6AA5-C996366DFD36}"/>
          </ac:spMkLst>
        </pc:spChg>
        <pc:spChg chg="add mod ord">
          <ac:chgData name="Rojesh Dhakal" userId="8f97a48fc7a11475" providerId="LiveId" clId="{AC8A6BA2-BCFC-4A96-8CED-F024766FB2C4}" dt="2023-03-12T05:51:01.675" v="3375" actId="700"/>
          <ac:spMkLst>
            <pc:docMk/>
            <pc:sldMk cId="567680142" sldId="277"/>
            <ac:spMk id="6" creationId="{F9191A7D-ECC5-3BCF-4229-8D75F039DABD}"/>
          </ac:spMkLst>
        </pc:spChg>
      </pc:sldChg>
      <pc:sldChg chg="addSp delSp modSp new mod">
        <pc:chgData name="Rojesh Dhakal" userId="8f97a48fc7a11475" providerId="LiveId" clId="{AC8A6BA2-BCFC-4A96-8CED-F024766FB2C4}" dt="2023-03-12T05:54:50.004" v="3429" actId="20577"/>
        <pc:sldMkLst>
          <pc:docMk/>
          <pc:sldMk cId="78376984" sldId="278"/>
        </pc:sldMkLst>
        <pc:spChg chg="mod">
          <ac:chgData name="Rojesh Dhakal" userId="8f97a48fc7a11475" providerId="LiveId" clId="{AC8A6BA2-BCFC-4A96-8CED-F024766FB2C4}" dt="2023-03-12T05:54:50.004" v="3429" actId="20577"/>
          <ac:spMkLst>
            <pc:docMk/>
            <pc:sldMk cId="78376984" sldId="278"/>
            <ac:spMk id="2" creationId="{A282B669-67AD-D021-BD73-F999368862EE}"/>
          </ac:spMkLst>
        </pc:spChg>
        <pc:spChg chg="del">
          <ac:chgData name="Rojesh Dhakal" userId="8f97a48fc7a11475" providerId="LiveId" clId="{AC8A6BA2-BCFC-4A96-8CED-F024766FB2C4}" dt="2023-03-12T05:52:59.487" v="3380" actId="931"/>
          <ac:spMkLst>
            <pc:docMk/>
            <pc:sldMk cId="78376984" sldId="278"/>
            <ac:spMk id="3" creationId="{F8D6CD92-1DFC-89DC-FC50-2CA5D6242CC4}"/>
          </ac:spMkLst>
        </pc:spChg>
        <pc:spChg chg="del">
          <ac:chgData name="Rojesh Dhakal" userId="8f97a48fc7a11475" providerId="LiveId" clId="{AC8A6BA2-BCFC-4A96-8CED-F024766FB2C4}" dt="2023-03-12T05:53:07.072" v="3383" actId="931"/>
          <ac:spMkLst>
            <pc:docMk/>
            <pc:sldMk cId="78376984" sldId="278"/>
            <ac:spMk id="4" creationId="{FBE893A3-1726-A14F-5B93-B82A56FA6324}"/>
          </ac:spMkLst>
        </pc:spChg>
        <pc:picChg chg="add mod">
          <ac:chgData name="Rojesh Dhakal" userId="8f97a48fc7a11475" providerId="LiveId" clId="{AC8A6BA2-BCFC-4A96-8CED-F024766FB2C4}" dt="2023-03-12T05:53:01.376" v="3382" actId="962"/>
          <ac:picMkLst>
            <pc:docMk/>
            <pc:sldMk cId="78376984" sldId="278"/>
            <ac:picMk id="6" creationId="{E0CE0619-ED80-0B4B-DD6A-228721174385}"/>
          </ac:picMkLst>
        </pc:picChg>
        <pc:picChg chg="add mod">
          <ac:chgData name="Rojesh Dhakal" userId="8f97a48fc7a11475" providerId="LiveId" clId="{AC8A6BA2-BCFC-4A96-8CED-F024766FB2C4}" dt="2023-03-12T05:53:10.513" v="3385" actId="962"/>
          <ac:picMkLst>
            <pc:docMk/>
            <pc:sldMk cId="78376984" sldId="278"/>
            <ac:picMk id="8" creationId="{8A7BBF98-7B7F-9746-9889-6B23C29D0E2F}"/>
          </ac:picMkLst>
        </pc:picChg>
      </pc:sldChg>
      <pc:sldChg chg="addSp delSp modSp new mod setBg setClrOvrMap">
        <pc:chgData name="Rojesh Dhakal" userId="8f97a48fc7a11475" providerId="LiveId" clId="{AC8A6BA2-BCFC-4A96-8CED-F024766FB2C4}" dt="2023-03-12T06:14:11.992" v="3544" actId="26606"/>
        <pc:sldMkLst>
          <pc:docMk/>
          <pc:sldMk cId="2287371690" sldId="279"/>
        </pc:sldMkLst>
        <pc:spChg chg="mod">
          <ac:chgData name="Rojesh Dhakal" userId="8f97a48fc7a11475" providerId="LiveId" clId="{AC8A6BA2-BCFC-4A96-8CED-F024766FB2C4}" dt="2023-03-12T06:14:11.992" v="3544" actId="26606"/>
          <ac:spMkLst>
            <pc:docMk/>
            <pc:sldMk cId="2287371690" sldId="279"/>
            <ac:spMk id="2" creationId="{99F4D6B5-72C8-D5D4-128A-D92D0099A661}"/>
          </ac:spMkLst>
        </pc:spChg>
        <pc:spChg chg="del">
          <ac:chgData name="Rojesh Dhakal" userId="8f97a48fc7a11475" providerId="LiveId" clId="{AC8A6BA2-BCFC-4A96-8CED-F024766FB2C4}" dt="2023-03-12T05:58:40.797" v="3431" actId="931"/>
          <ac:spMkLst>
            <pc:docMk/>
            <pc:sldMk cId="2287371690" sldId="279"/>
            <ac:spMk id="3" creationId="{1E31D63E-8AED-266B-E058-BA4A9B92FC41}"/>
          </ac:spMkLst>
        </pc:spChg>
        <pc:spChg chg="del">
          <ac:chgData name="Rojesh Dhakal" userId="8f97a48fc7a11475" providerId="LiveId" clId="{AC8A6BA2-BCFC-4A96-8CED-F024766FB2C4}" dt="2023-03-12T05:58:51.652" v="3434" actId="931"/>
          <ac:spMkLst>
            <pc:docMk/>
            <pc:sldMk cId="2287371690" sldId="279"/>
            <ac:spMk id="4" creationId="{3D28F72B-3CCE-284D-84B9-3A170F921E64}"/>
          </ac:spMkLst>
        </pc:spChg>
        <pc:spChg chg="add del mod">
          <ac:chgData name="Rojesh Dhakal" userId="8f97a48fc7a11475" providerId="LiveId" clId="{AC8A6BA2-BCFC-4A96-8CED-F024766FB2C4}" dt="2023-03-12T06:14:11.992" v="3544" actId="26606"/>
          <ac:spMkLst>
            <pc:docMk/>
            <pc:sldMk cId="2287371690" sldId="279"/>
            <ac:spMk id="12" creationId="{C83E188F-5C10-2DA9-7A99-27054F350E14}"/>
          </ac:spMkLst>
        </pc:spChg>
        <pc:spChg chg="add del">
          <ac:chgData name="Rojesh Dhakal" userId="8f97a48fc7a11475" providerId="LiveId" clId="{AC8A6BA2-BCFC-4A96-8CED-F024766FB2C4}" dt="2023-03-12T06:14:11.992" v="3544" actId="26606"/>
          <ac:spMkLst>
            <pc:docMk/>
            <pc:sldMk cId="2287371690" sldId="279"/>
            <ac:spMk id="15" creationId="{CA71505E-6D83-4D7B-B88A-7D7C2DB42FC2}"/>
          </ac:spMkLst>
        </pc:spChg>
        <pc:spChg chg="add del">
          <ac:chgData name="Rojesh Dhakal" userId="8f97a48fc7a11475" providerId="LiveId" clId="{AC8A6BA2-BCFC-4A96-8CED-F024766FB2C4}" dt="2023-03-12T06:14:11.992" v="3544" actId="26606"/>
          <ac:spMkLst>
            <pc:docMk/>
            <pc:sldMk cId="2287371690" sldId="279"/>
            <ac:spMk id="17" creationId="{82174A2F-5CC0-47EE-BFEA-6199C2BD7C2C}"/>
          </ac:spMkLst>
        </pc:spChg>
        <pc:spChg chg="add del">
          <ac:chgData name="Rojesh Dhakal" userId="8f97a48fc7a11475" providerId="LiveId" clId="{AC8A6BA2-BCFC-4A96-8CED-F024766FB2C4}" dt="2023-03-12T06:14:11.992" v="3544" actId="26606"/>
          <ac:spMkLst>
            <pc:docMk/>
            <pc:sldMk cId="2287371690" sldId="279"/>
            <ac:spMk id="19" creationId="{B2993EF1-19E1-473A-8A3F-1D7B249519F5}"/>
          </ac:spMkLst>
        </pc:spChg>
        <pc:spChg chg="add del">
          <ac:chgData name="Rojesh Dhakal" userId="8f97a48fc7a11475" providerId="LiveId" clId="{AC8A6BA2-BCFC-4A96-8CED-F024766FB2C4}" dt="2023-03-12T06:14:11.992" v="3544" actId="26606"/>
          <ac:spMkLst>
            <pc:docMk/>
            <pc:sldMk cId="2287371690" sldId="279"/>
            <ac:spMk id="21" creationId="{F50C5101-CD9E-4E96-A827-ACA768C3113B}"/>
          </ac:spMkLst>
        </pc:spChg>
        <pc:spChg chg="add del">
          <ac:chgData name="Rojesh Dhakal" userId="8f97a48fc7a11475" providerId="LiveId" clId="{AC8A6BA2-BCFC-4A96-8CED-F024766FB2C4}" dt="2023-03-12T06:14:11.992" v="3544" actId="26606"/>
          <ac:spMkLst>
            <pc:docMk/>
            <pc:sldMk cId="2287371690" sldId="279"/>
            <ac:spMk id="23" creationId="{588FC0EF-FB5A-4AF3-A7C1-57F4582BFBC5}"/>
          </ac:spMkLst>
        </pc:spChg>
        <pc:spChg chg="add del">
          <ac:chgData name="Rojesh Dhakal" userId="8f97a48fc7a11475" providerId="LiveId" clId="{AC8A6BA2-BCFC-4A96-8CED-F024766FB2C4}" dt="2023-03-12T06:14:11.992" v="3544" actId="26606"/>
          <ac:spMkLst>
            <pc:docMk/>
            <pc:sldMk cId="2287371690" sldId="279"/>
            <ac:spMk id="25" creationId="{FDB19D2F-9F08-47D1-A104-0BE7E30113CF}"/>
          </ac:spMkLst>
        </pc:spChg>
        <pc:spChg chg="add del">
          <ac:chgData name="Rojesh Dhakal" userId="8f97a48fc7a11475" providerId="LiveId" clId="{AC8A6BA2-BCFC-4A96-8CED-F024766FB2C4}" dt="2023-03-12T06:14:11.992" v="3544" actId="26606"/>
          <ac:spMkLst>
            <pc:docMk/>
            <pc:sldMk cId="2287371690" sldId="279"/>
            <ac:spMk id="27" creationId="{EDDC619B-7F37-4A93-ADCA-7EAE09EE988D}"/>
          </ac:spMkLst>
        </pc:spChg>
        <pc:spChg chg="add del">
          <ac:chgData name="Rojesh Dhakal" userId="8f97a48fc7a11475" providerId="LiveId" clId="{AC8A6BA2-BCFC-4A96-8CED-F024766FB2C4}" dt="2023-03-12T06:14:11.330" v="3543" actId="26606"/>
          <ac:spMkLst>
            <pc:docMk/>
            <pc:sldMk cId="2287371690" sldId="279"/>
            <ac:spMk id="29" creationId="{CA71505E-6D83-4D7B-B88A-7D7C2DB42FC2}"/>
          </ac:spMkLst>
        </pc:spChg>
        <pc:spChg chg="add del">
          <ac:chgData name="Rojesh Dhakal" userId="8f97a48fc7a11475" providerId="LiveId" clId="{AC8A6BA2-BCFC-4A96-8CED-F024766FB2C4}" dt="2023-03-12T06:14:11.330" v="3543" actId="26606"/>
          <ac:spMkLst>
            <pc:docMk/>
            <pc:sldMk cId="2287371690" sldId="279"/>
            <ac:spMk id="30" creationId="{82174A2F-5CC0-47EE-BFEA-6199C2BD7C2C}"/>
          </ac:spMkLst>
        </pc:spChg>
        <pc:spChg chg="add del">
          <ac:chgData name="Rojesh Dhakal" userId="8f97a48fc7a11475" providerId="LiveId" clId="{AC8A6BA2-BCFC-4A96-8CED-F024766FB2C4}" dt="2023-03-12T06:12:52.738" v="3516" actId="26606"/>
          <ac:spMkLst>
            <pc:docMk/>
            <pc:sldMk cId="2287371690" sldId="279"/>
            <ac:spMk id="32" creationId="{43F7E509-38FC-430B-BEE9-0BD7F137B502}"/>
          </ac:spMkLst>
        </pc:spChg>
        <pc:spChg chg="add del">
          <ac:chgData name="Rojesh Dhakal" userId="8f97a48fc7a11475" providerId="LiveId" clId="{AC8A6BA2-BCFC-4A96-8CED-F024766FB2C4}" dt="2023-03-12T06:13:26.151" v="3525" actId="26606"/>
          <ac:spMkLst>
            <pc:docMk/>
            <pc:sldMk cId="2287371690" sldId="279"/>
            <ac:spMk id="33" creationId="{4766FDFE-4265-CE4C-97AC-3A92F358DE63}"/>
          </ac:spMkLst>
        </pc:spChg>
        <pc:spChg chg="add del">
          <ac:chgData name="Rojesh Dhakal" userId="8f97a48fc7a11475" providerId="LiveId" clId="{AC8A6BA2-BCFC-4A96-8CED-F024766FB2C4}" dt="2023-03-12T06:12:52.738" v="3516" actId="26606"/>
          <ac:spMkLst>
            <pc:docMk/>
            <pc:sldMk cId="2287371690" sldId="279"/>
            <ac:spMk id="34" creationId="{27361208-7573-4B45-9251-E4E92E7EF6D8}"/>
          </ac:spMkLst>
        </pc:spChg>
        <pc:spChg chg="add del">
          <ac:chgData name="Rojesh Dhakal" userId="8f97a48fc7a11475" providerId="LiveId" clId="{AC8A6BA2-BCFC-4A96-8CED-F024766FB2C4}" dt="2023-03-12T06:12:52.738" v="3516" actId="26606"/>
          <ac:spMkLst>
            <pc:docMk/>
            <pc:sldMk cId="2287371690" sldId="279"/>
            <ac:spMk id="36" creationId="{B2993EF1-19E1-473A-8A3F-1D7B249519F5}"/>
          </ac:spMkLst>
        </pc:spChg>
        <pc:spChg chg="add del">
          <ac:chgData name="Rojesh Dhakal" userId="8f97a48fc7a11475" providerId="LiveId" clId="{AC8A6BA2-BCFC-4A96-8CED-F024766FB2C4}" dt="2023-03-12T06:13:26.151" v="3525" actId="26606"/>
          <ac:spMkLst>
            <pc:docMk/>
            <pc:sldMk cId="2287371690" sldId="279"/>
            <ac:spMk id="37" creationId="{C05CE37C-F8C1-45AB-A904-8649EAD8D576}"/>
          </ac:spMkLst>
        </pc:spChg>
        <pc:spChg chg="add del">
          <ac:chgData name="Rojesh Dhakal" userId="8f97a48fc7a11475" providerId="LiveId" clId="{AC8A6BA2-BCFC-4A96-8CED-F024766FB2C4}" dt="2023-03-12T06:12:52.738" v="3516" actId="26606"/>
          <ac:spMkLst>
            <pc:docMk/>
            <pc:sldMk cId="2287371690" sldId="279"/>
            <ac:spMk id="38" creationId="{F50C5101-CD9E-4E96-A827-ACA768C3113B}"/>
          </ac:spMkLst>
        </pc:spChg>
        <pc:spChg chg="add del">
          <ac:chgData name="Rojesh Dhakal" userId="8f97a48fc7a11475" providerId="LiveId" clId="{AC8A6BA2-BCFC-4A96-8CED-F024766FB2C4}" dt="2023-03-12T06:13:26.151" v="3525" actId="26606"/>
          <ac:spMkLst>
            <pc:docMk/>
            <pc:sldMk cId="2287371690" sldId="279"/>
            <ac:spMk id="39" creationId="{5EEA0B05-B5DB-4204-97F1-ED2BB2934AA7}"/>
          </ac:spMkLst>
        </pc:spChg>
        <pc:spChg chg="add del">
          <ac:chgData name="Rojesh Dhakal" userId="8f97a48fc7a11475" providerId="LiveId" clId="{AC8A6BA2-BCFC-4A96-8CED-F024766FB2C4}" dt="2023-03-12T06:12:52.738" v="3516" actId="26606"/>
          <ac:spMkLst>
            <pc:docMk/>
            <pc:sldMk cId="2287371690" sldId="279"/>
            <ac:spMk id="40" creationId="{462DAB16-FC2D-400E-BB5D-1F4F137BB95B}"/>
          </ac:spMkLst>
        </pc:spChg>
        <pc:spChg chg="add del">
          <ac:chgData name="Rojesh Dhakal" userId="8f97a48fc7a11475" providerId="LiveId" clId="{AC8A6BA2-BCFC-4A96-8CED-F024766FB2C4}" dt="2023-03-12T06:13:26.151" v="3525" actId="26606"/>
          <ac:spMkLst>
            <pc:docMk/>
            <pc:sldMk cId="2287371690" sldId="279"/>
            <ac:spMk id="41" creationId="{7C615D28-8D37-47CB-9D5B-9ACFDA308974}"/>
          </ac:spMkLst>
        </pc:spChg>
        <pc:spChg chg="add del">
          <ac:chgData name="Rojesh Dhakal" userId="8f97a48fc7a11475" providerId="LiveId" clId="{AC8A6BA2-BCFC-4A96-8CED-F024766FB2C4}" dt="2023-03-12T06:13:26.151" v="3525" actId="26606"/>
          <ac:spMkLst>
            <pc:docMk/>
            <pc:sldMk cId="2287371690" sldId="279"/>
            <ac:spMk id="43" creationId="{41FDC264-1201-436C-919B-101837D60759}"/>
          </ac:spMkLst>
        </pc:spChg>
        <pc:spChg chg="add del">
          <ac:chgData name="Rojesh Dhakal" userId="8f97a48fc7a11475" providerId="LiveId" clId="{AC8A6BA2-BCFC-4A96-8CED-F024766FB2C4}" dt="2023-03-12T06:13:26.151" v="3525" actId="26606"/>
          <ac:spMkLst>
            <pc:docMk/>
            <pc:sldMk cId="2287371690" sldId="279"/>
            <ac:spMk id="45" creationId="{D6B215F4-747D-4CC6-A400-179A94AB89D8}"/>
          </ac:spMkLst>
        </pc:spChg>
        <pc:spChg chg="add del">
          <ac:chgData name="Rojesh Dhakal" userId="8f97a48fc7a11475" providerId="LiveId" clId="{AC8A6BA2-BCFC-4A96-8CED-F024766FB2C4}" dt="2023-03-12T06:13:26.151" v="3525" actId="26606"/>
          <ac:spMkLst>
            <pc:docMk/>
            <pc:sldMk cId="2287371690" sldId="279"/>
            <ac:spMk id="47" creationId="{C336FE1A-0BAD-4B17-A0E2-47F328026E05}"/>
          </ac:spMkLst>
        </pc:spChg>
        <pc:spChg chg="add del">
          <ac:chgData name="Rojesh Dhakal" userId="8f97a48fc7a11475" providerId="LiveId" clId="{AC8A6BA2-BCFC-4A96-8CED-F024766FB2C4}" dt="2023-03-12T06:13:26.151" v="3525" actId="26606"/>
          <ac:spMkLst>
            <pc:docMk/>
            <pc:sldMk cId="2287371690" sldId="279"/>
            <ac:spMk id="49" creationId="{9563FBA8-D302-415D-ACB8-C0406838DE35}"/>
          </ac:spMkLst>
        </pc:spChg>
        <pc:spChg chg="add del">
          <ac:chgData name="Rojesh Dhakal" userId="8f97a48fc7a11475" providerId="LiveId" clId="{AC8A6BA2-BCFC-4A96-8CED-F024766FB2C4}" dt="2023-03-12T06:13:26.151" v="3525" actId="26606"/>
          <ac:spMkLst>
            <pc:docMk/>
            <pc:sldMk cId="2287371690" sldId="279"/>
            <ac:spMk id="51" creationId="{94AF41C3-8948-4210-91C5-1285DC5E98C1}"/>
          </ac:spMkLst>
        </pc:spChg>
        <pc:spChg chg="add del">
          <ac:chgData name="Rojesh Dhakal" userId="8f97a48fc7a11475" providerId="LiveId" clId="{AC8A6BA2-BCFC-4A96-8CED-F024766FB2C4}" dt="2023-03-12T06:13:26.151" v="3525" actId="26606"/>
          <ac:spMkLst>
            <pc:docMk/>
            <pc:sldMk cId="2287371690" sldId="279"/>
            <ac:spMk id="53" creationId="{5D3DD866-9865-42E4-989A-17A2755F2266}"/>
          </ac:spMkLst>
        </pc:spChg>
        <pc:spChg chg="add del">
          <ac:chgData name="Rojesh Dhakal" userId="8f97a48fc7a11475" providerId="LiveId" clId="{AC8A6BA2-BCFC-4A96-8CED-F024766FB2C4}" dt="2023-03-12T06:13:26.151" v="3525" actId="26606"/>
          <ac:spMkLst>
            <pc:docMk/>
            <pc:sldMk cId="2287371690" sldId="279"/>
            <ac:spMk id="55" creationId="{9E2E6A6E-803E-4838-AD5C-113793CC2067}"/>
          </ac:spMkLst>
        </pc:spChg>
        <pc:spChg chg="add del">
          <ac:chgData name="Rojesh Dhakal" userId="8f97a48fc7a11475" providerId="LiveId" clId="{AC8A6BA2-BCFC-4A96-8CED-F024766FB2C4}" dt="2023-03-12T06:13:28.958" v="3527" actId="26606"/>
          <ac:spMkLst>
            <pc:docMk/>
            <pc:sldMk cId="2287371690" sldId="279"/>
            <ac:spMk id="57" creationId="{C05CE37C-F8C1-45AB-A904-8649EAD8D576}"/>
          </ac:spMkLst>
        </pc:spChg>
        <pc:spChg chg="add del">
          <ac:chgData name="Rojesh Dhakal" userId="8f97a48fc7a11475" providerId="LiveId" clId="{AC8A6BA2-BCFC-4A96-8CED-F024766FB2C4}" dt="2023-03-12T06:13:28.958" v="3527" actId="26606"/>
          <ac:spMkLst>
            <pc:docMk/>
            <pc:sldMk cId="2287371690" sldId="279"/>
            <ac:spMk id="58" creationId="{5EEA0B05-B5DB-4204-97F1-ED2BB2934AA7}"/>
          </ac:spMkLst>
        </pc:spChg>
        <pc:spChg chg="add del">
          <ac:chgData name="Rojesh Dhakal" userId="8f97a48fc7a11475" providerId="LiveId" clId="{AC8A6BA2-BCFC-4A96-8CED-F024766FB2C4}" dt="2023-03-12T06:13:28.958" v="3527" actId="26606"/>
          <ac:spMkLst>
            <pc:docMk/>
            <pc:sldMk cId="2287371690" sldId="279"/>
            <ac:spMk id="59" creationId="{41FD8A63-3109-4B9D-BE1D-547B2C55AEA9}"/>
          </ac:spMkLst>
        </pc:spChg>
        <pc:spChg chg="add del">
          <ac:chgData name="Rojesh Dhakal" userId="8f97a48fc7a11475" providerId="LiveId" clId="{AC8A6BA2-BCFC-4A96-8CED-F024766FB2C4}" dt="2023-03-12T06:13:28.958" v="3527" actId="26606"/>
          <ac:spMkLst>
            <pc:docMk/>
            <pc:sldMk cId="2287371690" sldId="279"/>
            <ac:spMk id="60" creationId="{E7B65DE6-2817-CA95-6CE1-FB2B440450C4}"/>
          </ac:spMkLst>
        </pc:spChg>
        <pc:spChg chg="add del">
          <ac:chgData name="Rojesh Dhakal" userId="8f97a48fc7a11475" providerId="LiveId" clId="{AC8A6BA2-BCFC-4A96-8CED-F024766FB2C4}" dt="2023-03-12T06:13:28.958" v="3527" actId="26606"/>
          <ac:spMkLst>
            <pc:docMk/>
            <pc:sldMk cId="2287371690" sldId="279"/>
            <ac:spMk id="61" creationId="{7E55F7E8-4E35-41F7-85E6-11F428C92A6C}"/>
          </ac:spMkLst>
        </pc:spChg>
        <pc:spChg chg="add del">
          <ac:chgData name="Rojesh Dhakal" userId="8f97a48fc7a11475" providerId="LiveId" clId="{AC8A6BA2-BCFC-4A96-8CED-F024766FB2C4}" dt="2023-03-12T06:13:28.958" v="3527" actId="26606"/>
          <ac:spMkLst>
            <pc:docMk/>
            <pc:sldMk cId="2287371690" sldId="279"/>
            <ac:spMk id="62" creationId="{DC8C4FD0-5F25-4BC1-B5D7-80DD5B49EF02}"/>
          </ac:spMkLst>
        </pc:spChg>
        <pc:spChg chg="add del">
          <ac:chgData name="Rojesh Dhakal" userId="8f97a48fc7a11475" providerId="LiveId" clId="{AC8A6BA2-BCFC-4A96-8CED-F024766FB2C4}" dt="2023-03-12T06:13:28.958" v="3527" actId="26606"/>
          <ac:spMkLst>
            <pc:docMk/>
            <pc:sldMk cId="2287371690" sldId="279"/>
            <ac:spMk id="63" creationId="{AF1C00E9-CB94-472C-87D5-F831CFB6FB41}"/>
          </ac:spMkLst>
        </pc:spChg>
        <pc:spChg chg="add del">
          <ac:chgData name="Rojesh Dhakal" userId="8f97a48fc7a11475" providerId="LiveId" clId="{AC8A6BA2-BCFC-4A96-8CED-F024766FB2C4}" dt="2023-03-12T06:13:28.958" v="3527" actId="26606"/>
          <ac:spMkLst>
            <pc:docMk/>
            <pc:sldMk cId="2287371690" sldId="279"/>
            <ac:spMk id="64" creationId="{1ACEE35C-53C2-4E2E-A607-ACF586CFFE14}"/>
          </ac:spMkLst>
        </pc:spChg>
        <pc:spChg chg="add del">
          <ac:chgData name="Rojesh Dhakal" userId="8f97a48fc7a11475" providerId="LiveId" clId="{AC8A6BA2-BCFC-4A96-8CED-F024766FB2C4}" dt="2023-03-12T06:13:40.808" v="3529" actId="26606"/>
          <ac:spMkLst>
            <pc:docMk/>
            <pc:sldMk cId="2287371690" sldId="279"/>
            <ac:spMk id="66" creationId="{C05CE37C-F8C1-45AB-A904-8649EAD8D576}"/>
          </ac:spMkLst>
        </pc:spChg>
        <pc:spChg chg="add del">
          <ac:chgData name="Rojesh Dhakal" userId="8f97a48fc7a11475" providerId="LiveId" clId="{AC8A6BA2-BCFC-4A96-8CED-F024766FB2C4}" dt="2023-03-12T06:13:40.808" v="3529" actId="26606"/>
          <ac:spMkLst>
            <pc:docMk/>
            <pc:sldMk cId="2287371690" sldId="279"/>
            <ac:spMk id="67" creationId="{5EEA0B05-B5DB-4204-97F1-ED2BB2934AA7}"/>
          </ac:spMkLst>
        </pc:spChg>
        <pc:spChg chg="add del">
          <ac:chgData name="Rojesh Dhakal" userId="8f97a48fc7a11475" providerId="LiveId" clId="{AC8A6BA2-BCFC-4A96-8CED-F024766FB2C4}" dt="2023-03-12T06:13:40.808" v="3529" actId="26606"/>
          <ac:spMkLst>
            <pc:docMk/>
            <pc:sldMk cId="2287371690" sldId="279"/>
            <ac:spMk id="68" creationId="{7C615D28-8D37-47CB-9D5B-9ACFDA308974}"/>
          </ac:spMkLst>
        </pc:spChg>
        <pc:spChg chg="add del">
          <ac:chgData name="Rojesh Dhakal" userId="8f97a48fc7a11475" providerId="LiveId" clId="{AC8A6BA2-BCFC-4A96-8CED-F024766FB2C4}" dt="2023-03-12T06:13:40.808" v="3529" actId="26606"/>
          <ac:spMkLst>
            <pc:docMk/>
            <pc:sldMk cId="2287371690" sldId="279"/>
            <ac:spMk id="69" creationId="{636B27C1-19E1-A519-3832-107CACE10509}"/>
          </ac:spMkLst>
        </pc:spChg>
        <pc:spChg chg="add del">
          <ac:chgData name="Rojesh Dhakal" userId="8f97a48fc7a11475" providerId="LiveId" clId="{AC8A6BA2-BCFC-4A96-8CED-F024766FB2C4}" dt="2023-03-12T06:13:40.808" v="3529" actId="26606"/>
          <ac:spMkLst>
            <pc:docMk/>
            <pc:sldMk cId="2287371690" sldId="279"/>
            <ac:spMk id="70" creationId="{D6B215F4-747D-4CC6-A400-179A94AB89D8}"/>
          </ac:spMkLst>
        </pc:spChg>
        <pc:spChg chg="add del">
          <ac:chgData name="Rojesh Dhakal" userId="8f97a48fc7a11475" providerId="LiveId" clId="{AC8A6BA2-BCFC-4A96-8CED-F024766FB2C4}" dt="2023-03-12T06:13:40.808" v="3529" actId="26606"/>
          <ac:spMkLst>
            <pc:docMk/>
            <pc:sldMk cId="2287371690" sldId="279"/>
            <ac:spMk id="71" creationId="{C336FE1A-0BAD-4B17-A0E2-47F328026E05}"/>
          </ac:spMkLst>
        </pc:spChg>
        <pc:spChg chg="add del">
          <ac:chgData name="Rojesh Dhakal" userId="8f97a48fc7a11475" providerId="LiveId" clId="{AC8A6BA2-BCFC-4A96-8CED-F024766FB2C4}" dt="2023-03-12T06:13:40.808" v="3529" actId="26606"/>
          <ac:spMkLst>
            <pc:docMk/>
            <pc:sldMk cId="2287371690" sldId="279"/>
            <ac:spMk id="72" creationId="{5D3DD866-9865-42E4-989A-17A2755F2266}"/>
          </ac:spMkLst>
        </pc:spChg>
        <pc:spChg chg="add del">
          <ac:chgData name="Rojesh Dhakal" userId="8f97a48fc7a11475" providerId="LiveId" clId="{AC8A6BA2-BCFC-4A96-8CED-F024766FB2C4}" dt="2023-03-12T06:13:40.808" v="3529" actId="26606"/>
          <ac:spMkLst>
            <pc:docMk/>
            <pc:sldMk cId="2287371690" sldId="279"/>
            <ac:spMk id="73" creationId="{9563FBA8-D302-415D-ACB8-C0406838DE35}"/>
          </ac:spMkLst>
        </pc:spChg>
        <pc:spChg chg="add del">
          <ac:chgData name="Rojesh Dhakal" userId="8f97a48fc7a11475" providerId="LiveId" clId="{AC8A6BA2-BCFC-4A96-8CED-F024766FB2C4}" dt="2023-03-12T06:13:40.808" v="3529" actId="26606"/>
          <ac:spMkLst>
            <pc:docMk/>
            <pc:sldMk cId="2287371690" sldId="279"/>
            <ac:spMk id="74" creationId="{94AF41C3-8948-4210-91C5-1285DC5E98C1}"/>
          </ac:spMkLst>
        </pc:spChg>
        <pc:spChg chg="add del">
          <ac:chgData name="Rojesh Dhakal" userId="8f97a48fc7a11475" providerId="LiveId" clId="{AC8A6BA2-BCFC-4A96-8CED-F024766FB2C4}" dt="2023-03-12T06:13:40.808" v="3529" actId="26606"/>
          <ac:spMkLst>
            <pc:docMk/>
            <pc:sldMk cId="2287371690" sldId="279"/>
            <ac:spMk id="75" creationId="{9E2E6A6E-803E-4838-AD5C-113793CC2067}"/>
          </ac:spMkLst>
        </pc:spChg>
        <pc:picChg chg="add mod ord">
          <ac:chgData name="Rojesh Dhakal" userId="8f97a48fc7a11475" providerId="LiveId" clId="{AC8A6BA2-BCFC-4A96-8CED-F024766FB2C4}" dt="2023-03-12T06:14:11.992" v="3544" actId="26606"/>
          <ac:picMkLst>
            <pc:docMk/>
            <pc:sldMk cId="2287371690" sldId="279"/>
            <ac:picMk id="6" creationId="{90427D9F-F9EF-0A1C-C391-601EBEB5A2DA}"/>
          </ac:picMkLst>
        </pc:picChg>
        <pc:picChg chg="add mod ord">
          <ac:chgData name="Rojesh Dhakal" userId="8f97a48fc7a11475" providerId="LiveId" clId="{AC8A6BA2-BCFC-4A96-8CED-F024766FB2C4}" dt="2023-03-12T06:14:11.992" v="3544" actId="26606"/>
          <ac:picMkLst>
            <pc:docMk/>
            <pc:sldMk cId="2287371690" sldId="279"/>
            <ac:picMk id="8" creationId="{42D43120-E96F-D142-A720-071E20487758}"/>
          </ac:picMkLst>
        </pc:picChg>
        <pc:picChg chg="add del mod ord">
          <ac:chgData name="Rojesh Dhakal" userId="8f97a48fc7a11475" providerId="LiveId" clId="{AC8A6BA2-BCFC-4A96-8CED-F024766FB2C4}" dt="2023-03-12T06:14:09.369" v="3539" actId="931"/>
          <ac:picMkLst>
            <pc:docMk/>
            <pc:sldMk cId="2287371690" sldId="279"/>
            <ac:picMk id="10" creationId="{21DFE730-B7AD-8571-F72C-9E2512D567F8}"/>
          </ac:picMkLst>
        </pc:picChg>
      </pc:sldChg>
      <pc:sldChg chg="addSp delSp modSp new mod">
        <pc:chgData name="Rojesh Dhakal" userId="8f97a48fc7a11475" providerId="LiveId" clId="{AC8A6BA2-BCFC-4A96-8CED-F024766FB2C4}" dt="2023-03-12T06:43:54.849" v="3571" actId="962"/>
        <pc:sldMkLst>
          <pc:docMk/>
          <pc:sldMk cId="2453685167" sldId="280"/>
        </pc:sldMkLst>
        <pc:spChg chg="mod">
          <ac:chgData name="Rojesh Dhakal" userId="8f97a48fc7a11475" providerId="LiveId" clId="{AC8A6BA2-BCFC-4A96-8CED-F024766FB2C4}" dt="2023-03-12T06:42:58.851" v="3562" actId="14100"/>
          <ac:spMkLst>
            <pc:docMk/>
            <pc:sldMk cId="2453685167" sldId="280"/>
            <ac:spMk id="2" creationId="{CFEF0369-1E83-12C8-D302-38BBB4518638}"/>
          </ac:spMkLst>
        </pc:spChg>
        <pc:spChg chg="del">
          <ac:chgData name="Rojesh Dhakal" userId="8f97a48fc7a11475" providerId="LiveId" clId="{AC8A6BA2-BCFC-4A96-8CED-F024766FB2C4}" dt="2023-03-12T06:27:22.976" v="3546" actId="931"/>
          <ac:spMkLst>
            <pc:docMk/>
            <pc:sldMk cId="2453685167" sldId="280"/>
            <ac:spMk id="3" creationId="{9BE4EC44-B39B-591E-573A-55818DA9A2CB}"/>
          </ac:spMkLst>
        </pc:spChg>
        <pc:spChg chg="del">
          <ac:chgData name="Rojesh Dhakal" userId="8f97a48fc7a11475" providerId="LiveId" clId="{AC8A6BA2-BCFC-4A96-8CED-F024766FB2C4}" dt="2023-03-12T06:42:44.342" v="3549" actId="931"/>
          <ac:spMkLst>
            <pc:docMk/>
            <pc:sldMk cId="2453685167" sldId="280"/>
            <ac:spMk id="4" creationId="{464FFE43-DD9F-0CA0-B33F-8260652DFC0B}"/>
          </ac:spMkLst>
        </pc:spChg>
        <pc:spChg chg="add del mod">
          <ac:chgData name="Rojesh Dhakal" userId="8f97a48fc7a11475" providerId="LiveId" clId="{AC8A6BA2-BCFC-4A96-8CED-F024766FB2C4}" dt="2023-03-12T06:43:20.962" v="3565" actId="931"/>
          <ac:spMkLst>
            <pc:docMk/>
            <pc:sldMk cId="2453685167" sldId="280"/>
            <ac:spMk id="10" creationId="{9D60D3E7-B827-15D4-54CC-973987988FDA}"/>
          </ac:spMkLst>
        </pc:spChg>
        <pc:spChg chg="add del mod">
          <ac:chgData name="Rojesh Dhakal" userId="8f97a48fc7a11475" providerId="LiveId" clId="{AC8A6BA2-BCFC-4A96-8CED-F024766FB2C4}" dt="2023-03-12T06:43:53.533" v="3569" actId="931"/>
          <ac:spMkLst>
            <pc:docMk/>
            <pc:sldMk cId="2453685167" sldId="280"/>
            <ac:spMk id="14" creationId="{D6869B4D-519B-BFEC-14D4-C7284459ABDB}"/>
          </ac:spMkLst>
        </pc:spChg>
        <pc:picChg chg="add mod">
          <ac:chgData name="Rojesh Dhakal" userId="8f97a48fc7a11475" providerId="LiveId" clId="{AC8A6BA2-BCFC-4A96-8CED-F024766FB2C4}" dt="2023-03-12T06:27:25.069" v="3548" actId="962"/>
          <ac:picMkLst>
            <pc:docMk/>
            <pc:sldMk cId="2453685167" sldId="280"/>
            <ac:picMk id="6" creationId="{EEA95FD6-EA96-BDAB-58A2-3DA5994739C2}"/>
          </ac:picMkLst>
        </pc:picChg>
        <pc:picChg chg="add del mod">
          <ac:chgData name="Rojesh Dhakal" userId="8f97a48fc7a11475" providerId="LiveId" clId="{AC8A6BA2-BCFC-4A96-8CED-F024766FB2C4}" dt="2023-03-12T06:43:11.790" v="3564" actId="478"/>
          <ac:picMkLst>
            <pc:docMk/>
            <pc:sldMk cId="2453685167" sldId="280"/>
            <ac:picMk id="8" creationId="{CFA4D55F-DA17-95FF-4A2D-96872F7E41DC}"/>
          </ac:picMkLst>
        </pc:picChg>
        <pc:picChg chg="add del mod">
          <ac:chgData name="Rojesh Dhakal" userId="8f97a48fc7a11475" providerId="LiveId" clId="{AC8A6BA2-BCFC-4A96-8CED-F024766FB2C4}" dt="2023-03-12T06:43:23.047" v="3568" actId="478"/>
          <ac:picMkLst>
            <pc:docMk/>
            <pc:sldMk cId="2453685167" sldId="280"/>
            <ac:picMk id="12" creationId="{8EB4A351-555D-F746-5044-7AA9BA9ACDEE}"/>
          </ac:picMkLst>
        </pc:picChg>
        <pc:picChg chg="add mod">
          <ac:chgData name="Rojesh Dhakal" userId="8f97a48fc7a11475" providerId="LiveId" clId="{AC8A6BA2-BCFC-4A96-8CED-F024766FB2C4}" dt="2023-03-12T06:43:54.849" v="3571" actId="962"/>
          <ac:picMkLst>
            <pc:docMk/>
            <pc:sldMk cId="2453685167" sldId="280"/>
            <ac:picMk id="16" creationId="{2ECFC7E2-2F80-0BE0-A296-482BA6C128E5}"/>
          </ac:picMkLst>
        </pc:picChg>
      </pc:sldChg>
      <pc:sldChg chg="addSp delSp modSp new mod setBg modClrScheme chgLayout">
        <pc:chgData name="Rojesh Dhakal" userId="8f97a48fc7a11475" providerId="LiveId" clId="{AC8A6BA2-BCFC-4A96-8CED-F024766FB2C4}" dt="2023-03-12T21:28:19.069" v="3643" actId="26606"/>
        <pc:sldMkLst>
          <pc:docMk/>
          <pc:sldMk cId="3008193688" sldId="281"/>
        </pc:sldMkLst>
        <pc:spChg chg="del mod ord">
          <ac:chgData name="Rojesh Dhakal" userId="8f97a48fc7a11475" providerId="LiveId" clId="{AC8A6BA2-BCFC-4A96-8CED-F024766FB2C4}" dt="2023-03-12T21:23:41.691" v="3584" actId="700"/>
          <ac:spMkLst>
            <pc:docMk/>
            <pc:sldMk cId="3008193688" sldId="281"/>
            <ac:spMk id="2" creationId="{34807326-6045-D0A8-57CC-FA2A7B2F605D}"/>
          </ac:spMkLst>
        </pc:spChg>
        <pc:spChg chg="del">
          <ac:chgData name="Rojesh Dhakal" userId="8f97a48fc7a11475" providerId="LiveId" clId="{AC8A6BA2-BCFC-4A96-8CED-F024766FB2C4}" dt="2023-03-12T21:23:41.691" v="3584" actId="700"/>
          <ac:spMkLst>
            <pc:docMk/>
            <pc:sldMk cId="3008193688" sldId="281"/>
            <ac:spMk id="3" creationId="{C4F0BCE1-236E-686C-D9A5-7F6D002A0F27}"/>
          </ac:spMkLst>
        </pc:spChg>
        <pc:spChg chg="del">
          <ac:chgData name="Rojesh Dhakal" userId="8f97a48fc7a11475" providerId="LiveId" clId="{AC8A6BA2-BCFC-4A96-8CED-F024766FB2C4}" dt="2023-03-12T21:23:41.691" v="3584" actId="700"/>
          <ac:spMkLst>
            <pc:docMk/>
            <pc:sldMk cId="3008193688" sldId="281"/>
            <ac:spMk id="4" creationId="{82947B94-A5FB-E88B-2D6B-0584C05F337C}"/>
          </ac:spMkLst>
        </pc:spChg>
        <pc:spChg chg="add mod ord">
          <ac:chgData name="Rojesh Dhakal" userId="8f97a48fc7a11475" providerId="LiveId" clId="{AC8A6BA2-BCFC-4A96-8CED-F024766FB2C4}" dt="2023-03-12T21:28:19.069" v="3643" actId="26606"/>
          <ac:spMkLst>
            <pc:docMk/>
            <pc:sldMk cId="3008193688" sldId="281"/>
            <ac:spMk id="5" creationId="{34020005-89B1-CF3B-07DD-093AF0064DFC}"/>
          </ac:spMkLst>
        </pc:spChg>
        <pc:spChg chg="add del">
          <ac:chgData name="Rojesh Dhakal" userId="8f97a48fc7a11475" providerId="LiveId" clId="{AC8A6BA2-BCFC-4A96-8CED-F024766FB2C4}" dt="2023-03-12T21:28:19.069" v="3643" actId="26606"/>
          <ac:spMkLst>
            <pc:docMk/>
            <pc:sldMk cId="3008193688" sldId="281"/>
            <ac:spMk id="10" creationId="{7520F84D-966A-41CD-B818-16BF32EF1E9D}"/>
          </ac:spMkLst>
        </pc:spChg>
        <pc:spChg chg="add del">
          <ac:chgData name="Rojesh Dhakal" userId="8f97a48fc7a11475" providerId="LiveId" clId="{AC8A6BA2-BCFC-4A96-8CED-F024766FB2C4}" dt="2023-03-12T21:28:19.069" v="3643" actId="26606"/>
          <ac:spMkLst>
            <pc:docMk/>
            <pc:sldMk cId="3008193688" sldId="281"/>
            <ac:spMk id="12" creationId="{57510D23-E323-4577-A8EA-12C6C6019BA1}"/>
          </ac:spMkLst>
        </pc:spChg>
        <pc:spChg chg="add del">
          <ac:chgData name="Rojesh Dhakal" userId="8f97a48fc7a11475" providerId="LiveId" clId="{AC8A6BA2-BCFC-4A96-8CED-F024766FB2C4}" dt="2023-03-12T21:28:19.069" v="3643" actId="26606"/>
          <ac:spMkLst>
            <pc:docMk/>
            <pc:sldMk cId="3008193688" sldId="281"/>
            <ac:spMk id="14" creationId="{8A25BF79-9ED2-4290-8C48-1AB107B674E3}"/>
          </ac:spMkLst>
        </pc:spChg>
        <pc:spChg chg="add del">
          <ac:chgData name="Rojesh Dhakal" userId="8f97a48fc7a11475" providerId="LiveId" clId="{AC8A6BA2-BCFC-4A96-8CED-F024766FB2C4}" dt="2023-03-12T21:28:19.069" v="3643" actId="26606"/>
          <ac:spMkLst>
            <pc:docMk/>
            <pc:sldMk cId="3008193688" sldId="281"/>
            <ac:spMk id="16" creationId="{68A549F5-BF47-4351-BA22-B59919984479}"/>
          </ac:spMkLst>
        </pc:spChg>
        <pc:spChg chg="add del">
          <ac:chgData name="Rojesh Dhakal" userId="8f97a48fc7a11475" providerId="LiveId" clId="{AC8A6BA2-BCFC-4A96-8CED-F024766FB2C4}" dt="2023-03-12T21:28:19.069" v="3643" actId="26606"/>
          <ac:spMkLst>
            <pc:docMk/>
            <pc:sldMk cId="3008193688" sldId="281"/>
            <ac:spMk id="18" creationId="{C467EAEF-38A1-4DBE-A2A7-C4288EC25645}"/>
          </ac:spMkLst>
        </pc:spChg>
        <pc:spChg chg="add del">
          <ac:chgData name="Rojesh Dhakal" userId="8f97a48fc7a11475" providerId="LiveId" clId="{AC8A6BA2-BCFC-4A96-8CED-F024766FB2C4}" dt="2023-03-12T21:28:19.069" v="3643" actId="26606"/>
          <ac:spMkLst>
            <pc:docMk/>
            <pc:sldMk cId="3008193688" sldId="281"/>
            <ac:spMk id="23" creationId="{B217C2AD-51B4-40CE-A71F-F5D3F846D97B}"/>
          </ac:spMkLst>
        </pc:spChg>
        <pc:spChg chg="add del">
          <ac:chgData name="Rojesh Dhakal" userId="8f97a48fc7a11475" providerId="LiveId" clId="{AC8A6BA2-BCFC-4A96-8CED-F024766FB2C4}" dt="2023-03-12T21:28:19.069" v="3643" actId="26606"/>
          <ac:spMkLst>
            <pc:docMk/>
            <pc:sldMk cId="3008193688" sldId="281"/>
            <ac:spMk id="25" creationId="{6F1BF92E-23CF-4BFE-9E1F-C359BACFA3C5}"/>
          </ac:spMkLst>
        </pc:spChg>
        <pc:spChg chg="add del">
          <ac:chgData name="Rojesh Dhakal" userId="8f97a48fc7a11475" providerId="LiveId" clId="{AC8A6BA2-BCFC-4A96-8CED-F024766FB2C4}" dt="2023-03-12T21:28:19.069" v="3643" actId="26606"/>
          <ac:spMkLst>
            <pc:docMk/>
            <pc:sldMk cId="3008193688" sldId="281"/>
            <ac:spMk id="27" creationId="{DFEF8384-2545-4ACD-9071-49DD1CFC4E99}"/>
          </ac:spMkLst>
        </pc:spChg>
        <pc:spChg chg="add del">
          <ac:chgData name="Rojesh Dhakal" userId="8f97a48fc7a11475" providerId="LiveId" clId="{AC8A6BA2-BCFC-4A96-8CED-F024766FB2C4}" dt="2023-03-12T21:28:19.069" v="3643" actId="26606"/>
          <ac:spMkLst>
            <pc:docMk/>
            <pc:sldMk cId="3008193688" sldId="281"/>
            <ac:spMk id="29" creationId="{F77DB8FA-61A7-4DE7-A777-6D258D172484}"/>
          </ac:spMkLst>
        </pc:spChg>
        <pc:picChg chg="add mod">
          <ac:chgData name="Rojesh Dhakal" userId="8f97a48fc7a11475" providerId="LiveId" clId="{AC8A6BA2-BCFC-4A96-8CED-F024766FB2C4}" dt="2023-03-12T21:28:19.069" v="3643" actId="26606"/>
          <ac:picMkLst>
            <pc:docMk/>
            <pc:sldMk cId="3008193688" sldId="281"/>
            <ac:picMk id="7" creationId="{8920AA65-A759-4AB9-58C0-8892AF2D1C19}"/>
          </ac:picMkLst>
        </pc:picChg>
      </pc:sldChg>
      <pc:sldChg chg="addSp delSp modSp new del mod setBg chgLayout">
        <pc:chgData name="Rojesh Dhakal" userId="8f97a48fc7a11475" providerId="LiveId" clId="{AC8A6BA2-BCFC-4A96-8CED-F024766FB2C4}" dt="2023-03-12T23:20:28.539" v="3745" actId="47"/>
        <pc:sldMkLst>
          <pc:docMk/>
          <pc:sldMk cId="2501049705" sldId="282"/>
        </pc:sldMkLst>
        <pc:spChg chg="mod ord">
          <ac:chgData name="Rojesh Dhakal" userId="8f97a48fc7a11475" providerId="LiveId" clId="{AC8A6BA2-BCFC-4A96-8CED-F024766FB2C4}" dt="2023-03-12T21:32:57.162" v="3666" actId="26606"/>
          <ac:spMkLst>
            <pc:docMk/>
            <pc:sldMk cId="2501049705" sldId="282"/>
            <ac:spMk id="2" creationId="{92632B15-DFC8-1A91-50A0-9B3D06AE4463}"/>
          </ac:spMkLst>
        </pc:spChg>
        <pc:spChg chg="add del">
          <ac:chgData name="Rojesh Dhakal" userId="8f97a48fc7a11475" providerId="LiveId" clId="{AC8A6BA2-BCFC-4A96-8CED-F024766FB2C4}" dt="2023-03-12T21:31:20.250" v="3663" actId="26606"/>
          <ac:spMkLst>
            <pc:docMk/>
            <pc:sldMk cId="2501049705" sldId="282"/>
            <ac:spMk id="8" creationId="{BB8C1D0E-0B06-46C9-A8BD-A8E13FF9936B}"/>
          </ac:spMkLst>
        </pc:spChg>
        <pc:spChg chg="add">
          <ac:chgData name="Rojesh Dhakal" userId="8f97a48fc7a11475" providerId="LiveId" clId="{AC8A6BA2-BCFC-4A96-8CED-F024766FB2C4}" dt="2023-03-12T21:32:57.162" v="3666" actId="26606"/>
          <ac:spMkLst>
            <pc:docMk/>
            <pc:sldMk cId="2501049705" sldId="282"/>
            <ac:spMk id="9" creationId="{B217C2AD-51B4-40CE-A71F-F5D3F846D97B}"/>
          </ac:spMkLst>
        </pc:spChg>
        <pc:spChg chg="add del">
          <ac:chgData name="Rojesh Dhakal" userId="8f97a48fc7a11475" providerId="LiveId" clId="{AC8A6BA2-BCFC-4A96-8CED-F024766FB2C4}" dt="2023-03-12T21:31:20.250" v="3663" actId="26606"/>
          <ac:spMkLst>
            <pc:docMk/>
            <pc:sldMk cId="2501049705" sldId="282"/>
            <ac:spMk id="10" creationId="{7D1ADC4A-8537-4084-99C7-F8D378A640A9}"/>
          </ac:spMkLst>
        </pc:spChg>
        <pc:spChg chg="add">
          <ac:chgData name="Rojesh Dhakal" userId="8f97a48fc7a11475" providerId="LiveId" clId="{AC8A6BA2-BCFC-4A96-8CED-F024766FB2C4}" dt="2023-03-12T21:32:57.162" v="3666" actId="26606"/>
          <ac:spMkLst>
            <pc:docMk/>
            <pc:sldMk cId="2501049705" sldId="282"/>
            <ac:spMk id="11" creationId="{6F1BF92E-23CF-4BFE-9E1F-C359BACFA3C5}"/>
          </ac:spMkLst>
        </pc:spChg>
        <pc:spChg chg="add del">
          <ac:chgData name="Rojesh Dhakal" userId="8f97a48fc7a11475" providerId="LiveId" clId="{AC8A6BA2-BCFC-4A96-8CED-F024766FB2C4}" dt="2023-03-12T21:31:20.250" v="3663" actId="26606"/>
          <ac:spMkLst>
            <pc:docMk/>
            <pc:sldMk cId="2501049705" sldId="282"/>
            <ac:spMk id="12" creationId="{89868916-58B2-48F0-B6C8-D995E89772D4}"/>
          </ac:spMkLst>
        </pc:spChg>
        <pc:spChg chg="add">
          <ac:chgData name="Rojesh Dhakal" userId="8f97a48fc7a11475" providerId="LiveId" clId="{AC8A6BA2-BCFC-4A96-8CED-F024766FB2C4}" dt="2023-03-12T21:32:57.162" v="3666" actId="26606"/>
          <ac:spMkLst>
            <pc:docMk/>
            <pc:sldMk cId="2501049705" sldId="282"/>
            <ac:spMk id="13" creationId="{33DFEFC0-99B4-4D27-9168-1B2F659A34B5}"/>
          </ac:spMkLst>
        </pc:spChg>
        <pc:spChg chg="add del">
          <ac:chgData name="Rojesh Dhakal" userId="8f97a48fc7a11475" providerId="LiveId" clId="{AC8A6BA2-BCFC-4A96-8CED-F024766FB2C4}" dt="2023-03-12T21:31:20.250" v="3663" actId="26606"/>
          <ac:spMkLst>
            <pc:docMk/>
            <pc:sldMk cId="2501049705" sldId="282"/>
            <ac:spMk id="14" creationId="{BB82496C-9AD4-4916-BAB7-FF3CC04BF625}"/>
          </ac:spMkLst>
        </pc:spChg>
        <pc:spChg chg="add">
          <ac:chgData name="Rojesh Dhakal" userId="8f97a48fc7a11475" providerId="LiveId" clId="{AC8A6BA2-BCFC-4A96-8CED-F024766FB2C4}" dt="2023-03-12T21:32:57.162" v="3666" actId="26606"/>
          <ac:spMkLst>
            <pc:docMk/>
            <pc:sldMk cId="2501049705" sldId="282"/>
            <ac:spMk id="15" creationId="{A2C20081-2005-4B05-BEA4-EB8D4C90A354}"/>
          </ac:spMkLst>
        </pc:spChg>
        <pc:spChg chg="add del">
          <ac:chgData name="Rojesh Dhakal" userId="8f97a48fc7a11475" providerId="LiveId" clId="{AC8A6BA2-BCFC-4A96-8CED-F024766FB2C4}" dt="2023-03-12T21:31:20.250" v="3663" actId="26606"/>
          <ac:spMkLst>
            <pc:docMk/>
            <pc:sldMk cId="2501049705" sldId="282"/>
            <ac:spMk id="16" creationId="{517C1286-B472-4907-9B47-E8C9FE290328}"/>
          </ac:spMkLst>
        </pc:spChg>
        <pc:spChg chg="add del">
          <ac:chgData name="Rojesh Dhakal" userId="8f97a48fc7a11475" providerId="LiveId" clId="{AC8A6BA2-BCFC-4A96-8CED-F024766FB2C4}" dt="2023-03-12T21:31:20.250" v="3663" actId="26606"/>
          <ac:spMkLst>
            <pc:docMk/>
            <pc:sldMk cId="2501049705" sldId="282"/>
            <ac:spMk id="18" creationId="{28B35564-38A4-457A-BD01-15D6F1659414}"/>
          </ac:spMkLst>
        </pc:spChg>
        <pc:picChg chg="add del">
          <ac:chgData name="Rojesh Dhakal" userId="8f97a48fc7a11475" providerId="LiveId" clId="{AC8A6BA2-BCFC-4A96-8CED-F024766FB2C4}" dt="2023-03-12T21:31:20.250" v="3663" actId="26606"/>
          <ac:picMkLst>
            <pc:docMk/>
            <pc:sldMk cId="2501049705" sldId="282"/>
            <ac:picMk id="4" creationId="{FC271099-04CE-FD5F-B2CD-2645C69BE82B}"/>
          </ac:picMkLst>
        </pc:picChg>
        <pc:picChg chg="add">
          <ac:chgData name="Rojesh Dhakal" userId="8f97a48fc7a11475" providerId="LiveId" clId="{AC8A6BA2-BCFC-4A96-8CED-F024766FB2C4}" dt="2023-03-12T21:32:57.162" v="3666" actId="26606"/>
          <ac:picMkLst>
            <pc:docMk/>
            <pc:sldMk cId="2501049705" sldId="282"/>
            <ac:picMk id="6" creationId="{C19AE3C5-517B-A81E-9630-69B94481796E}"/>
          </ac:picMkLst>
        </pc:picChg>
      </pc:sldChg>
      <pc:sldChg chg="addSp delSp modSp new mod setBg modClrScheme chgLayout">
        <pc:chgData name="Rojesh Dhakal" userId="8f97a48fc7a11475" providerId="LiveId" clId="{AC8A6BA2-BCFC-4A96-8CED-F024766FB2C4}" dt="2023-03-12T23:37:58.516" v="3796" actId="1076"/>
        <pc:sldMkLst>
          <pc:docMk/>
          <pc:sldMk cId="4022824738" sldId="283"/>
        </pc:sldMkLst>
        <pc:spChg chg="del mod ord">
          <ac:chgData name="Rojesh Dhakal" userId="8f97a48fc7a11475" providerId="LiveId" clId="{AC8A6BA2-BCFC-4A96-8CED-F024766FB2C4}" dt="2023-03-12T23:19:04.298" v="3668" actId="700"/>
          <ac:spMkLst>
            <pc:docMk/>
            <pc:sldMk cId="4022824738" sldId="283"/>
            <ac:spMk id="2" creationId="{06DFBBD5-B633-79E9-69F1-BCC45ED67E9B}"/>
          </ac:spMkLst>
        </pc:spChg>
        <pc:spChg chg="add mod ord">
          <ac:chgData name="Rojesh Dhakal" userId="8f97a48fc7a11475" providerId="LiveId" clId="{AC8A6BA2-BCFC-4A96-8CED-F024766FB2C4}" dt="2023-03-12T23:37:58.516" v="3796" actId="1076"/>
          <ac:spMkLst>
            <pc:docMk/>
            <pc:sldMk cId="4022824738" sldId="283"/>
            <ac:spMk id="3" creationId="{9E4C540B-01B8-101B-850A-E048096B7DA4}"/>
          </ac:spMkLst>
        </pc:spChg>
        <pc:spChg chg="add del mod ord">
          <ac:chgData name="Rojesh Dhakal" userId="8f97a48fc7a11475" providerId="LiveId" clId="{AC8A6BA2-BCFC-4A96-8CED-F024766FB2C4}" dt="2023-03-12T23:20:35.551" v="3746" actId="26606"/>
          <ac:spMkLst>
            <pc:docMk/>
            <pc:sldMk cId="4022824738" sldId="283"/>
            <ac:spMk id="4" creationId="{664C116D-1721-DF16-67CE-2ABDC98690C6}"/>
          </ac:spMkLst>
        </pc:spChg>
        <pc:spChg chg="add del">
          <ac:chgData name="Rojesh Dhakal" userId="8f97a48fc7a11475" providerId="LiveId" clId="{AC8A6BA2-BCFC-4A96-8CED-F024766FB2C4}" dt="2023-03-12T23:33:57.747" v="3760" actId="26606"/>
          <ac:spMkLst>
            <pc:docMk/>
            <pc:sldMk cId="4022824738" sldId="283"/>
            <ac:spMk id="11" creationId="{1B0A7D14-7B67-4022-A8BE-1CCD4A0F1B06}"/>
          </ac:spMkLst>
        </pc:spChg>
        <pc:spChg chg="add del">
          <ac:chgData name="Rojesh Dhakal" userId="8f97a48fc7a11475" providerId="LiveId" clId="{AC8A6BA2-BCFC-4A96-8CED-F024766FB2C4}" dt="2023-03-12T23:33:57.747" v="3760" actId="26606"/>
          <ac:spMkLst>
            <pc:docMk/>
            <pc:sldMk cId="4022824738" sldId="283"/>
            <ac:spMk id="13" creationId="{AB09A9E8-BF27-4613-A775-071F082083A9}"/>
          </ac:spMkLst>
        </pc:spChg>
        <pc:spChg chg="add del">
          <ac:chgData name="Rojesh Dhakal" userId="8f97a48fc7a11475" providerId="LiveId" clId="{AC8A6BA2-BCFC-4A96-8CED-F024766FB2C4}" dt="2023-03-12T23:33:57.747" v="3760" actId="26606"/>
          <ac:spMkLst>
            <pc:docMk/>
            <pc:sldMk cId="4022824738" sldId="283"/>
            <ac:spMk id="15" creationId="{C3AFE299-6F79-44AF-9A77-2DC2DC1F8461}"/>
          </ac:spMkLst>
        </pc:spChg>
        <pc:spChg chg="add del">
          <ac:chgData name="Rojesh Dhakal" userId="8f97a48fc7a11475" providerId="LiveId" clId="{AC8A6BA2-BCFC-4A96-8CED-F024766FB2C4}" dt="2023-03-12T23:33:57.747" v="3760" actId="26606"/>
          <ac:spMkLst>
            <pc:docMk/>
            <pc:sldMk cId="4022824738" sldId="283"/>
            <ac:spMk id="20" creationId="{E1CE536E-134A-4A35-900B-30F927D5B525}"/>
          </ac:spMkLst>
        </pc:spChg>
        <pc:spChg chg="add del">
          <ac:chgData name="Rojesh Dhakal" userId="8f97a48fc7a11475" providerId="LiveId" clId="{AC8A6BA2-BCFC-4A96-8CED-F024766FB2C4}" dt="2023-03-12T23:33:57.747" v="3760" actId="26606"/>
          <ac:spMkLst>
            <pc:docMk/>
            <pc:sldMk cId="4022824738" sldId="283"/>
            <ac:spMk id="22" creationId="{FA0382D1-1594-4E3D-842E-04E1E5E7578B}"/>
          </ac:spMkLst>
        </pc:spChg>
        <pc:graphicFrameChg chg="add mod modGraphic">
          <ac:chgData name="Rojesh Dhakal" userId="8f97a48fc7a11475" providerId="LiveId" clId="{AC8A6BA2-BCFC-4A96-8CED-F024766FB2C4}" dt="2023-03-12T23:36:54.432" v="3795" actId="1076"/>
          <ac:graphicFrameMkLst>
            <pc:docMk/>
            <pc:sldMk cId="4022824738" sldId="283"/>
            <ac:graphicFrameMk id="6" creationId="{E8A609F8-8905-BB41-7348-E81FE1701299}"/>
          </ac:graphicFrameMkLst>
        </pc:graphicFrameChg>
        <pc:picChg chg="add del mod ord">
          <ac:chgData name="Rojesh Dhakal" userId="8f97a48fc7a11475" providerId="LiveId" clId="{AC8A6BA2-BCFC-4A96-8CED-F024766FB2C4}" dt="2023-03-12T23:33:59.792" v="3764" actId="931"/>
          <ac:picMkLst>
            <pc:docMk/>
            <pc:sldMk cId="4022824738" sldId="283"/>
            <ac:picMk id="7" creationId="{1C3F70B0-7EDC-90B4-85F5-2AF83CCA82FF}"/>
          </ac:picMkLst>
        </pc:picChg>
        <pc:picChg chg="add mod">
          <ac:chgData name="Rojesh Dhakal" userId="8f97a48fc7a11475" providerId="LiveId" clId="{AC8A6BA2-BCFC-4A96-8CED-F024766FB2C4}" dt="2023-03-12T23:36:38.256" v="3791" actId="14100"/>
          <ac:picMkLst>
            <pc:docMk/>
            <pc:sldMk cId="4022824738" sldId="283"/>
            <ac:picMk id="9" creationId="{DAF23D9C-53A3-5EAE-05F2-A8CF31CF90DE}"/>
          </ac:picMkLst>
        </pc:picChg>
      </pc:sldChg>
      <pc:sldChg chg="new del">
        <pc:chgData name="Rojesh Dhakal" userId="8f97a48fc7a11475" providerId="LiveId" clId="{AC8A6BA2-BCFC-4A96-8CED-F024766FB2C4}" dt="2023-03-12T23:34:04.677" v="3765" actId="680"/>
        <pc:sldMkLst>
          <pc:docMk/>
          <pc:sldMk cId="1899327697" sldId="284"/>
        </pc:sldMkLst>
      </pc:sldChg>
      <pc:sldChg chg="addSp delSp modSp new mod setBg">
        <pc:chgData name="Rojesh Dhakal" userId="8f97a48fc7a11475" providerId="LiveId" clId="{AC8A6BA2-BCFC-4A96-8CED-F024766FB2C4}" dt="2023-03-16T06:58:37.336" v="6143" actId="5793"/>
        <pc:sldMkLst>
          <pc:docMk/>
          <pc:sldMk cId="2565673097" sldId="284"/>
        </pc:sldMkLst>
        <pc:spChg chg="mod">
          <ac:chgData name="Rojesh Dhakal" userId="8f97a48fc7a11475" providerId="LiveId" clId="{AC8A6BA2-BCFC-4A96-8CED-F024766FB2C4}" dt="2023-03-13T02:11:28.407" v="3960" actId="14100"/>
          <ac:spMkLst>
            <pc:docMk/>
            <pc:sldMk cId="2565673097" sldId="284"/>
            <ac:spMk id="2" creationId="{B48DC50C-BD2D-AEA7-3AF0-7601B66426F1}"/>
          </ac:spMkLst>
        </pc:spChg>
        <pc:spChg chg="del">
          <ac:chgData name="Rojesh Dhakal" userId="8f97a48fc7a11475" providerId="LiveId" clId="{AC8A6BA2-BCFC-4A96-8CED-F024766FB2C4}" dt="2023-03-12T23:49:10.809" v="3798" actId="931"/>
          <ac:spMkLst>
            <pc:docMk/>
            <pc:sldMk cId="2565673097" sldId="284"/>
            <ac:spMk id="3" creationId="{35340FDF-EA83-1FD2-6E49-DA1C19B48FCC}"/>
          </ac:spMkLst>
        </pc:spChg>
        <pc:spChg chg="add mod">
          <ac:chgData name="Rojesh Dhakal" userId="8f97a48fc7a11475" providerId="LiveId" clId="{AC8A6BA2-BCFC-4A96-8CED-F024766FB2C4}" dt="2023-03-16T06:58:37.336" v="6143" actId="5793"/>
          <ac:spMkLst>
            <pc:docMk/>
            <pc:sldMk cId="2565673097" sldId="284"/>
            <ac:spMk id="9" creationId="{82EA627C-1F31-D494-5A4B-448CA2B868CE}"/>
          </ac:spMkLst>
        </pc:spChg>
        <pc:picChg chg="add mod">
          <ac:chgData name="Rojesh Dhakal" userId="8f97a48fc7a11475" providerId="LiveId" clId="{AC8A6BA2-BCFC-4A96-8CED-F024766FB2C4}" dt="2023-03-12T23:49:31.942" v="3804" actId="14100"/>
          <ac:picMkLst>
            <pc:docMk/>
            <pc:sldMk cId="2565673097" sldId="284"/>
            <ac:picMk id="5" creationId="{A66228ED-7DD9-B036-DF4C-0DE45A17F682}"/>
          </ac:picMkLst>
        </pc:picChg>
      </pc:sldChg>
      <pc:sldChg chg="addSp delSp modSp new mod setBg">
        <pc:chgData name="Rojesh Dhakal" userId="8f97a48fc7a11475" providerId="LiveId" clId="{AC8A6BA2-BCFC-4A96-8CED-F024766FB2C4}" dt="2023-03-16T06:57:39.006" v="6139" actId="113"/>
        <pc:sldMkLst>
          <pc:docMk/>
          <pc:sldMk cId="3959574697" sldId="285"/>
        </pc:sldMkLst>
        <pc:spChg chg="mod">
          <ac:chgData name="Rojesh Dhakal" userId="8f97a48fc7a11475" providerId="LiveId" clId="{AC8A6BA2-BCFC-4A96-8CED-F024766FB2C4}" dt="2023-03-13T02:14:01.390" v="4057" actId="20577"/>
          <ac:spMkLst>
            <pc:docMk/>
            <pc:sldMk cId="3959574697" sldId="285"/>
            <ac:spMk id="2" creationId="{0C0E74A1-A24F-9708-795C-1311772693EB}"/>
          </ac:spMkLst>
        </pc:spChg>
        <pc:spChg chg="del">
          <ac:chgData name="Rojesh Dhakal" userId="8f97a48fc7a11475" providerId="LiveId" clId="{AC8A6BA2-BCFC-4A96-8CED-F024766FB2C4}" dt="2023-03-13T00:05:25.143" v="3806" actId="931"/>
          <ac:spMkLst>
            <pc:docMk/>
            <pc:sldMk cId="3959574697" sldId="285"/>
            <ac:spMk id="3" creationId="{9E19D4A2-862C-30D0-262E-DF80F1011155}"/>
          </ac:spMkLst>
        </pc:spChg>
        <pc:spChg chg="add mod">
          <ac:chgData name="Rojesh Dhakal" userId="8f97a48fc7a11475" providerId="LiveId" clId="{AC8A6BA2-BCFC-4A96-8CED-F024766FB2C4}" dt="2023-03-16T06:57:39.006" v="6139" actId="113"/>
          <ac:spMkLst>
            <pc:docMk/>
            <pc:sldMk cId="3959574697" sldId="285"/>
            <ac:spMk id="7" creationId="{CA1071EF-7E4E-2584-9B64-81AF7833A658}"/>
          </ac:spMkLst>
        </pc:spChg>
        <pc:spChg chg="add del">
          <ac:chgData name="Rojesh Dhakal" userId="8f97a48fc7a11475" providerId="LiveId" clId="{AC8A6BA2-BCFC-4A96-8CED-F024766FB2C4}" dt="2023-03-13T00:54:26.086" v="3810" actId="26606"/>
          <ac:spMkLst>
            <pc:docMk/>
            <pc:sldMk cId="3959574697" sldId="285"/>
            <ac:spMk id="9" creationId="{82B44A04-E86E-3D07-79B4-F08C2A30EFFC}"/>
          </ac:spMkLst>
        </pc:spChg>
        <pc:spChg chg="add">
          <ac:chgData name="Rojesh Dhakal" userId="8f97a48fc7a11475" providerId="LiveId" clId="{AC8A6BA2-BCFC-4A96-8CED-F024766FB2C4}" dt="2023-03-13T00:54:29.758" v="3811" actId="26606"/>
          <ac:spMkLst>
            <pc:docMk/>
            <pc:sldMk cId="3959574697" sldId="285"/>
            <ac:spMk id="12" creationId="{A2805736-925B-4E6B-9FAB-73BA23E1E9A1}"/>
          </ac:spMkLst>
        </pc:spChg>
        <pc:spChg chg="add">
          <ac:chgData name="Rojesh Dhakal" userId="8f97a48fc7a11475" providerId="LiveId" clId="{AC8A6BA2-BCFC-4A96-8CED-F024766FB2C4}" dt="2023-03-13T00:54:29.758" v="3811" actId="26606"/>
          <ac:spMkLst>
            <pc:docMk/>
            <pc:sldMk cId="3959574697" sldId="285"/>
            <ac:spMk id="14" creationId="{E9EA2B43-8884-423C-B0EB-8949B04621B5}"/>
          </ac:spMkLst>
        </pc:spChg>
        <pc:spChg chg="add">
          <ac:chgData name="Rojesh Dhakal" userId="8f97a48fc7a11475" providerId="LiveId" clId="{AC8A6BA2-BCFC-4A96-8CED-F024766FB2C4}" dt="2023-03-13T00:54:29.758" v="3811" actId="26606"/>
          <ac:spMkLst>
            <pc:docMk/>
            <pc:sldMk cId="3959574697" sldId="285"/>
            <ac:spMk id="16" creationId="{F884A938-C405-4F09-AA12-590BEE1DE935}"/>
          </ac:spMkLst>
        </pc:spChg>
        <pc:picChg chg="add mod">
          <ac:chgData name="Rojesh Dhakal" userId="8f97a48fc7a11475" providerId="LiveId" clId="{AC8A6BA2-BCFC-4A96-8CED-F024766FB2C4}" dt="2023-03-13T00:54:55.674" v="3817" actId="14100"/>
          <ac:picMkLst>
            <pc:docMk/>
            <pc:sldMk cId="3959574697" sldId="285"/>
            <ac:picMk id="5" creationId="{881549A2-5430-7C47-EC96-086A04076BD8}"/>
          </ac:picMkLst>
        </pc:picChg>
      </pc:sldChg>
      <pc:sldChg chg="addSp delSp modSp new mod setBg">
        <pc:chgData name="Rojesh Dhakal" userId="8f97a48fc7a11475" providerId="LiveId" clId="{AC8A6BA2-BCFC-4A96-8CED-F024766FB2C4}" dt="2023-03-13T02:23:38.479" v="4385" actId="14100"/>
        <pc:sldMkLst>
          <pc:docMk/>
          <pc:sldMk cId="2717387149" sldId="286"/>
        </pc:sldMkLst>
        <pc:spChg chg="mod">
          <ac:chgData name="Rojesh Dhakal" userId="8f97a48fc7a11475" providerId="LiveId" clId="{AC8A6BA2-BCFC-4A96-8CED-F024766FB2C4}" dt="2023-03-13T02:18:48.363" v="4265" actId="20577"/>
          <ac:spMkLst>
            <pc:docMk/>
            <pc:sldMk cId="2717387149" sldId="286"/>
            <ac:spMk id="2" creationId="{4969DAED-5D69-A833-3A35-EDDCBD6692D3}"/>
          </ac:spMkLst>
        </pc:spChg>
        <pc:spChg chg="del">
          <ac:chgData name="Rojesh Dhakal" userId="8f97a48fc7a11475" providerId="LiveId" clId="{AC8A6BA2-BCFC-4A96-8CED-F024766FB2C4}" dt="2023-03-13T00:55:25.644" v="3819" actId="931"/>
          <ac:spMkLst>
            <pc:docMk/>
            <pc:sldMk cId="2717387149" sldId="286"/>
            <ac:spMk id="3" creationId="{B8DE3A7A-918A-612A-9E8E-380CFEEDF66D}"/>
          </ac:spMkLst>
        </pc:spChg>
        <pc:spChg chg="add mod">
          <ac:chgData name="Rojesh Dhakal" userId="8f97a48fc7a11475" providerId="LiveId" clId="{AC8A6BA2-BCFC-4A96-8CED-F024766FB2C4}" dt="2023-03-13T02:23:38.479" v="4385" actId="14100"/>
          <ac:spMkLst>
            <pc:docMk/>
            <pc:sldMk cId="2717387149" sldId="286"/>
            <ac:spMk id="9" creationId="{B3ED0045-C8D2-3E6F-3FD2-0878083EF9FC}"/>
          </ac:spMkLst>
        </pc:spChg>
        <pc:spChg chg="add">
          <ac:chgData name="Rojesh Dhakal" userId="8f97a48fc7a11475" providerId="LiveId" clId="{AC8A6BA2-BCFC-4A96-8CED-F024766FB2C4}" dt="2023-03-13T00:55:28.755" v="3822" actId="26606"/>
          <ac:spMkLst>
            <pc:docMk/>
            <pc:sldMk cId="2717387149" sldId="286"/>
            <ac:spMk id="12" creationId="{A2805736-925B-4E6B-9FAB-73BA23E1E9A1}"/>
          </ac:spMkLst>
        </pc:spChg>
        <pc:spChg chg="add">
          <ac:chgData name="Rojesh Dhakal" userId="8f97a48fc7a11475" providerId="LiveId" clId="{AC8A6BA2-BCFC-4A96-8CED-F024766FB2C4}" dt="2023-03-13T00:55:28.755" v="3822" actId="26606"/>
          <ac:spMkLst>
            <pc:docMk/>
            <pc:sldMk cId="2717387149" sldId="286"/>
            <ac:spMk id="14" creationId="{E9EA2B43-8884-423C-B0EB-8949B04621B5}"/>
          </ac:spMkLst>
        </pc:spChg>
        <pc:spChg chg="add">
          <ac:chgData name="Rojesh Dhakal" userId="8f97a48fc7a11475" providerId="LiveId" clId="{AC8A6BA2-BCFC-4A96-8CED-F024766FB2C4}" dt="2023-03-13T00:55:28.755" v="3822" actId="26606"/>
          <ac:spMkLst>
            <pc:docMk/>
            <pc:sldMk cId="2717387149" sldId="286"/>
            <ac:spMk id="16" creationId="{F884A938-C405-4F09-AA12-590BEE1DE935}"/>
          </ac:spMkLst>
        </pc:spChg>
        <pc:picChg chg="add mod">
          <ac:chgData name="Rojesh Dhakal" userId="8f97a48fc7a11475" providerId="LiveId" clId="{AC8A6BA2-BCFC-4A96-8CED-F024766FB2C4}" dt="2023-03-13T00:55:43.887" v="3826" actId="14100"/>
          <ac:picMkLst>
            <pc:docMk/>
            <pc:sldMk cId="2717387149" sldId="286"/>
            <ac:picMk id="5" creationId="{27487AF6-C428-DF9E-226A-E0A8A2024004}"/>
          </ac:picMkLst>
        </pc:picChg>
      </pc:sldChg>
      <pc:sldChg chg="addSp delSp modSp new del mod setBg">
        <pc:chgData name="Rojesh Dhakal" userId="8f97a48fc7a11475" providerId="LiveId" clId="{AC8A6BA2-BCFC-4A96-8CED-F024766FB2C4}" dt="2023-03-13T02:05:42.091" v="3875" actId="47"/>
        <pc:sldMkLst>
          <pc:docMk/>
          <pc:sldMk cId="2925954540" sldId="287"/>
        </pc:sldMkLst>
        <pc:spChg chg="mod">
          <ac:chgData name="Rojesh Dhakal" userId="8f97a48fc7a11475" providerId="LiveId" clId="{AC8A6BA2-BCFC-4A96-8CED-F024766FB2C4}" dt="2023-03-13T02:02:35.665" v="3862" actId="26606"/>
          <ac:spMkLst>
            <pc:docMk/>
            <pc:sldMk cId="2925954540" sldId="287"/>
            <ac:spMk id="2" creationId="{95D20AA8-BE83-D714-B45D-3007C7DBF246}"/>
          </ac:spMkLst>
        </pc:spChg>
        <pc:spChg chg="add del">
          <ac:chgData name="Rojesh Dhakal" userId="8f97a48fc7a11475" providerId="LiveId" clId="{AC8A6BA2-BCFC-4A96-8CED-F024766FB2C4}" dt="2023-03-13T02:02:17.046" v="3847" actId="931"/>
          <ac:spMkLst>
            <pc:docMk/>
            <pc:sldMk cId="2925954540" sldId="287"/>
            <ac:spMk id="3" creationId="{F07495C4-C74E-1C95-EA6B-8AE051AF1E64}"/>
          </ac:spMkLst>
        </pc:spChg>
        <pc:spChg chg="add del">
          <ac:chgData name="Rojesh Dhakal" userId="8f97a48fc7a11475" providerId="LiveId" clId="{AC8A6BA2-BCFC-4A96-8CED-F024766FB2C4}" dt="2023-03-13T02:02:11.560" v="3844" actId="26606"/>
          <ac:spMkLst>
            <pc:docMk/>
            <pc:sldMk cId="2925954540" sldId="287"/>
            <ac:spMk id="9" creationId="{A3448188-B7DA-E3A5-1E13-9663311B5C65}"/>
          </ac:spMkLst>
        </pc:spChg>
        <pc:spChg chg="add del">
          <ac:chgData name="Rojesh Dhakal" userId="8f97a48fc7a11475" providerId="LiveId" clId="{AC8A6BA2-BCFC-4A96-8CED-F024766FB2C4}" dt="2023-03-13T02:02:20.658" v="3851" actId="26606"/>
          <ac:spMkLst>
            <pc:docMk/>
            <pc:sldMk cId="2925954540" sldId="287"/>
            <ac:spMk id="10" creationId="{A2805736-925B-4E6B-9FAB-73BA23E1E9A1}"/>
          </ac:spMkLst>
        </pc:spChg>
        <pc:spChg chg="add del">
          <ac:chgData name="Rojesh Dhakal" userId="8f97a48fc7a11475" providerId="LiveId" clId="{AC8A6BA2-BCFC-4A96-8CED-F024766FB2C4}" dt="2023-03-13T02:02:20.658" v="3851" actId="26606"/>
          <ac:spMkLst>
            <pc:docMk/>
            <pc:sldMk cId="2925954540" sldId="287"/>
            <ac:spMk id="11" creationId="{C8C0AC35-DA8D-16A7-A2C3-D47C4E6A535C}"/>
          </ac:spMkLst>
        </pc:spChg>
        <pc:spChg chg="add del">
          <ac:chgData name="Rojesh Dhakal" userId="8f97a48fc7a11475" providerId="LiveId" clId="{AC8A6BA2-BCFC-4A96-8CED-F024766FB2C4}" dt="2023-03-13T02:02:11.560" v="3844" actId="26606"/>
          <ac:spMkLst>
            <pc:docMk/>
            <pc:sldMk cId="2925954540" sldId="287"/>
            <ac:spMk id="12" creationId="{A2805736-925B-4E6B-9FAB-73BA23E1E9A1}"/>
          </ac:spMkLst>
        </pc:spChg>
        <pc:spChg chg="add del">
          <ac:chgData name="Rojesh Dhakal" userId="8f97a48fc7a11475" providerId="LiveId" clId="{AC8A6BA2-BCFC-4A96-8CED-F024766FB2C4}" dt="2023-03-13T02:02:20.658" v="3851" actId="26606"/>
          <ac:spMkLst>
            <pc:docMk/>
            <pc:sldMk cId="2925954540" sldId="287"/>
            <ac:spMk id="13" creationId="{E9EA2B43-8884-423C-B0EB-8949B04621B5}"/>
          </ac:spMkLst>
        </pc:spChg>
        <pc:spChg chg="add del">
          <ac:chgData name="Rojesh Dhakal" userId="8f97a48fc7a11475" providerId="LiveId" clId="{AC8A6BA2-BCFC-4A96-8CED-F024766FB2C4}" dt="2023-03-13T02:02:11.560" v="3844" actId="26606"/>
          <ac:spMkLst>
            <pc:docMk/>
            <pc:sldMk cId="2925954540" sldId="287"/>
            <ac:spMk id="14" creationId="{E9EA2B43-8884-423C-B0EB-8949B04621B5}"/>
          </ac:spMkLst>
        </pc:spChg>
        <pc:spChg chg="add del">
          <ac:chgData name="Rojesh Dhakal" userId="8f97a48fc7a11475" providerId="LiveId" clId="{AC8A6BA2-BCFC-4A96-8CED-F024766FB2C4}" dt="2023-03-13T02:02:11.560" v="3844" actId="26606"/>
          <ac:spMkLst>
            <pc:docMk/>
            <pc:sldMk cId="2925954540" sldId="287"/>
            <ac:spMk id="16" creationId="{F884A938-C405-4F09-AA12-590BEE1DE935}"/>
          </ac:spMkLst>
        </pc:spChg>
        <pc:spChg chg="add del">
          <ac:chgData name="Rojesh Dhakal" userId="8f97a48fc7a11475" providerId="LiveId" clId="{AC8A6BA2-BCFC-4A96-8CED-F024766FB2C4}" dt="2023-03-13T02:02:20.658" v="3851" actId="26606"/>
          <ac:spMkLst>
            <pc:docMk/>
            <pc:sldMk cId="2925954540" sldId="287"/>
            <ac:spMk id="18" creationId="{F884A938-C405-4F09-AA12-590BEE1DE935}"/>
          </ac:spMkLst>
        </pc:spChg>
        <pc:spChg chg="add del">
          <ac:chgData name="Rojesh Dhakal" userId="8f97a48fc7a11475" providerId="LiveId" clId="{AC8A6BA2-BCFC-4A96-8CED-F024766FB2C4}" dt="2023-03-13T02:02:22.311" v="3853" actId="26606"/>
          <ac:spMkLst>
            <pc:docMk/>
            <pc:sldMk cId="2925954540" sldId="287"/>
            <ac:spMk id="20" creationId="{E5572AF1-4FB0-22D7-F1C3-543455989D8F}"/>
          </ac:spMkLst>
        </pc:spChg>
        <pc:spChg chg="add del">
          <ac:chgData name="Rojesh Dhakal" userId="8f97a48fc7a11475" providerId="LiveId" clId="{AC8A6BA2-BCFC-4A96-8CED-F024766FB2C4}" dt="2023-03-13T02:02:29.987" v="3855" actId="26606"/>
          <ac:spMkLst>
            <pc:docMk/>
            <pc:sldMk cId="2925954540" sldId="287"/>
            <ac:spMk id="22" creationId="{A2805736-925B-4E6B-9FAB-73BA23E1E9A1}"/>
          </ac:spMkLst>
        </pc:spChg>
        <pc:spChg chg="add del">
          <ac:chgData name="Rojesh Dhakal" userId="8f97a48fc7a11475" providerId="LiveId" clId="{AC8A6BA2-BCFC-4A96-8CED-F024766FB2C4}" dt="2023-03-13T02:02:29.987" v="3855" actId="26606"/>
          <ac:spMkLst>
            <pc:docMk/>
            <pc:sldMk cId="2925954540" sldId="287"/>
            <ac:spMk id="23" creationId="{E9EA2B43-8884-423C-B0EB-8949B04621B5}"/>
          </ac:spMkLst>
        </pc:spChg>
        <pc:spChg chg="add del">
          <ac:chgData name="Rojesh Dhakal" userId="8f97a48fc7a11475" providerId="LiveId" clId="{AC8A6BA2-BCFC-4A96-8CED-F024766FB2C4}" dt="2023-03-13T02:02:29.987" v="3855" actId="26606"/>
          <ac:spMkLst>
            <pc:docMk/>
            <pc:sldMk cId="2925954540" sldId="287"/>
            <ac:spMk id="24" creationId="{C8C0AC35-DA8D-16A7-A2C3-D47C4E6A535C}"/>
          </ac:spMkLst>
        </pc:spChg>
        <pc:spChg chg="add del">
          <ac:chgData name="Rojesh Dhakal" userId="8f97a48fc7a11475" providerId="LiveId" clId="{AC8A6BA2-BCFC-4A96-8CED-F024766FB2C4}" dt="2023-03-13T02:02:29.987" v="3855" actId="26606"/>
          <ac:spMkLst>
            <pc:docMk/>
            <pc:sldMk cId="2925954540" sldId="287"/>
            <ac:spMk id="25" creationId="{F884A938-C405-4F09-AA12-590BEE1DE935}"/>
          </ac:spMkLst>
        </pc:spChg>
        <pc:spChg chg="add del">
          <ac:chgData name="Rojesh Dhakal" userId="8f97a48fc7a11475" providerId="LiveId" clId="{AC8A6BA2-BCFC-4A96-8CED-F024766FB2C4}" dt="2023-03-13T02:02:33.204" v="3857" actId="26606"/>
          <ac:spMkLst>
            <pc:docMk/>
            <pc:sldMk cId="2925954540" sldId="287"/>
            <ac:spMk id="27" creationId="{ED240EBE-8F84-C4A5-8FB6-68D08D0C8E0F}"/>
          </ac:spMkLst>
        </pc:spChg>
        <pc:spChg chg="add del">
          <ac:chgData name="Rojesh Dhakal" userId="8f97a48fc7a11475" providerId="LiveId" clId="{AC8A6BA2-BCFC-4A96-8CED-F024766FB2C4}" dt="2023-03-13T02:02:34.908" v="3859" actId="26606"/>
          <ac:spMkLst>
            <pc:docMk/>
            <pc:sldMk cId="2925954540" sldId="287"/>
            <ac:spMk id="29" creationId="{2D6CE9D5-28BB-4329-B5E2-B06131F27F5B}"/>
          </ac:spMkLst>
        </pc:spChg>
        <pc:spChg chg="add del">
          <ac:chgData name="Rojesh Dhakal" userId="8f97a48fc7a11475" providerId="LiveId" clId="{AC8A6BA2-BCFC-4A96-8CED-F024766FB2C4}" dt="2023-03-13T02:02:34.908" v="3859" actId="26606"/>
          <ac:spMkLst>
            <pc:docMk/>
            <pc:sldMk cId="2925954540" sldId="287"/>
            <ac:spMk id="30" creationId="{8D9F7D40-5D59-4F59-A331-D8F7710AC903}"/>
          </ac:spMkLst>
        </pc:spChg>
        <pc:spChg chg="add del">
          <ac:chgData name="Rojesh Dhakal" userId="8f97a48fc7a11475" providerId="LiveId" clId="{AC8A6BA2-BCFC-4A96-8CED-F024766FB2C4}" dt="2023-03-13T02:02:34.908" v="3859" actId="26606"/>
          <ac:spMkLst>
            <pc:docMk/>
            <pc:sldMk cId="2925954540" sldId="287"/>
            <ac:spMk id="31" creationId="{E2B1BC2F-AEBF-4990-A7F9-197AAF28BC7A}"/>
          </ac:spMkLst>
        </pc:spChg>
        <pc:spChg chg="add del">
          <ac:chgData name="Rojesh Dhakal" userId="8f97a48fc7a11475" providerId="LiveId" clId="{AC8A6BA2-BCFC-4A96-8CED-F024766FB2C4}" dt="2023-03-13T02:02:34.908" v="3859" actId="26606"/>
          <ac:spMkLst>
            <pc:docMk/>
            <pc:sldMk cId="2925954540" sldId="287"/>
            <ac:spMk id="32" creationId="{5A34BACB-995A-F081-1AA6-FDC0AC411FCB}"/>
          </ac:spMkLst>
        </pc:spChg>
        <pc:spChg chg="add del">
          <ac:chgData name="Rojesh Dhakal" userId="8f97a48fc7a11475" providerId="LiveId" clId="{AC8A6BA2-BCFC-4A96-8CED-F024766FB2C4}" dt="2023-03-13T02:02:35.659" v="3861" actId="26606"/>
          <ac:spMkLst>
            <pc:docMk/>
            <pc:sldMk cId="2925954540" sldId="287"/>
            <ac:spMk id="34" creationId="{A2805736-925B-4E6B-9FAB-73BA23E1E9A1}"/>
          </ac:spMkLst>
        </pc:spChg>
        <pc:spChg chg="add del">
          <ac:chgData name="Rojesh Dhakal" userId="8f97a48fc7a11475" providerId="LiveId" clId="{AC8A6BA2-BCFC-4A96-8CED-F024766FB2C4}" dt="2023-03-13T02:02:35.659" v="3861" actId="26606"/>
          <ac:spMkLst>
            <pc:docMk/>
            <pc:sldMk cId="2925954540" sldId="287"/>
            <ac:spMk id="35" creationId="{E9EA2B43-8884-423C-B0EB-8949B04621B5}"/>
          </ac:spMkLst>
        </pc:spChg>
        <pc:spChg chg="add del">
          <ac:chgData name="Rojesh Dhakal" userId="8f97a48fc7a11475" providerId="LiveId" clId="{AC8A6BA2-BCFC-4A96-8CED-F024766FB2C4}" dt="2023-03-13T02:02:35.659" v="3861" actId="26606"/>
          <ac:spMkLst>
            <pc:docMk/>
            <pc:sldMk cId="2925954540" sldId="287"/>
            <ac:spMk id="36" creationId="{C8C0AC35-DA8D-16A7-A2C3-D47C4E6A535C}"/>
          </ac:spMkLst>
        </pc:spChg>
        <pc:spChg chg="add del">
          <ac:chgData name="Rojesh Dhakal" userId="8f97a48fc7a11475" providerId="LiveId" clId="{AC8A6BA2-BCFC-4A96-8CED-F024766FB2C4}" dt="2023-03-13T02:02:35.659" v="3861" actId="26606"/>
          <ac:spMkLst>
            <pc:docMk/>
            <pc:sldMk cId="2925954540" sldId="287"/>
            <ac:spMk id="37" creationId="{F884A938-C405-4F09-AA12-590BEE1DE935}"/>
          </ac:spMkLst>
        </pc:spChg>
        <pc:spChg chg="add del">
          <ac:chgData name="Rojesh Dhakal" userId="8f97a48fc7a11475" providerId="LiveId" clId="{AC8A6BA2-BCFC-4A96-8CED-F024766FB2C4}" dt="2023-03-13T02:05:27.945" v="3869" actId="931"/>
          <ac:spMkLst>
            <pc:docMk/>
            <pc:sldMk cId="2925954540" sldId="287"/>
            <ac:spMk id="39" creationId="{E5572AF1-4FB0-22D7-F1C3-543455989D8F}"/>
          </ac:spMkLst>
        </pc:spChg>
        <pc:picChg chg="add del mod">
          <ac:chgData name="Rojesh Dhakal" userId="8f97a48fc7a11475" providerId="LiveId" clId="{AC8A6BA2-BCFC-4A96-8CED-F024766FB2C4}" dt="2023-03-13T02:02:12.013" v="3846" actId="931"/>
          <ac:picMkLst>
            <pc:docMk/>
            <pc:sldMk cId="2925954540" sldId="287"/>
            <ac:picMk id="5" creationId="{864C620D-17D8-9129-FD14-0D3F339CC3E0}"/>
          </ac:picMkLst>
        </pc:picChg>
        <pc:picChg chg="add del mod">
          <ac:chgData name="Rojesh Dhakal" userId="8f97a48fc7a11475" providerId="LiveId" clId="{AC8A6BA2-BCFC-4A96-8CED-F024766FB2C4}" dt="2023-03-13T02:05:16.082" v="3868" actId="478"/>
          <ac:picMkLst>
            <pc:docMk/>
            <pc:sldMk cId="2925954540" sldId="287"/>
            <ac:picMk id="7" creationId="{D8B2DC18-C0F0-0BCD-1E7F-CDDABBBB8CE3}"/>
          </ac:picMkLst>
        </pc:picChg>
        <pc:picChg chg="add mod">
          <ac:chgData name="Rojesh Dhakal" userId="8f97a48fc7a11475" providerId="LiveId" clId="{AC8A6BA2-BCFC-4A96-8CED-F024766FB2C4}" dt="2023-03-13T02:05:32.443" v="3872" actId="1076"/>
          <ac:picMkLst>
            <pc:docMk/>
            <pc:sldMk cId="2925954540" sldId="287"/>
            <ac:picMk id="15" creationId="{B0115751-40FD-A740-1C01-A52DE4547446}"/>
          </ac:picMkLst>
        </pc:picChg>
      </pc:sldChg>
      <pc:sldChg chg="addSp delSp modSp new mod setBg">
        <pc:chgData name="Rojesh Dhakal" userId="8f97a48fc7a11475" providerId="LiveId" clId="{AC8A6BA2-BCFC-4A96-8CED-F024766FB2C4}" dt="2023-03-13T02:29:30.907" v="4486" actId="113"/>
        <pc:sldMkLst>
          <pc:docMk/>
          <pc:sldMk cId="762850585" sldId="288"/>
        </pc:sldMkLst>
        <pc:spChg chg="mod">
          <ac:chgData name="Rojesh Dhakal" userId="8f97a48fc7a11475" providerId="LiveId" clId="{AC8A6BA2-BCFC-4A96-8CED-F024766FB2C4}" dt="2023-03-13T02:27:10.749" v="4394" actId="27636"/>
          <ac:spMkLst>
            <pc:docMk/>
            <pc:sldMk cId="762850585" sldId="288"/>
            <ac:spMk id="2" creationId="{7D920E35-A23A-0CB1-21F9-861D2A9265E5}"/>
          </ac:spMkLst>
        </pc:spChg>
        <pc:spChg chg="del">
          <ac:chgData name="Rojesh Dhakal" userId="8f97a48fc7a11475" providerId="LiveId" clId="{AC8A6BA2-BCFC-4A96-8CED-F024766FB2C4}" dt="2023-03-13T02:05:40.380" v="3873" actId="931"/>
          <ac:spMkLst>
            <pc:docMk/>
            <pc:sldMk cId="762850585" sldId="288"/>
            <ac:spMk id="3" creationId="{632C73FF-4674-B937-36CA-E2CC8F84E10C}"/>
          </ac:spMkLst>
        </pc:spChg>
        <pc:spChg chg="add mod">
          <ac:chgData name="Rojesh Dhakal" userId="8f97a48fc7a11475" providerId="LiveId" clId="{AC8A6BA2-BCFC-4A96-8CED-F024766FB2C4}" dt="2023-03-13T02:29:30.907" v="4486" actId="113"/>
          <ac:spMkLst>
            <pc:docMk/>
            <pc:sldMk cId="762850585" sldId="288"/>
            <ac:spMk id="9" creationId="{50C38AC5-FA1E-FAFD-988E-CA567AB39BD7}"/>
          </ac:spMkLst>
        </pc:spChg>
        <pc:picChg chg="add mod">
          <ac:chgData name="Rojesh Dhakal" userId="8f97a48fc7a11475" providerId="LiveId" clId="{AC8A6BA2-BCFC-4A96-8CED-F024766FB2C4}" dt="2023-03-13T02:05:58.718" v="3879" actId="14100"/>
          <ac:picMkLst>
            <pc:docMk/>
            <pc:sldMk cId="762850585" sldId="288"/>
            <ac:picMk id="5" creationId="{F8FB3650-EADD-E6A2-5B50-10EC3463E004}"/>
          </ac:picMkLst>
        </pc:picChg>
      </pc:sldChg>
      <pc:sldChg chg="addSp delSp modSp new mod setBg">
        <pc:chgData name="Rojesh Dhakal" userId="8f97a48fc7a11475" providerId="LiveId" clId="{AC8A6BA2-BCFC-4A96-8CED-F024766FB2C4}" dt="2023-03-13T04:15:10.772" v="4543" actId="113"/>
        <pc:sldMkLst>
          <pc:docMk/>
          <pc:sldMk cId="1076903892" sldId="289"/>
        </pc:sldMkLst>
        <pc:spChg chg="mod">
          <ac:chgData name="Rojesh Dhakal" userId="8f97a48fc7a11475" providerId="LiveId" clId="{AC8A6BA2-BCFC-4A96-8CED-F024766FB2C4}" dt="2023-03-13T02:30:10.008" v="4493" actId="20577"/>
          <ac:spMkLst>
            <pc:docMk/>
            <pc:sldMk cId="1076903892" sldId="289"/>
            <ac:spMk id="2" creationId="{ECC51809-93F1-2A0B-AE11-AC7A5E825914}"/>
          </ac:spMkLst>
        </pc:spChg>
        <pc:spChg chg="del">
          <ac:chgData name="Rojesh Dhakal" userId="8f97a48fc7a11475" providerId="LiveId" clId="{AC8A6BA2-BCFC-4A96-8CED-F024766FB2C4}" dt="2023-03-13T02:06:37.310" v="3881" actId="931"/>
          <ac:spMkLst>
            <pc:docMk/>
            <pc:sldMk cId="1076903892" sldId="289"/>
            <ac:spMk id="3" creationId="{E500A844-12F7-9458-E5BE-BDEAECB51712}"/>
          </ac:spMkLst>
        </pc:spChg>
        <pc:spChg chg="add mod">
          <ac:chgData name="Rojesh Dhakal" userId="8f97a48fc7a11475" providerId="LiveId" clId="{AC8A6BA2-BCFC-4A96-8CED-F024766FB2C4}" dt="2023-03-13T04:15:10.772" v="4543" actId="113"/>
          <ac:spMkLst>
            <pc:docMk/>
            <pc:sldMk cId="1076903892" sldId="289"/>
            <ac:spMk id="9" creationId="{F788CB0E-7C0A-C344-11DF-8E6E25B69E6E}"/>
          </ac:spMkLst>
        </pc:spChg>
        <pc:spChg chg="add">
          <ac:chgData name="Rojesh Dhakal" userId="8f97a48fc7a11475" providerId="LiveId" clId="{AC8A6BA2-BCFC-4A96-8CED-F024766FB2C4}" dt="2023-03-13T02:06:48.483" v="3884" actId="26606"/>
          <ac:spMkLst>
            <pc:docMk/>
            <pc:sldMk cId="1076903892" sldId="289"/>
            <ac:spMk id="12" creationId="{A2805736-925B-4E6B-9FAB-73BA23E1E9A1}"/>
          </ac:spMkLst>
        </pc:spChg>
        <pc:spChg chg="add">
          <ac:chgData name="Rojesh Dhakal" userId="8f97a48fc7a11475" providerId="LiveId" clId="{AC8A6BA2-BCFC-4A96-8CED-F024766FB2C4}" dt="2023-03-13T02:06:48.483" v="3884" actId="26606"/>
          <ac:spMkLst>
            <pc:docMk/>
            <pc:sldMk cId="1076903892" sldId="289"/>
            <ac:spMk id="14" creationId="{E9EA2B43-8884-423C-B0EB-8949B04621B5}"/>
          </ac:spMkLst>
        </pc:spChg>
        <pc:spChg chg="add">
          <ac:chgData name="Rojesh Dhakal" userId="8f97a48fc7a11475" providerId="LiveId" clId="{AC8A6BA2-BCFC-4A96-8CED-F024766FB2C4}" dt="2023-03-13T02:06:48.483" v="3884" actId="26606"/>
          <ac:spMkLst>
            <pc:docMk/>
            <pc:sldMk cId="1076903892" sldId="289"/>
            <ac:spMk id="16" creationId="{F884A938-C405-4F09-AA12-590BEE1DE935}"/>
          </ac:spMkLst>
        </pc:spChg>
        <pc:picChg chg="add mod">
          <ac:chgData name="Rojesh Dhakal" userId="8f97a48fc7a11475" providerId="LiveId" clId="{AC8A6BA2-BCFC-4A96-8CED-F024766FB2C4}" dt="2023-03-13T02:07:01.885" v="3888" actId="14100"/>
          <ac:picMkLst>
            <pc:docMk/>
            <pc:sldMk cId="1076903892" sldId="289"/>
            <ac:picMk id="5" creationId="{6F02E3EC-0A93-6954-BC1D-F74F8D18B83F}"/>
          </ac:picMkLst>
        </pc:picChg>
      </pc:sldChg>
      <pc:sldChg chg="addSp delSp modSp new mod modClrScheme chgLayout">
        <pc:chgData name="Rojesh Dhakal" userId="8f97a48fc7a11475" providerId="LiveId" clId="{AC8A6BA2-BCFC-4A96-8CED-F024766FB2C4}" dt="2023-03-17T04:39:27.045" v="6213" actId="20577"/>
        <pc:sldMkLst>
          <pc:docMk/>
          <pc:sldMk cId="705588155" sldId="290"/>
        </pc:sldMkLst>
        <pc:spChg chg="mod ord">
          <ac:chgData name="Rojesh Dhakal" userId="8f97a48fc7a11475" providerId="LiveId" clId="{AC8A6BA2-BCFC-4A96-8CED-F024766FB2C4}" dt="2023-03-13T02:09:36.705" v="3936" actId="207"/>
          <ac:spMkLst>
            <pc:docMk/>
            <pc:sldMk cId="705588155" sldId="290"/>
            <ac:spMk id="2" creationId="{F4858F5C-E256-CEB9-C51E-65D46BD653F1}"/>
          </ac:spMkLst>
        </pc:spChg>
        <pc:spChg chg="del mod ord">
          <ac:chgData name="Rojesh Dhakal" userId="8f97a48fc7a11475" providerId="LiveId" clId="{AC8A6BA2-BCFC-4A96-8CED-F024766FB2C4}" dt="2023-03-13T02:08:25.407" v="3908" actId="700"/>
          <ac:spMkLst>
            <pc:docMk/>
            <pc:sldMk cId="705588155" sldId="290"/>
            <ac:spMk id="3" creationId="{109F521F-3151-96D4-5BE3-E036854B3626}"/>
          </ac:spMkLst>
        </pc:spChg>
        <pc:spChg chg="add mod ord">
          <ac:chgData name="Rojesh Dhakal" userId="8f97a48fc7a11475" providerId="LiveId" clId="{AC8A6BA2-BCFC-4A96-8CED-F024766FB2C4}" dt="2023-03-17T04:39:27.045" v="6213" actId="20577"/>
          <ac:spMkLst>
            <pc:docMk/>
            <pc:sldMk cId="705588155" sldId="290"/>
            <ac:spMk id="4" creationId="{278169DF-FCEF-8775-43F4-DBDBC8F2BFAE}"/>
          </ac:spMkLst>
        </pc:spChg>
        <pc:spChg chg="add mod ord">
          <ac:chgData name="Rojesh Dhakal" userId="8f97a48fc7a11475" providerId="LiveId" clId="{AC8A6BA2-BCFC-4A96-8CED-F024766FB2C4}" dt="2023-03-17T02:42:16.489" v="6172" actId="14100"/>
          <ac:spMkLst>
            <pc:docMk/>
            <pc:sldMk cId="705588155" sldId="290"/>
            <ac:spMk id="5" creationId="{4AD35477-E3A6-A1E9-07FA-F59F106F4072}"/>
          </ac:spMkLst>
        </pc:spChg>
        <pc:spChg chg="add mod">
          <ac:chgData name="Rojesh Dhakal" userId="8f97a48fc7a11475" providerId="LiveId" clId="{AC8A6BA2-BCFC-4A96-8CED-F024766FB2C4}" dt="2023-03-16T06:56:21.433" v="6126" actId="14100"/>
          <ac:spMkLst>
            <pc:docMk/>
            <pc:sldMk cId="705588155" sldId="290"/>
            <ac:spMk id="6" creationId="{D5BEA7BC-F995-892F-D021-5B392CA38299}"/>
          </ac:spMkLst>
        </pc:spChg>
        <pc:spChg chg="add del mod">
          <ac:chgData name="Rojesh Dhakal" userId="8f97a48fc7a11475" providerId="LiveId" clId="{AC8A6BA2-BCFC-4A96-8CED-F024766FB2C4}" dt="2023-03-13T02:09:57.858" v="3942" actId="478"/>
          <ac:spMkLst>
            <pc:docMk/>
            <pc:sldMk cId="705588155" sldId="290"/>
            <ac:spMk id="7" creationId="{317B2F7B-79C8-B48A-38CD-EAF3E9C68A07}"/>
          </ac:spMkLst>
        </pc:spChg>
        <pc:spChg chg="add mod">
          <ac:chgData name="Rojesh Dhakal" userId="8f97a48fc7a11475" providerId="LiveId" clId="{AC8A6BA2-BCFC-4A96-8CED-F024766FB2C4}" dt="2023-03-16T06:56:08.041" v="6123" actId="14100"/>
          <ac:spMkLst>
            <pc:docMk/>
            <pc:sldMk cId="705588155" sldId="290"/>
            <ac:spMk id="8" creationId="{9752EA48-95B2-C844-D571-6BC82922EB04}"/>
          </ac:spMkLst>
        </pc:spChg>
      </pc:sldChg>
      <pc:sldChg chg="addSp delSp modSp new mod modClrScheme chgLayout">
        <pc:chgData name="Rojesh Dhakal" userId="8f97a48fc7a11475" providerId="LiveId" clId="{AC8A6BA2-BCFC-4A96-8CED-F024766FB2C4}" dt="2023-03-16T06:42:19.414" v="5702" actId="14100"/>
        <pc:sldMkLst>
          <pc:docMk/>
          <pc:sldMk cId="4146431728" sldId="291"/>
        </pc:sldMkLst>
        <pc:spChg chg="del mod ord">
          <ac:chgData name="Rojesh Dhakal" userId="8f97a48fc7a11475" providerId="LiveId" clId="{AC8A6BA2-BCFC-4A96-8CED-F024766FB2C4}" dt="2023-03-16T06:41:38.166" v="5687" actId="700"/>
          <ac:spMkLst>
            <pc:docMk/>
            <pc:sldMk cId="4146431728" sldId="291"/>
            <ac:spMk id="2" creationId="{4F4320E5-6B39-5D48-D9B5-DDE94763BB3A}"/>
          </ac:spMkLst>
        </pc:spChg>
        <pc:spChg chg="del mod ord">
          <ac:chgData name="Rojesh Dhakal" userId="8f97a48fc7a11475" providerId="LiveId" clId="{AC8A6BA2-BCFC-4A96-8CED-F024766FB2C4}" dt="2023-03-16T06:41:38.166" v="5687" actId="700"/>
          <ac:spMkLst>
            <pc:docMk/>
            <pc:sldMk cId="4146431728" sldId="291"/>
            <ac:spMk id="3" creationId="{AF11E328-C0C6-3084-2694-BA49C149549C}"/>
          </ac:spMkLst>
        </pc:spChg>
        <pc:spChg chg="del">
          <ac:chgData name="Rojesh Dhakal" userId="8f97a48fc7a11475" providerId="LiveId" clId="{AC8A6BA2-BCFC-4A96-8CED-F024766FB2C4}" dt="2023-03-16T06:41:38.166" v="5687" actId="700"/>
          <ac:spMkLst>
            <pc:docMk/>
            <pc:sldMk cId="4146431728" sldId="291"/>
            <ac:spMk id="4" creationId="{6CAEF663-9EB4-0AEB-A529-7322024BD473}"/>
          </ac:spMkLst>
        </pc:spChg>
        <pc:spChg chg="add mod ord">
          <ac:chgData name="Rojesh Dhakal" userId="8f97a48fc7a11475" providerId="LiveId" clId="{AC8A6BA2-BCFC-4A96-8CED-F024766FB2C4}" dt="2023-03-16T06:41:42.994" v="5695" actId="20577"/>
          <ac:spMkLst>
            <pc:docMk/>
            <pc:sldMk cId="4146431728" sldId="291"/>
            <ac:spMk id="5" creationId="{D093A369-2607-1E37-E13B-EB5FE4B3BE1D}"/>
          </ac:spMkLst>
        </pc:spChg>
        <pc:spChg chg="add del mod ord">
          <ac:chgData name="Rojesh Dhakal" userId="8f97a48fc7a11475" providerId="LiveId" clId="{AC8A6BA2-BCFC-4A96-8CED-F024766FB2C4}" dt="2023-03-16T06:42:07.395" v="5696" actId="931"/>
          <ac:spMkLst>
            <pc:docMk/>
            <pc:sldMk cId="4146431728" sldId="291"/>
            <ac:spMk id="6" creationId="{EB30EB01-B7A2-4B34-5BFD-927E3BF57392}"/>
          </ac:spMkLst>
        </pc:spChg>
        <pc:picChg chg="add mod">
          <ac:chgData name="Rojesh Dhakal" userId="8f97a48fc7a11475" providerId="LiveId" clId="{AC8A6BA2-BCFC-4A96-8CED-F024766FB2C4}" dt="2023-03-16T06:42:19.414" v="5702" actId="14100"/>
          <ac:picMkLst>
            <pc:docMk/>
            <pc:sldMk cId="4146431728" sldId="291"/>
            <ac:picMk id="8" creationId="{272B070D-08C5-5536-1BFD-BEA129EB8138}"/>
          </ac:picMkLst>
        </pc:picChg>
      </pc:sldChg>
      <pc:sldChg chg="addSp delSp modSp new mod setBg">
        <pc:chgData name="Rojesh Dhakal" userId="8f97a48fc7a11475" providerId="LiveId" clId="{AC8A6BA2-BCFC-4A96-8CED-F024766FB2C4}" dt="2023-03-16T06:54:42.579" v="6109" actId="5793"/>
        <pc:sldMkLst>
          <pc:docMk/>
          <pc:sldMk cId="2622058589" sldId="292"/>
        </pc:sldMkLst>
        <pc:spChg chg="mod">
          <ac:chgData name="Rojesh Dhakal" userId="8f97a48fc7a11475" providerId="LiveId" clId="{AC8A6BA2-BCFC-4A96-8CED-F024766FB2C4}" dt="2023-03-16T06:53:13.822" v="6039" actId="255"/>
          <ac:spMkLst>
            <pc:docMk/>
            <pc:sldMk cId="2622058589" sldId="292"/>
            <ac:spMk id="2" creationId="{4A267D91-8085-6A26-9E91-4CC17BDDC7A9}"/>
          </ac:spMkLst>
        </pc:spChg>
        <pc:spChg chg="mod">
          <ac:chgData name="Rojesh Dhakal" userId="8f97a48fc7a11475" providerId="LiveId" clId="{AC8A6BA2-BCFC-4A96-8CED-F024766FB2C4}" dt="2023-03-16T06:54:42.579" v="6109" actId="5793"/>
          <ac:spMkLst>
            <pc:docMk/>
            <pc:sldMk cId="2622058589" sldId="292"/>
            <ac:spMk id="3" creationId="{E2E8900A-030F-C39C-66A8-D8B16C52B211}"/>
          </ac:spMkLst>
        </pc:spChg>
        <pc:spChg chg="add mod">
          <ac:chgData name="Rojesh Dhakal" userId="8f97a48fc7a11475" providerId="LiveId" clId="{AC8A6BA2-BCFC-4A96-8CED-F024766FB2C4}" dt="2023-03-16T06:53:37.782" v="6043" actId="115"/>
          <ac:spMkLst>
            <pc:docMk/>
            <pc:sldMk cId="2622058589" sldId="292"/>
            <ac:spMk id="4" creationId="{37B0DE47-31C8-725E-D688-26CB783706C3}"/>
          </ac:spMkLst>
        </pc:spChg>
        <pc:spChg chg="add del">
          <ac:chgData name="Rojesh Dhakal" userId="8f97a48fc7a11475" providerId="LiveId" clId="{AC8A6BA2-BCFC-4A96-8CED-F024766FB2C4}" dt="2023-03-16T06:43:37.689" v="5752" actId="26606"/>
          <ac:spMkLst>
            <pc:docMk/>
            <pc:sldMk cId="2622058589" sldId="292"/>
            <ac:spMk id="9" creationId="{BB8C1D0E-0B06-46C9-A8BD-A8E13FF9936B}"/>
          </ac:spMkLst>
        </pc:spChg>
        <pc:spChg chg="add del">
          <ac:chgData name="Rojesh Dhakal" userId="8f97a48fc7a11475" providerId="LiveId" clId="{AC8A6BA2-BCFC-4A96-8CED-F024766FB2C4}" dt="2023-03-16T06:43:37.689" v="5752" actId="26606"/>
          <ac:spMkLst>
            <pc:docMk/>
            <pc:sldMk cId="2622058589" sldId="292"/>
            <ac:spMk id="11" creationId="{7D1ADC4A-8537-4084-99C7-F8D378A640A9}"/>
          </ac:spMkLst>
        </pc:spChg>
        <pc:spChg chg="add del">
          <ac:chgData name="Rojesh Dhakal" userId="8f97a48fc7a11475" providerId="LiveId" clId="{AC8A6BA2-BCFC-4A96-8CED-F024766FB2C4}" dt="2023-03-16T06:43:37.689" v="5752" actId="26606"/>
          <ac:spMkLst>
            <pc:docMk/>
            <pc:sldMk cId="2622058589" sldId="292"/>
            <ac:spMk id="13" creationId="{415DEDD7-7B31-4EF1-B7C7-5AEE3208CC1D}"/>
          </ac:spMkLst>
        </pc:spChg>
        <pc:spChg chg="add del">
          <ac:chgData name="Rojesh Dhakal" userId="8f97a48fc7a11475" providerId="LiveId" clId="{AC8A6BA2-BCFC-4A96-8CED-F024766FB2C4}" dt="2023-03-16T06:43:37.689" v="5752" actId="26606"/>
          <ac:spMkLst>
            <pc:docMk/>
            <pc:sldMk cId="2622058589" sldId="292"/>
            <ac:spMk id="15" creationId="{3242CC7A-3D6E-47A4-B9D1-860978459846}"/>
          </ac:spMkLst>
        </pc:spChg>
        <pc:spChg chg="add">
          <ac:chgData name="Rojesh Dhakal" userId="8f97a48fc7a11475" providerId="LiveId" clId="{AC8A6BA2-BCFC-4A96-8CED-F024766FB2C4}" dt="2023-03-16T06:43:37.689" v="5752" actId="26606"/>
          <ac:spMkLst>
            <pc:docMk/>
            <pc:sldMk cId="2622058589" sldId="292"/>
            <ac:spMk id="20" creationId="{BB8C1D0E-0B06-46C9-A8BD-A8E13FF9936B}"/>
          </ac:spMkLst>
        </pc:spChg>
        <pc:spChg chg="add">
          <ac:chgData name="Rojesh Dhakal" userId="8f97a48fc7a11475" providerId="LiveId" clId="{AC8A6BA2-BCFC-4A96-8CED-F024766FB2C4}" dt="2023-03-16T06:43:37.689" v="5752" actId="26606"/>
          <ac:spMkLst>
            <pc:docMk/>
            <pc:sldMk cId="2622058589" sldId="292"/>
            <ac:spMk id="22" creationId="{7D1ADC4A-8537-4084-99C7-F8D378A640A9}"/>
          </ac:spMkLst>
        </pc:spChg>
        <pc:spChg chg="add">
          <ac:chgData name="Rojesh Dhakal" userId="8f97a48fc7a11475" providerId="LiveId" clId="{AC8A6BA2-BCFC-4A96-8CED-F024766FB2C4}" dt="2023-03-16T06:43:37.689" v="5752" actId="26606"/>
          <ac:spMkLst>
            <pc:docMk/>
            <pc:sldMk cId="2622058589" sldId="292"/>
            <ac:spMk id="24" creationId="{89868916-58B2-48F0-B6C8-D995E89772D4}"/>
          </ac:spMkLst>
        </pc:spChg>
        <pc:spChg chg="add">
          <ac:chgData name="Rojesh Dhakal" userId="8f97a48fc7a11475" providerId="LiveId" clId="{AC8A6BA2-BCFC-4A96-8CED-F024766FB2C4}" dt="2023-03-16T06:43:37.689" v="5752" actId="26606"/>
          <ac:spMkLst>
            <pc:docMk/>
            <pc:sldMk cId="2622058589" sldId="292"/>
            <ac:spMk id="26" creationId="{BB82496C-9AD4-4916-BAB7-FF3CC04BF625}"/>
          </ac:spMkLst>
        </pc:spChg>
        <pc:spChg chg="add">
          <ac:chgData name="Rojesh Dhakal" userId="8f97a48fc7a11475" providerId="LiveId" clId="{AC8A6BA2-BCFC-4A96-8CED-F024766FB2C4}" dt="2023-03-16T06:43:37.689" v="5752" actId="26606"/>
          <ac:spMkLst>
            <pc:docMk/>
            <pc:sldMk cId="2622058589" sldId="292"/>
            <ac:spMk id="28" creationId="{517C1286-B472-4907-9B47-E8C9FE290328}"/>
          </ac:spMkLst>
        </pc:spChg>
        <pc:spChg chg="add">
          <ac:chgData name="Rojesh Dhakal" userId="8f97a48fc7a11475" providerId="LiveId" clId="{AC8A6BA2-BCFC-4A96-8CED-F024766FB2C4}" dt="2023-03-16T06:43:37.689" v="5752" actId="26606"/>
          <ac:spMkLst>
            <pc:docMk/>
            <pc:sldMk cId="2622058589" sldId="292"/>
            <ac:spMk id="30" creationId="{28B35564-38A4-457A-BD01-15D6F1659414}"/>
          </ac:spMkLst>
        </pc:spChg>
        <pc:picChg chg="add mod ord">
          <ac:chgData name="Rojesh Dhakal" userId="8f97a48fc7a11475" providerId="LiveId" clId="{AC8A6BA2-BCFC-4A96-8CED-F024766FB2C4}" dt="2023-03-16T06:43:37.689" v="5752" actId="26606"/>
          <ac:picMkLst>
            <pc:docMk/>
            <pc:sldMk cId="2622058589" sldId="292"/>
            <ac:picMk id="5" creationId="{910720CD-70B7-4FEC-EC38-F12467E9F036}"/>
          </ac:picMkLst>
        </pc:picChg>
      </pc:sldChg>
      <pc:sldChg chg="addSp delSp modSp new mod setBg modClrScheme chgLayout">
        <pc:chgData name="Rojesh Dhakal" userId="8f97a48fc7a11475" providerId="LiveId" clId="{AC8A6BA2-BCFC-4A96-8CED-F024766FB2C4}" dt="2023-03-16T07:02:39.732" v="6154" actId="26606"/>
        <pc:sldMkLst>
          <pc:docMk/>
          <pc:sldMk cId="4288269817" sldId="293"/>
        </pc:sldMkLst>
        <pc:spChg chg="del">
          <ac:chgData name="Rojesh Dhakal" userId="8f97a48fc7a11475" providerId="LiveId" clId="{AC8A6BA2-BCFC-4A96-8CED-F024766FB2C4}" dt="2023-03-16T07:02:20.350" v="6150" actId="700"/>
          <ac:spMkLst>
            <pc:docMk/>
            <pc:sldMk cId="4288269817" sldId="293"/>
            <ac:spMk id="2" creationId="{CD58687A-7569-CD24-B03E-3865A665A541}"/>
          </ac:spMkLst>
        </pc:spChg>
        <pc:spChg chg="del">
          <ac:chgData name="Rojesh Dhakal" userId="8f97a48fc7a11475" providerId="LiveId" clId="{AC8A6BA2-BCFC-4A96-8CED-F024766FB2C4}" dt="2023-03-16T07:02:20.350" v="6150" actId="700"/>
          <ac:spMkLst>
            <pc:docMk/>
            <pc:sldMk cId="4288269817" sldId="293"/>
            <ac:spMk id="3" creationId="{F9494986-3149-96F9-0484-A8F149FA2491}"/>
          </ac:spMkLst>
        </pc:spChg>
        <pc:spChg chg="add">
          <ac:chgData name="Rojesh Dhakal" userId="8f97a48fc7a11475" providerId="LiveId" clId="{AC8A6BA2-BCFC-4A96-8CED-F024766FB2C4}" dt="2023-03-16T07:02:39.732" v="6154" actId="26606"/>
          <ac:spMkLst>
            <pc:docMk/>
            <pc:sldMk cId="4288269817" sldId="293"/>
            <ac:spMk id="10" creationId="{662570FE-8E1C-4A25-8827-8928189FADBA}"/>
          </ac:spMkLst>
        </pc:spChg>
        <pc:spChg chg="add">
          <ac:chgData name="Rojesh Dhakal" userId="8f97a48fc7a11475" providerId="LiveId" clId="{AC8A6BA2-BCFC-4A96-8CED-F024766FB2C4}" dt="2023-03-16T07:02:39.732" v="6154" actId="26606"/>
          <ac:spMkLst>
            <pc:docMk/>
            <pc:sldMk cId="4288269817" sldId="293"/>
            <ac:spMk id="12" creationId="{440B24BC-917F-49C2-B8AA-C569A400B942}"/>
          </ac:spMkLst>
        </pc:spChg>
        <pc:spChg chg="add">
          <ac:chgData name="Rojesh Dhakal" userId="8f97a48fc7a11475" providerId="LiveId" clId="{AC8A6BA2-BCFC-4A96-8CED-F024766FB2C4}" dt="2023-03-16T07:02:39.732" v="6154" actId="26606"/>
          <ac:spMkLst>
            <pc:docMk/>
            <pc:sldMk cId="4288269817" sldId="293"/>
            <ac:spMk id="14" creationId="{39F7F083-7C2B-4120-9960-D77AB2863BBE}"/>
          </ac:spMkLst>
        </pc:spChg>
        <pc:picChg chg="add mod">
          <ac:chgData name="Rojesh Dhakal" userId="8f97a48fc7a11475" providerId="LiveId" clId="{AC8A6BA2-BCFC-4A96-8CED-F024766FB2C4}" dt="2023-03-16T07:02:39.732" v="6154" actId="26606"/>
          <ac:picMkLst>
            <pc:docMk/>
            <pc:sldMk cId="4288269817" sldId="293"/>
            <ac:picMk id="5" creationId="{A8EC2E99-815C-7679-2858-112B042BC54D}"/>
          </ac:picMkLst>
        </pc:picChg>
      </pc:sldChg>
      <pc:sldChg chg="addSp modSp add mod modTransition">
        <pc:chgData name="Rojesh Dhakal" userId="8f97a48fc7a11475" providerId="LiveId" clId="{AC8A6BA2-BCFC-4A96-8CED-F024766FB2C4}" dt="2023-03-17T04:42:00.069" v="6227"/>
        <pc:sldMkLst>
          <pc:docMk/>
          <pc:sldMk cId="1104630540" sldId="294"/>
        </pc:sldMkLst>
        <pc:spChg chg="add mod ord">
          <ac:chgData name="Rojesh Dhakal" userId="8f97a48fc7a11475" providerId="LiveId" clId="{AC8A6BA2-BCFC-4A96-8CED-F024766FB2C4}" dt="2023-03-17T04:37:00.214" v="6211" actId="14861"/>
          <ac:spMkLst>
            <pc:docMk/>
            <pc:sldMk cId="1104630540" sldId="294"/>
            <ac:spMk id="3" creationId="{588488A9-2308-C5C8-C219-5C79A19C907A}"/>
          </ac:spMkLst>
        </pc:spChg>
        <pc:spChg chg="mod">
          <ac:chgData name="Rojesh Dhakal" userId="8f97a48fc7a11475" providerId="LiveId" clId="{AC8A6BA2-BCFC-4A96-8CED-F024766FB2C4}" dt="2023-03-17T04:40:31.287" v="6216" actId="20577"/>
          <ac:spMkLst>
            <pc:docMk/>
            <pc:sldMk cId="1104630540" sldId="294"/>
            <ac:spMk id="4" creationId="{278169DF-FCEF-8775-43F4-DBDBC8F2BFAE}"/>
          </ac:spMkLst>
        </pc:spChg>
      </pc:sldChg>
      <pc:sldMasterChg chg="add del addSldLayout delSldLayout">
        <pc:chgData name="Rojesh Dhakal" userId="8f97a48fc7a11475" providerId="LiveId" clId="{AC8A6BA2-BCFC-4A96-8CED-F024766FB2C4}" dt="2023-03-05T10:48:10.203" v="7" actId="26606"/>
        <pc:sldMasterMkLst>
          <pc:docMk/>
          <pc:sldMasterMk cId="3193198390" sldId="2147483673"/>
        </pc:sldMasterMkLst>
        <pc:sldLayoutChg chg="add del">
          <pc:chgData name="Rojesh Dhakal" userId="8f97a48fc7a11475" providerId="LiveId" clId="{AC8A6BA2-BCFC-4A96-8CED-F024766FB2C4}" dt="2023-03-05T10:48:10.203" v="7" actId="26606"/>
          <pc:sldLayoutMkLst>
            <pc:docMk/>
            <pc:sldMasterMk cId="3193198390" sldId="2147483673"/>
            <pc:sldLayoutMk cId="1386722316" sldId="2147483674"/>
          </pc:sldLayoutMkLst>
        </pc:sldLayoutChg>
        <pc:sldLayoutChg chg="add del">
          <pc:chgData name="Rojesh Dhakal" userId="8f97a48fc7a11475" providerId="LiveId" clId="{AC8A6BA2-BCFC-4A96-8CED-F024766FB2C4}" dt="2023-03-05T10:48:10.203" v="7" actId="26606"/>
          <pc:sldLayoutMkLst>
            <pc:docMk/>
            <pc:sldMasterMk cId="3193198390" sldId="2147483673"/>
            <pc:sldLayoutMk cId="1344079852" sldId="2147483675"/>
          </pc:sldLayoutMkLst>
        </pc:sldLayoutChg>
        <pc:sldLayoutChg chg="add del">
          <pc:chgData name="Rojesh Dhakal" userId="8f97a48fc7a11475" providerId="LiveId" clId="{AC8A6BA2-BCFC-4A96-8CED-F024766FB2C4}" dt="2023-03-05T10:48:10.203" v="7" actId="26606"/>
          <pc:sldLayoutMkLst>
            <pc:docMk/>
            <pc:sldMasterMk cId="3193198390" sldId="2147483673"/>
            <pc:sldLayoutMk cId="1592167836" sldId="2147483676"/>
          </pc:sldLayoutMkLst>
        </pc:sldLayoutChg>
        <pc:sldLayoutChg chg="add del">
          <pc:chgData name="Rojesh Dhakal" userId="8f97a48fc7a11475" providerId="LiveId" clId="{AC8A6BA2-BCFC-4A96-8CED-F024766FB2C4}" dt="2023-03-05T10:48:10.203" v="7" actId="26606"/>
          <pc:sldLayoutMkLst>
            <pc:docMk/>
            <pc:sldMasterMk cId="3193198390" sldId="2147483673"/>
            <pc:sldLayoutMk cId="2040646835" sldId="2147483677"/>
          </pc:sldLayoutMkLst>
        </pc:sldLayoutChg>
        <pc:sldLayoutChg chg="add del">
          <pc:chgData name="Rojesh Dhakal" userId="8f97a48fc7a11475" providerId="LiveId" clId="{AC8A6BA2-BCFC-4A96-8CED-F024766FB2C4}" dt="2023-03-05T10:48:10.203" v="7" actId="26606"/>
          <pc:sldLayoutMkLst>
            <pc:docMk/>
            <pc:sldMasterMk cId="3193198390" sldId="2147483673"/>
            <pc:sldLayoutMk cId="105739098" sldId="2147483678"/>
          </pc:sldLayoutMkLst>
        </pc:sldLayoutChg>
        <pc:sldLayoutChg chg="add del">
          <pc:chgData name="Rojesh Dhakal" userId="8f97a48fc7a11475" providerId="LiveId" clId="{AC8A6BA2-BCFC-4A96-8CED-F024766FB2C4}" dt="2023-03-05T10:48:10.203" v="7" actId="26606"/>
          <pc:sldLayoutMkLst>
            <pc:docMk/>
            <pc:sldMasterMk cId="3193198390" sldId="2147483673"/>
            <pc:sldLayoutMk cId="1190568719" sldId="2147483679"/>
          </pc:sldLayoutMkLst>
        </pc:sldLayoutChg>
        <pc:sldLayoutChg chg="add del">
          <pc:chgData name="Rojesh Dhakal" userId="8f97a48fc7a11475" providerId="LiveId" clId="{AC8A6BA2-BCFC-4A96-8CED-F024766FB2C4}" dt="2023-03-05T10:48:10.203" v="7" actId="26606"/>
          <pc:sldLayoutMkLst>
            <pc:docMk/>
            <pc:sldMasterMk cId="3193198390" sldId="2147483673"/>
            <pc:sldLayoutMk cId="1655897062" sldId="2147483680"/>
          </pc:sldLayoutMkLst>
        </pc:sldLayoutChg>
        <pc:sldLayoutChg chg="add del">
          <pc:chgData name="Rojesh Dhakal" userId="8f97a48fc7a11475" providerId="LiveId" clId="{AC8A6BA2-BCFC-4A96-8CED-F024766FB2C4}" dt="2023-03-05T10:48:10.203" v="7" actId="26606"/>
          <pc:sldLayoutMkLst>
            <pc:docMk/>
            <pc:sldMasterMk cId="3193198390" sldId="2147483673"/>
            <pc:sldLayoutMk cId="940458411" sldId="2147483681"/>
          </pc:sldLayoutMkLst>
        </pc:sldLayoutChg>
        <pc:sldLayoutChg chg="add del">
          <pc:chgData name="Rojesh Dhakal" userId="8f97a48fc7a11475" providerId="LiveId" clId="{AC8A6BA2-BCFC-4A96-8CED-F024766FB2C4}" dt="2023-03-05T10:48:10.203" v="7" actId="26606"/>
          <pc:sldLayoutMkLst>
            <pc:docMk/>
            <pc:sldMasterMk cId="3193198390" sldId="2147483673"/>
            <pc:sldLayoutMk cId="1593908889" sldId="2147483682"/>
          </pc:sldLayoutMkLst>
        </pc:sldLayoutChg>
        <pc:sldLayoutChg chg="add del">
          <pc:chgData name="Rojesh Dhakal" userId="8f97a48fc7a11475" providerId="LiveId" clId="{AC8A6BA2-BCFC-4A96-8CED-F024766FB2C4}" dt="2023-03-05T10:48:10.203" v="7" actId="26606"/>
          <pc:sldLayoutMkLst>
            <pc:docMk/>
            <pc:sldMasterMk cId="3193198390" sldId="2147483673"/>
            <pc:sldLayoutMk cId="3312764966" sldId="2147483683"/>
          </pc:sldLayoutMkLst>
        </pc:sldLayoutChg>
        <pc:sldLayoutChg chg="add del">
          <pc:chgData name="Rojesh Dhakal" userId="8f97a48fc7a11475" providerId="LiveId" clId="{AC8A6BA2-BCFC-4A96-8CED-F024766FB2C4}" dt="2023-03-05T10:48:10.203" v="7" actId="26606"/>
          <pc:sldLayoutMkLst>
            <pc:docMk/>
            <pc:sldMasterMk cId="3193198390" sldId="2147483673"/>
            <pc:sldLayoutMk cId="2675765427" sldId="2147483684"/>
          </pc:sldLayoutMkLst>
        </pc:sldLayoutChg>
        <pc:sldLayoutChg chg="add del">
          <pc:chgData name="Rojesh Dhakal" userId="8f97a48fc7a11475" providerId="LiveId" clId="{AC8A6BA2-BCFC-4A96-8CED-F024766FB2C4}" dt="2023-03-05T10:48:10.203" v="7" actId="26606"/>
          <pc:sldLayoutMkLst>
            <pc:docMk/>
            <pc:sldMasterMk cId="3193198390" sldId="2147483673"/>
            <pc:sldLayoutMk cId="1722369325" sldId="2147483685"/>
          </pc:sldLayoutMkLst>
        </pc:sldLayoutChg>
      </pc:sldMasterChg>
      <pc:sldMasterChg chg="add del replId addSldLayout delSldLayout">
        <pc:chgData name="Rojesh Dhakal" userId="8f97a48fc7a11475" providerId="LiveId" clId="{AC8A6BA2-BCFC-4A96-8CED-F024766FB2C4}" dt="2023-03-05T10:48:08.415" v="4" actId="26606"/>
        <pc:sldMasterMkLst>
          <pc:docMk/>
          <pc:sldMasterMk cId="1875256047" sldId="2147483686"/>
        </pc:sldMasterMkLst>
        <pc:sldLayoutChg chg="add del replId">
          <pc:chgData name="Rojesh Dhakal" userId="8f97a48fc7a11475" providerId="LiveId" clId="{AC8A6BA2-BCFC-4A96-8CED-F024766FB2C4}" dt="2023-03-05T10:48:08.415" v="4" actId="26606"/>
          <pc:sldLayoutMkLst>
            <pc:docMk/>
            <pc:sldMasterMk cId="1875256047" sldId="2147483686"/>
            <pc:sldLayoutMk cId="1097354810" sldId="2147483687"/>
          </pc:sldLayoutMkLst>
        </pc:sldLayoutChg>
        <pc:sldLayoutChg chg="add del replId">
          <pc:chgData name="Rojesh Dhakal" userId="8f97a48fc7a11475" providerId="LiveId" clId="{AC8A6BA2-BCFC-4A96-8CED-F024766FB2C4}" dt="2023-03-05T10:48:08.415" v="4" actId="26606"/>
          <pc:sldLayoutMkLst>
            <pc:docMk/>
            <pc:sldMasterMk cId="1875256047" sldId="2147483686"/>
            <pc:sldLayoutMk cId="3797020904" sldId="2147483688"/>
          </pc:sldLayoutMkLst>
        </pc:sldLayoutChg>
        <pc:sldLayoutChg chg="add del replId">
          <pc:chgData name="Rojesh Dhakal" userId="8f97a48fc7a11475" providerId="LiveId" clId="{AC8A6BA2-BCFC-4A96-8CED-F024766FB2C4}" dt="2023-03-05T10:48:08.415" v="4" actId="26606"/>
          <pc:sldLayoutMkLst>
            <pc:docMk/>
            <pc:sldMasterMk cId="1875256047" sldId="2147483686"/>
            <pc:sldLayoutMk cId="659723832" sldId="2147483689"/>
          </pc:sldLayoutMkLst>
        </pc:sldLayoutChg>
        <pc:sldLayoutChg chg="add del replId">
          <pc:chgData name="Rojesh Dhakal" userId="8f97a48fc7a11475" providerId="LiveId" clId="{AC8A6BA2-BCFC-4A96-8CED-F024766FB2C4}" dt="2023-03-05T10:48:08.415" v="4" actId="26606"/>
          <pc:sldLayoutMkLst>
            <pc:docMk/>
            <pc:sldMasterMk cId="1875256047" sldId="2147483686"/>
            <pc:sldLayoutMk cId="3654399858" sldId="2147483690"/>
          </pc:sldLayoutMkLst>
        </pc:sldLayoutChg>
        <pc:sldLayoutChg chg="add del replId">
          <pc:chgData name="Rojesh Dhakal" userId="8f97a48fc7a11475" providerId="LiveId" clId="{AC8A6BA2-BCFC-4A96-8CED-F024766FB2C4}" dt="2023-03-05T10:48:08.415" v="4" actId="26606"/>
          <pc:sldLayoutMkLst>
            <pc:docMk/>
            <pc:sldMasterMk cId="1875256047" sldId="2147483686"/>
            <pc:sldLayoutMk cId="3845863222" sldId="2147483691"/>
          </pc:sldLayoutMkLst>
        </pc:sldLayoutChg>
        <pc:sldLayoutChg chg="add del replId">
          <pc:chgData name="Rojesh Dhakal" userId="8f97a48fc7a11475" providerId="LiveId" clId="{AC8A6BA2-BCFC-4A96-8CED-F024766FB2C4}" dt="2023-03-05T10:48:08.415" v="4" actId="26606"/>
          <pc:sldLayoutMkLst>
            <pc:docMk/>
            <pc:sldMasterMk cId="1875256047" sldId="2147483686"/>
            <pc:sldLayoutMk cId="2436181410" sldId="2147483692"/>
          </pc:sldLayoutMkLst>
        </pc:sldLayoutChg>
        <pc:sldLayoutChg chg="add del replId">
          <pc:chgData name="Rojesh Dhakal" userId="8f97a48fc7a11475" providerId="LiveId" clId="{AC8A6BA2-BCFC-4A96-8CED-F024766FB2C4}" dt="2023-03-05T10:48:08.415" v="4" actId="26606"/>
          <pc:sldLayoutMkLst>
            <pc:docMk/>
            <pc:sldMasterMk cId="1875256047" sldId="2147483686"/>
            <pc:sldLayoutMk cId="3205617601" sldId="2147483693"/>
          </pc:sldLayoutMkLst>
        </pc:sldLayoutChg>
        <pc:sldLayoutChg chg="add del replId">
          <pc:chgData name="Rojesh Dhakal" userId="8f97a48fc7a11475" providerId="LiveId" clId="{AC8A6BA2-BCFC-4A96-8CED-F024766FB2C4}" dt="2023-03-05T10:48:08.415" v="4" actId="26606"/>
          <pc:sldLayoutMkLst>
            <pc:docMk/>
            <pc:sldMasterMk cId="1875256047" sldId="2147483686"/>
            <pc:sldLayoutMk cId="3937183369" sldId="2147483694"/>
          </pc:sldLayoutMkLst>
        </pc:sldLayoutChg>
        <pc:sldLayoutChg chg="add del replId">
          <pc:chgData name="Rojesh Dhakal" userId="8f97a48fc7a11475" providerId="LiveId" clId="{AC8A6BA2-BCFC-4A96-8CED-F024766FB2C4}" dt="2023-03-05T10:48:08.415" v="4" actId="26606"/>
          <pc:sldLayoutMkLst>
            <pc:docMk/>
            <pc:sldMasterMk cId="1875256047" sldId="2147483686"/>
            <pc:sldLayoutMk cId="1448273972" sldId="2147483695"/>
          </pc:sldLayoutMkLst>
        </pc:sldLayoutChg>
        <pc:sldLayoutChg chg="add del replId">
          <pc:chgData name="Rojesh Dhakal" userId="8f97a48fc7a11475" providerId="LiveId" clId="{AC8A6BA2-BCFC-4A96-8CED-F024766FB2C4}" dt="2023-03-05T10:48:08.415" v="4" actId="26606"/>
          <pc:sldLayoutMkLst>
            <pc:docMk/>
            <pc:sldMasterMk cId="1875256047" sldId="2147483686"/>
            <pc:sldLayoutMk cId="192085194" sldId="2147483696"/>
          </pc:sldLayoutMkLst>
        </pc:sldLayoutChg>
        <pc:sldLayoutChg chg="add del replId">
          <pc:chgData name="Rojesh Dhakal" userId="8f97a48fc7a11475" providerId="LiveId" clId="{AC8A6BA2-BCFC-4A96-8CED-F024766FB2C4}" dt="2023-03-05T10:48:08.415" v="4" actId="26606"/>
          <pc:sldLayoutMkLst>
            <pc:docMk/>
            <pc:sldMasterMk cId="1875256047" sldId="2147483686"/>
            <pc:sldLayoutMk cId="1744730861" sldId="2147483697"/>
          </pc:sldLayoutMkLst>
        </pc:sldLayoutChg>
      </pc:sldMasterChg>
      <pc:sldMasterChg chg="add del addSldLayout delSldLayout">
        <pc:chgData name="Rojesh Dhakal" userId="8f97a48fc7a11475" providerId="LiveId" clId="{AC8A6BA2-BCFC-4A96-8CED-F024766FB2C4}" dt="2023-03-05T10:48:10.125" v="6" actId="26606"/>
        <pc:sldMasterMkLst>
          <pc:docMk/>
          <pc:sldMasterMk cId="3353036040" sldId="2147483698"/>
        </pc:sldMasterMkLst>
        <pc:sldLayoutChg chg="add del">
          <pc:chgData name="Rojesh Dhakal" userId="8f97a48fc7a11475" providerId="LiveId" clId="{AC8A6BA2-BCFC-4A96-8CED-F024766FB2C4}" dt="2023-03-05T10:48:10.125" v="6" actId="26606"/>
          <pc:sldLayoutMkLst>
            <pc:docMk/>
            <pc:sldMasterMk cId="3353036040" sldId="2147483698"/>
            <pc:sldLayoutMk cId="3194454471" sldId="2147483687"/>
          </pc:sldLayoutMkLst>
        </pc:sldLayoutChg>
        <pc:sldLayoutChg chg="add del">
          <pc:chgData name="Rojesh Dhakal" userId="8f97a48fc7a11475" providerId="LiveId" clId="{AC8A6BA2-BCFC-4A96-8CED-F024766FB2C4}" dt="2023-03-05T10:48:10.125" v="6" actId="26606"/>
          <pc:sldLayoutMkLst>
            <pc:docMk/>
            <pc:sldMasterMk cId="3353036040" sldId="2147483698"/>
            <pc:sldLayoutMk cId="2196382230" sldId="2147483688"/>
          </pc:sldLayoutMkLst>
        </pc:sldLayoutChg>
        <pc:sldLayoutChg chg="add del">
          <pc:chgData name="Rojesh Dhakal" userId="8f97a48fc7a11475" providerId="LiveId" clId="{AC8A6BA2-BCFC-4A96-8CED-F024766FB2C4}" dt="2023-03-05T10:48:10.125" v="6" actId="26606"/>
          <pc:sldLayoutMkLst>
            <pc:docMk/>
            <pc:sldMasterMk cId="3353036040" sldId="2147483698"/>
            <pc:sldLayoutMk cId="3509350128" sldId="2147483689"/>
          </pc:sldLayoutMkLst>
        </pc:sldLayoutChg>
        <pc:sldLayoutChg chg="add del">
          <pc:chgData name="Rojesh Dhakal" userId="8f97a48fc7a11475" providerId="LiveId" clId="{AC8A6BA2-BCFC-4A96-8CED-F024766FB2C4}" dt="2023-03-05T10:48:10.125" v="6" actId="26606"/>
          <pc:sldLayoutMkLst>
            <pc:docMk/>
            <pc:sldMasterMk cId="3353036040" sldId="2147483698"/>
            <pc:sldLayoutMk cId="3869064011" sldId="2147483690"/>
          </pc:sldLayoutMkLst>
        </pc:sldLayoutChg>
        <pc:sldLayoutChg chg="add del">
          <pc:chgData name="Rojesh Dhakal" userId="8f97a48fc7a11475" providerId="LiveId" clId="{AC8A6BA2-BCFC-4A96-8CED-F024766FB2C4}" dt="2023-03-05T10:48:10.125" v="6" actId="26606"/>
          <pc:sldLayoutMkLst>
            <pc:docMk/>
            <pc:sldMasterMk cId="3353036040" sldId="2147483698"/>
            <pc:sldLayoutMk cId="4030313729" sldId="2147483691"/>
          </pc:sldLayoutMkLst>
        </pc:sldLayoutChg>
        <pc:sldLayoutChg chg="add del">
          <pc:chgData name="Rojesh Dhakal" userId="8f97a48fc7a11475" providerId="LiveId" clId="{AC8A6BA2-BCFC-4A96-8CED-F024766FB2C4}" dt="2023-03-05T10:48:10.125" v="6" actId="26606"/>
          <pc:sldLayoutMkLst>
            <pc:docMk/>
            <pc:sldMasterMk cId="3353036040" sldId="2147483698"/>
            <pc:sldLayoutMk cId="3079683599" sldId="2147483692"/>
          </pc:sldLayoutMkLst>
        </pc:sldLayoutChg>
        <pc:sldLayoutChg chg="add del">
          <pc:chgData name="Rojesh Dhakal" userId="8f97a48fc7a11475" providerId="LiveId" clId="{AC8A6BA2-BCFC-4A96-8CED-F024766FB2C4}" dt="2023-03-05T10:48:10.125" v="6" actId="26606"/>
          <pc:sldLayoutMkLst>
            <pc:docMk/>
            <pc:sldMasterMk cId="3353036040" sldId="2147483698"/>
            <pc:sldLayoutMk cId="385864942" sldId="2147483693"/>
          </pc:sldLayoutMkLst>
        </pc:sldLayoutChg>
        <pc:sldLayoutChg chg="add del">
          <pc:chgData name="Rojesh Dhakal" userId="8f97a48fc7a11475" providerId="LiveId" clId="{AC8A6BA2-BCFC-4A96-8CED-F024766FB2C4}" dt="2023-03-05T10:48:10.125" v="6" actId="26606"/>
          <pc:sldLayoutMkLst>
            <pc:docMk/>
            <pc:sldMasterMk cId="3353036040" sldId="2147483698"/>
            <pc:sldLayoutMk cId="232680366" sldId="2147483694"/>
          </pc:sldLayoutMkLst>
        </pc:sldLayoutChg>
        <pc:sldLayoutChg chg="add del">
          <pc:chgData name="Rojesh Dhakal" userId="8f97a48fc7a11475" providerId="LiveId" clId="{AC8A6BA2-BCFC-4A96-8CED-F024766FB2C4}" dt="2023-03-05T10:48:10.125" v="6" actId="26606"/>
          <pc:sldLayoutMkLst>
            <pc:docMk/>
            <pc:sldMasterMk cId="3353036040" sldId="2147483698"/>
            <pc:sldLayoutMk cId="730411593" sldId="2147483695"/>
          </pc:sldLayoutMkLst>
        </pc:sldLayoutChg>
        <pc:sldLayoutChg chg="add del">
          <pc:chgData name="Rojesh Dhakal" userId="8f97a48fc7a11475" providerId="LiveId" clId="{AC8A6BA2-BCFC-4A96-8CED-F024766FB2C4}" dt="2023-03-05T10:48:10.125" v="6" actId="26606"/>
          <pc:sldLayoutMkLst>
            <pc:docMk/>
            <pc:sldMasterMk cId="3353036040" sldId="2147483698"/>
            <pc:sldLayoutMk cId="2410496138" sldId="2147483696"/>
          </pc:sldLayoutMkLst>
        </pc:sldLayoutChg>
        <pc:sldLayoutChg chg="add del">
          <pc:chgData name="Rojesh Dhakal" userId="8f97a48fc7a11475" providerId="LiveId" clId="{AC8A6BA2-BCFC-4A96-8CED-F024766FB2C4}" dt="2023-03-05T10:48:10.125" v="6" actId="26606"/>
          <pc:sldLayoutMkLst>
            <pc:docMk/>
            <pc:sldMasterMk cId="3353036040" sldId="2147483698"/>
            <pc:sldLayoutMk cId="2182788681" sldId="2147483697"/>
          </pc:sldLayoutMkLst>
        </pc:sldLayoutChg>
      </pc:sldMasterChg>
      <pc:sldMasterChg chg="modSldLayout">
        <pc:chgData name="Rojesh Dhakal" userId="8f97a48fc7a11475" providerId="LiveId" clId="{AC8A6BA2-BCFC-4A96-8CED-F024766FB2C4}" dt="2023-03-05T10:57:51.176" v="84"/>
        <pc:sldMasterMkLst>
          <pc:docMk/>
          <pc:sldMasterMk cId="4140783005" sldId="2147483756"/>
        </pc:sldMasterMkLst>
        <pc:sldLayoutChg chg="delSp">
          <pc:chgData name="Rojesh Dhakal" userId="8f97a48fc7a11475" providerId="LiveId" clId="{AC8A6BA2-BCFC-4A96-8CED-F024766FB2C4}" dt="2023-03-05T10:57:51.176" v="84"/>
          <pc:sldLayoutMkLst>
            <pc:docMk/>
            <pc:sldMasterMk cId="4140783005" sldId="2147483756"/>
            <pc:sldLayoutMk cId="3241982125" sldId="2147483775"/>
          </pc:sldLayoutMkLst>
          <pc:spChg chg="del">
            <ac:chgData name="Rojesh Dhakal" userId="8f97a48fc7a11475" providerId="LiveId" clId="{AC8A6BA2-BCFC-4A96-8CED-F024766FB2C4}" dt="2023-03-05T10:57:51.176" v="84"/>
            <ac:spMkLst>
              <pc:docMk/>
              <pc:sldMasterMk cId="4140783005" sldId="2147483756"/>
              <pc:sldLayoutMk cId="3241982125" sldId="2147483775"/>
              <ac:spMk id="11" creationId="{00000000-0000-0000-0000-000000000000}"/>
            </ac:spMkLst>
          </pc:spChg>
          <pc:spChg chg="del">
            <ac:chgData name="Rojesh Dhakal" userId="8f97a48fc7a11475" providerId="LiveId" clId="{AC8A6BA2-BCFC-4A96-8CED-F024766FB2C4}" dt="2023-03-05T10:57:51.176" v="84"/>
            <ac:spMkLst>
              <pc:docMk/>
              <pc:sldMasterMk cId="4140783005" sldId="2147483756"/>
              <pc:sldLayoutMk cId="3241982125" sldId="2147483775"/>
              <ac:spMk id="13" creationId="{00000000-0000-0000-0000-000000000000}"/>
            </ac:spMkLst>
          </pc:spChg>
        </pc:sldLayoutChg>
      </pc:sldMasterChg>
      <pc:sldMasterChg chg="modSldLayout">
        <pc:chgData name="Rojesh Dhakal" userId="8f97a48fc7a11475" providerId="LiveId" clId="{AC8A6BA2-BCFC-4A96-8CED-F024766FB2C4}" dt="2023-03-05T10:58:45.891" v="89"/>
        <pc:sldMasterMkLst>
          <pc:docMk/>
          <pc:sldMasterMk cId="3955973535" sldId="2147483793"/>
        </pc:sldMasterMkLst>
        <pc:sldLayoutChg chg="delSp">
          <pc:chgData name="Rojesh Dhakal" userId="8f97a48fc7a11475" providerId="LiveId" clId="{AC8A6BA2-BCFC-4A96-8CED-F024766FB2C4}" dt="2023-03-05T10:58:45.891" v="89"/>
          <pc:sldLayoutMkLst>
            <pc:docMk/>
            <pc:sldMasterMk cId="3955973535" sldId="2147483793"/>
            <pc:sldLayoutMk cId="4246381836" sldId="2147483812"/>
          </pc:sldLayoutMkLst>
          <pc:spChg chg="del">
            <ac:chgData name="Rojesh Dhakal" userId="8f97a48fc7a11475" providerId="LiveId" clId="{AC8A6BA2-BCFC-4A96-8CED-F024766FB2C4}" dt="2023-03-05T10:58:45.891" v="89"/>
            <ac:spMkLst>
              <pc:docMk/>
              <pc:sldMasterMk cId="3955973535" sldId="2147483793"/>
              <pc:sldLayoutMk cId="4246381836" sldId="2147483812"/>
              <ac:spMk id="7" creationId="{00000000-0000-0000-0000-000000000000}"/>
            </ac:spMkLst>
          </pc:spChg>
        </pc:sldLayoutChg>
      </pc:sldMasterChg>
      <pc:sldMasterChg chg="modTransition modSldLayout">
        <pc:chgData name="Rojesh Dhakal" userId="8f97a48fc7a11475" providerId="LiveId" clId="{AC8A6BA2-BCFC-4A96-8CED-F024766FB2C4}" dt="2023-03-05T10:59:55.776" v="94"/>
        <pc:sldMasterMkLst>
          <pc:docMk/>
          <pc:sldMasterMk cId="3561390148" sldId="2147483825"/>
        </pc:sldMasterMkLst>
        <pc:sldLayoutChg chg="modTransition">
          <pc:chgData name="Rojesh Dhakal" userId="8f97a48fc7a11475" providerId="LiveId" clId="{AC8A6BA2-BCFC-4A96-8CED-F024766FB2C4}" dt="2023-03-05T10:59:55.776" v="94"/>
          <pc:sldLayoutMkLst>
            <pc:docMk/>
            <pc:sldMasterMk cId="3561390148" sldId="2147483825"/>
            <pc:sldLayoutMk cId="1759469321" sldId="2147483826"/>
          </pc:sldLayoutMkLst>
        </pc:sldLayoutChg>
        <pc:sldLayoutChg chg="modTransition">
          <pc:chgData name="Rojesh Dhakal" userId="8f97a48fc7a11475" providerId="LiveId" clId="{AC8A6BA2-BCFC-4A96-8CED-F024766FB2C4}" dt="2023-03-05T10:59:55.776" v="94"/>
          <pc:sldLayoutMkLst>
            <pc:docMk/>
            <pc:sldMasterMk cId="3561390148" sldId="2147483825"/>
            <pc:sldLayoutMk cId="1957610341" sldId="2147483827"/>
          </pc:sldLayoutMkLst>
        </pc:sldLayoutChg>
        <pc:sldLayoutChg chg="modTransition">
          <pc:chgData name="Rojesh Dhakal" userId="8f97a48fc7a11475" providerId="LiveId" clId="{AC8A6BA2-BCFC-4A96-8CED-F024766FB2C4}" dt="2023-03-05T10:59:55.776" v="94"/>
          <pc:sldLayoutMkLst>
            <pc:docMk/>
            <pc:sldMasterMk cId="3561390148" sldId="2147483825"/>
            <pc:sldLayoutMk cId="1795610059" sldId="2147483828"/>
          </pc:sldLayoutMkLst>
        </pc:sldLayoutChg>
        <pc:sldLayoutChg chg="modTransition">
          <pc:chgData name="Rojesh Dhakal" userId="8f97a48fc7a11475" providerId="LiveId" clId="{AC8A6BA2-BCFC-4A96-8CED-F024766FB2C4}" dt="2023-03-05T10:59:55.776" v="94"/>
          <pc:sldLayoutMkLst>
            <pc:docMk/>
            <pc:sldMasterMk cId="3561390148" sldId="2147483825"/>
            <pc:sldLayoutMk cId="3394446580" sldId="2147483829"/>
          </pc:sldLayoutMkLst>
        </pc:sldLayoutChg>
        <pc:sldLayoutChg chg="modTransition">
          <pc:chgData name="Rojesh Dhakal" userId="8f97a48fc7a11475" providerId="LiveId" clId="{AC8A6BA2-BCFC-4A96-8CED-F024766FB2C4}" dt="2023-03-05T10:59:55.776" v="94"/>
          <pc:sldLayoutMkLst>
            <pc:docMk/>
            <pc:sldMasterMk cId="3561390148" sldId="2147483825"/>
            <pc:sldLayoutMk cId="3461509124" sldId="2147483830"/>
          </pc:sldLayoutMkLst>
        </pc:sldLayoutChg>
        <pc:sldLayoutChg chg="modTransition">
          <pc:chgData name="Rojesh Dhakal" userId="8f97a48fc7a11475" providerId="LiveId" clId="{AC8A6BA2-BCFC-4A96-8CED-F024766FB2C4}" dt="2023-03-05T10:59:55.776" v="94"/>
          <pc:sldLayoutMkLst>
            <pc:docMk/>
            <pc:sldMasterMk cId="3561390148" sldId="2147483825"/>
            <pc:sldLayoutMk cId="816014181" sldId="2147483831"/>
          </pc:sldLayoutMkLst>
        </pc:sldLayoutChg>
        <pc:sldLayoutChg chg="modTransition">
          <pc:chgData name="Rojesh Dhakal" userId="8f97a48fc7a11475" providerId="LiveId" clId="{AC8A6BA2-BCFC-4A96-8CED-F024766FB2C4}" dt="2023-03-05T10:59:55.776" v="94"/>
          <pc:sldLayoutMkLst>
            <pc:docMk/>
            <pc:sldMasterMk cId="3561390148" sldId="2147483825"/>
            <pc:sldLayoutMk cId="358265530" sldId="2147483832"/>
          </pc:sldLayoutMkLst>
        </pc:sldLayoutChg>
        <pc:sldLayoutChg chg="modTransition">
          <pc:chgData name="Rojesh Dhakal" userId="8f97a48fc7a11475" providerId="LiveId" clId="{AC8A6BA2-BCFC-4A96-8CED-F024766FB2C4}" dt="2023-03-05T10:59:55.776" v="94"/>
          <pc:sldLayoutMkLst>
            <pc:docMk/>
            <pc:sldMasterMk cId="3561390148" sldId="2147483825"/>
            <pc:sldLayoutMk cId="922610930" sldId="2147483833"/>
          </pc:sldLayoutMkLst>
        </pc:sldLayoutChg>
        <pc:sldLayoutChg chg="modTransition">
          <pc:chgData name="Rojesh Dhakal" userId="8f97a48fc7a11475" providerId="LiveId" clId="{AC8A6BA2-BCFC-4A96-8CED-F024766FB2C4}" dt="2023-03-05T10:59:55.776" v="94"/>
          <pc:sldLayoutMkLst>
            <pc:docMk/>
            <pc:sldMasterMk cId="3561390148" sldId="2147483825"/>
            <pc:sldLayoutMk cId="1059698342" sldId="2147483834"/>
          </pc:sldLayoutMkLst>
        </pc:sldLayoutChg>
        <pc:sldLayoutChg chg="modTransition">
          <pc:chgData name="Rojesh Dhakal" userId="8f97a48fc7a11475" providerId="LiveId" clId="{AC8A6BA2-BCFC-4A96-8CED-F024766FB2C4}" dt="2023-03-05T10:59:55.776" v="94"/>
          <pc:sldLayoutMkLst>
            <pc:docMk/>
            <pc:sldMasterMk cId="3561390148" sldId="2147483825"/>
            <pc:sldLayoutMk cId="3817449424" sldId="2147483840"/>
          </pc:sldLayoutMkLst>
        </pc:sldLayoutChg>
        <pc:sldLayoutChg chg="modTransition">
          <pc:chgData name="Rojesh Dhakal" userId="8f97a48fc7a11475" providerId="LiveId" clId="{AC8A6BA2-BCFC-4A96-8CED-F024766FB2C4}" dt="2023-03-05T10:59:55.776" v="94"/>
          <pc:sldLayoutMkLst>
            <pc:docMk/>
            <pc:sldMasterMk cId="3561390148" sldId="2147483825"/>
            <pc:sldLayoutMk cId="994222776" sldId="2147483841"/>
          </pc:sldLayoutMkLst>
        </pc:sldLayoutChg>
      </pc:sldMasterChg>
      <pc:sldMasterChg chg="modTransition modSldLayout">
        <pc:chgData name="Rojesh Dhakal" userId="8f97a48fc7a11475" providerId="LiveId" clId="{AC8A6BA2-BCFC-4A96-8CED-F024766FB2C4}" dt="2023-03-05T11:00:08.248" v="95"/>
        <pc:sldMasterMkLst>
          <pc:docMk/>
          <pc:sldMasterMk cId="1255982280" sldId="2147483842"/>
        </pc:sldMasterMkLst>
        <pc:sldLayoutChg chg="modTransition">
          <pc:chgData name="Rojesh Dhakal" userId="8f97a48fc7a11475" providerId="LiveId" clId="{AC8A6BA2-BCFC-4A96-8CED-F024766FB2C4}" dt="2023-03-05T11:00:08.248" v="95"/>
          <pc:sldLayoutMkLst>
            <pc:docMk/>
            <pc:sldMasterMk cId="1255982280" sldId="2147483842"/>
            <pc:sldLayoutMk cId="1291668815" sldId="2147483847"/>
          </pc:sldLayoutMkLst>
        </pc:sldLayoutChg>
        <pc:sldLayoutChg chg="modTransition">
          <pc:chgData name="Rojesh Dhakal" userId="8f97a48fc7a11475" providerId="LiveId" clId="{AC8A6BA2-BCFC-4A96-8CED-F024766FB2C4}" dt="2023-03-05T11:00:08.248" v="95"/>
          <pc:sldLayoutMkLst>
            <pc:docMk/>
            <pc:sldMasterMk cId="1255982280" sldId="2147483842"/>
            <pc:sldLayoutMk cId="1081536363" sldId="2147483852"/>
          </pc:sldLayoutMkLst>
        </pc:sldLayoutChg>
        <pc:sldLayoutChg chg="modTransition">
          <pc:chgData name="Rojesh Dhakal" userId="8f97a48fc7a11475" providerId="LiveId" clId="{AC8A6BA2-BCFC-4A96-8CED-F024766FB2C4}" dt="2023-03-05T11:00:08.248" v="95"/>
          <pc:sldLayoutMkLst>
            <pc:docMk/>
            <pc:sldMasterMk cId="1255982280" sldId="2147483842"/>
            <pc:sldLayoutMk cId="1235232213" sldId="2147483857"/>
          </pc:sldLayoutMkLst>
        </pc:sldLayoutChg>
        <pc:sldLayoutChg chg="modTransition">
          <pc:chgData name="Rojesh Dhakal" userId="8f97a48fc7a11475" providerId="LiveId" clId="{AC8A6BA2-BCFC-4A96-8CED-F024766FB2C4}" dt="2023-03-05T11:00:08.248" v="95"/>
          <pc:sldLayoutMkLst>
            <pc:docMk/>
            <pc:sldMasterMk cId="1255982280" sldId="2147483842"/>
            <pc:sldLayoutMk cId="884554799" sldId="2147483858"/>
          </pc:sldLayoutMkLst>
        </pc:sldLayoutChg>
        <pc:sldLayoutChg chg="modTransition">
          <pc:chgData name="Rojesh Dhakal" userId="8f97a48fc7a11475" providerId="LiveId" clId="{AC8A6BA2-BCFC-4A96-8CED-F024766FB2C4}" dt="2023-03-05T11:00:08.248" v="95"/>
          <pc:sldLayoutMkLst>
            <pc:docMk/>
            <pc:sldMasterMk cId="1255982280" sldId="2147483842"/>
            <pc:sldLayoutMk cId="2412699908" sldId="2147483859"/>
          </pc:sldLayoutMkLst>
        </pc:sldLayoutChg>
        <pc:sldLayoutChg chg="modTransition">
          <pc:chgData name="Rojesh Dhakal" userId="8f97a48fc7a11475" providerId="LiveId" clId="{AC8A6BA2-BCFC-4A96-8CED-F024766FB2C4}" dt="2023-03-05T11:00:08.248" v="95"/>
          <pc:sldLayoutMkLst>
            <pc:docMk/>
            <pc:sldMasterMk cId="1255982280" sldId="2147483842"/>
            <pc:sldLayoutMk cId="3452149218" sldId="2147483860"/>
          </pc:sldLayoutMkLst>
        </pc:sldLayoutChg>
        <pc:sldLayoutChg chg="delSp">
          <pc:chgData name="Rojesh Dhakal" userId="8f97a48fc7a11475" providerId="LiveId" clId="{AC8A6BA2-BCFC-4A96-8CED-F024766FB2C4}" dt="2023-03-05T11:00:08.248" v="95"/>
          <pc:sldLayoutMkLst>
            <pc:docMk/>
            <pc:sldMasterMk cId="1255982280" sldId="2147483842"/>
            <pc:sldLayoutMk cId="97385510" sldId="2147483861"/>
          </pc:sldLayoutMkLst>
          <pc:spChg chg="del">
            <ac:chgData name="Rojesh Dhakal" userId="8f97a48fc7a11475" providerId="LiveId" clId="{AC8A6BA2-BCFC-4A96-8CED-F024766FB2C4}" dt="2023-03-05T11:00:08.248" v="95"/>
            <ac:spMkLst>
              <pc:docMk/>
              <pc:sldMasterMk cId="1255982280" sldId="2147483842"/>
              <pc:sldLayoutMk cId="97385510" sldId="2147483861"/>
              <ac:spMk id="7" creationId="{00000000-0000-0000-0000-000000000000}"/>
            </ac:spMkLst>
          </pc:spChg>
        </pc:sldLayoutChg>
      </pc:sldMasterChg>
      <pc:sldMasterChg chg="modTransition modSldLayout">
        <pc:chgData name="Rojesh Dhakal" userId="8f97a48fc7a11475" providerId="LiveId" clId="{AC8A6BA2-BCFC-4A96-8CED-F024766FB2C4}" dt="2023-03-05T11:00:19.162" v="96"/>
        <pc:sldMasterMkLst>
          <pc:docMk/>
          <pc:sldMasterMk cId="1528076813" sldId="2147483862"/>
        </pc:sldMasterMkLst>
        <pc:sldLayoutChg chg="modTransition">
          <pc:chgData name="Rojesh Dhakal" userId="8f97a48fc7a11475" providerId="LiveId" clId="{AC8A6BA2-BCFC-4A96-8CED-F024766FB2C4}" dt="2023-03-05T11:00:19.162" v="96"/>
          <pc:sldLayoutMkLst>
            <pc:docMk/>
            <pc:sldMasterMk cId="1528076813" sldId="2147483862"/>
            <pc:sldLayoutMk cId="694678427" sldId="2147483864"/>
          </pc:sldLayoutMkLst>
        </pc:sldLayoutChg>
        <pc:sldLayoutChg chg="modTransition">
          <pc:chgData name="Rojesh Dhakal" userId="8f97a48fc7a11475" providerId="LiveId" clId="{AC8A6BA2-BCFC-4A96-8CED-F024766FB2C4}" dt="2023-03-05T11:00:19.162" v="96"/>
          <pc:sldLayoutMkLst>
            <pc:docMk/>
            <pc:sldMasterMk cId="1528076813" sldId="2147483862"/>
            <pc:sldLayoutMk cId="796061845" sldId="2147483868"/>
          </pc:sldLayoutMkLst>
        </pc:sldLayoutChg>
        <pc:sldLayoutChg chg="modTransition">
          <pc:chgData name="Rojesh Dhakal" userId="8f97a48fc7a11475" providerId="LiveId" clId="{AC8A6BA2-BCFC-4A96-8CED-F024766FB2C4}" dt="2023-03-05T11:00:19.162" v="96"/>
          <pc:sldLayoutMkLst>
            <pc:docMk/>
            <pc:sldMasterMk cId="1528076813" sldId="2147483862"/>
            <pc:sldLayoutMk cId="2423310463" sldId="2147483869"/>
          </pc:sldLayoutMkLst>
        </pc:sldLayoutChg>
        <pc:sldLayoutChg chg="modTransition">
          <pc:chgData name="Rojesh Dhakal" userId="8f97a48fc7a11475" providerId="LiveId" clId="{AC8A6BA2-BCFC-4A96-8CED-F024766FB2C4}" dt="2023-03-05T11:00:19.162" v="96"/>
          <pc:sldLayoutMkLst>
            <pc:docMk/>
            <pc:sldMasterMk cId="1528076813" sldId="2147483862"/>
            <pc:sldLayoutMk cId="850995218" sldId="2147483871"/>
          </pc:sldLayoutMkLst>
        </pc:sldLayoutChg>
      </pc:sldMasterChg>
      <pc:sldMasterChg chg="modTransition modSldLayout">
        <pc:chgData name="Rojesh Dhakal" userId="8f97a48fc7a11475" providerId="LiveId" clId="{AC8A6BA2-BCFC-4A96-8CED-F024766FB2C4}" dt="2023-03-05T11:00:40.528" v="101"/>
        <pc:sldMasterMkLst>
          <pc:docMk/>
          <pc:sldMasterMk cId="3770109682" sldId="2147483874"/>
        </pc:sldMasterMkLst>
        <pc:sldLayoutChg chg="modTransition">
          <pc:chgData name="Rojesh Dhakal" userId="8f97a48fc7a11475" providerId="LiveId" clId="{AC8A6BA2-BCFC-4A96-8CED-F024766FB2C4}" dt="2023-03-05T11:00:40.528" v="101"/>
          <pc:sldLayoutMkLst>
            <pc:docMk/>
            <pc:sldMasterMk cId="3770109682" sldId="2147483874"/>
            <pc:sldLayoutMk cId="2682584926" sldId="2147483876"/>
          </pc:sldLayoutMkLst>
        </pc:sldLayoutChg>
        <pc:sldLayoutChg chg="modTransition">
          <pc:chgData name="Rojesh Dhakal" userId="8f97a48fc7a11475" providerId="LiveId" clId="{AC8A6BA2-BCFC-4A96-8CED-F024766FB2C4}" dt="2023-03-05T11:00:40.528" v="101"/>
          <pc:sldLayoutMkLst>
            <pc:docMk/>
            <pc:sldMasterMk cId="3770109682" sldId="2147483874"/>
            <pc:sldLayoutMk cId="4179270783" sldId="2147483880"/>
          </pc:sldLayoutMkLst>
        </pc:sldLayoutChg>
        <pc:sldLayoutChg chg="modTransition">
          <pc:chgData name="Rojesh Dhakal" userId="8f97a48fc7a11475" providerId="LiveId" clId="{AC8A6BA2-BCFC-4A96-8CED-F024766FB2C4}" dt="2023-03-05T11:00:40.528" v="101"/>
          <pc:sldLayoutMkLst>
            <pc:docMk/>
            <pc:sldMasterMk cId="3770109682" sldId="2147483874"/>
            <pc:sldLayoutMk cId="203714422" sldId="2147483881"/>
          </pc:sldLayoutMkLst>
        </pc:sldLayoutChg>
        <pc:sldLayoutChg chg="modTransition">
          <pc:chgData name="Rojesh Dhakal" userId="8f97a48fc7a11475" providerId="LiveId" clId="{AC8A6BA2-BCFC-4A96-8CED-F024766FB2C4}" dt="2023-03-05T11:00:40.528" v="101"/>
          <pc:sldLayoutMkLst>
            <pc:docMk/>
            <pc:sldMasterMk cId="3770109682" sldId="2147483874"/>
            <pc:sldLayoutMk cId="1852013320" sldId="2147483883"/>
          </pc:sldLayoutMkLst>
        </pc:sldLayoutChg>
        <pc:sldLayoutChg chg="delSp">
          <pc:chgData name="Rojesh Dhakal" userId="8f97a48fc7a11475" providerId="LiveId" clId="{AC8A6BA2-BCFC-4A96-8CED-F024766FB2C4}" dt="2023-03-05T11:00:40.528" v="101"/>
          <pc:sldLayoutMkLst>
            <pc:docMk/>
            <pc:sldMasterMk cId="3770109682" sldId="2147483874"/>
            <pc:sldLayoutMk cId="4268950867" sldId="2147483891"/>
          </pc:sldLayoutMkLst>
          <pc:picChg chg="del">
            <ac:chgData name="Rojesh Dhakal" userId="8f97a48fc7a11475" providerId="LiveId" clId="{AC8A6BA2-BCFC-4A96-8CED-F024766FB2C4}" dt="2023-03-05T11:00:40.528" v="101"/>
            <ac:picMkLst>
              <pc:docMk/>
              <pc:sldMasterMk cId="3770109682" sldId="2147483874"/>
              <pc:sldLayoutMk cId="4268950867" sldId="2147483891"/>
              <ac:picMk id="9" creationId="{00000000-0000-0000-0000-000000000000}"/>
            </ac:picMkLst>
          </pc:picChg>
        </pc:sldLayoutChg>
      </pc:sldMasterChg>
      <pc:sldMasterChg chg="modTransition modSldLayout">
        <pc:chgData name="Rojesh Dhakal" userId="8f97a48fc7a11475" providerId="LiveId" clId="{AC8A6BA2-BCFC-4A96-8CED-F024766FB2C4}" dt="2023-03-05T11:02:05.719" v="109"/>
        <pc:sldMasterMkLst>
          <pc:docMk/>
          <pc:sldMasterMk cId="2237886354" sldId="2147483905"/>
        </pc:sldMasterMkLst>
        <pc:sldLayoutChg chg="modTransition">
          <pc:chgData name="Rojesh Dhakal" userId="8f97a48fc7a11475" providerId="LiveId" clId="{AC8A6BA2-BCFC-4A96-8CED-F024766FB2C4}" dt="2023-03-05T11:02:05.719" v="109"/>
          <pc:sldLayoutMkLst>
            <pc:docMk/>
            <pc:sldMasterMk cId="2237886354" sldId="2147483905"/>
            <pc:sldLayoutMk cId="1158713843" sldId="2147483907"/>
          </pc:sldLayoutMkLst>
        </pc:sldLayoutChg>
        <pc:sldLayoutChg chg="modTransition">
          <pc:chgData name="Rojesh Dhakal" userId="8f97a48fc7a11475" providerId="LiveId" clId="{AC8A6BA2-BCFC-4A96-8CED-F024766FB2C4}" dt="2023-03-05T11:02:05.719" v="109"/>
          <pc:sldLayoutMkLst>
            <pc:docMk/>
            <pc:sldMasterMk cId="2237886354" sldId="2147483905"/>
            <pc:sldLayoutMk cId="1236417408" sldId="2147483916"/>
          </pc:sldLayoutMkLst>
        </pc:sldLayoutChg>
        <pc:sldLayoutChg chg="modTransition">
          <pc:chgData name="Rojesh Dhakal" userId="8f97a48fc7a11475" providerId="LiveId" clId="{AC8A6BA2-BCFC-4A96-8CED-F024766FB2C4}" dt="2023-03-05T11:02:05.719" v="109"/>
          <pc:sldLayoutMkLst>
            <pc:docMk/>
            <pc:sldMasterMk cId="2237886354" sldId="2147483905"/>
            <pc:sldLayoutMk cId="2749715831" sldId="2147483917"/>
          </pc:sldLayoutMkLst>
        </pc:sldLayoutChg>
        <pc:sldLayoutChg chg="modTransition">
          <pc:chgData name="Rojesh Dhakal" userId="8f97a48fc7a11475" providerId="LiveId" clId="{AC8A6BA2-BCFC-4A96-8CED-F024766FB2C4}" dt="2023-03-05T11:02:05.719" v="109"/>
          <pc:sldLayoutMkLst>
            <pc:docMk/>
            <pc:sldMasterMk cId="2237886354" sldId="2147483905"/>
            <pc:sldLayoutMk cId="4056318946" sldId="2147483918"/>
          </pc:sldLayoutMkLst>
        </pc:sldLayoutChg>
        <pc:sldLayoutChg chg="modTransition">
          <pc:chgData name="Rojesh Dhakal" userId="8f97a48fc7a11475" providerId="LiveId" clId="{AC8A6BA2-BCFC-4A96-8CED-F024766FB2C4}" dt="2023-03-05T11:02:05.719" v="109"/>
          <pc:sldLayoutMkLst>
            <pc:docMk/>
            <pc:sldMasterMk cId="2237886354" sldId="2147483905"/>
            <pc:sldLayoutMk cId="1508956593" sldId="2147483919"/>
          </pc:sldLayoutMkLst>
        </pc:sldLayoutChg>
        <pc:sldLayoutChg chg="modTransition">
          <pc:chgData name="Rojesh Dhakal" userId="8f97a48fc7a11475" providerId="LiveId" clId="{AC8A6BA2-BCFC-4A96-8CED-F024766FB2C4}" dt="2023-03-05T11:02:05.719" v="109"/>
          <pc:sldLayoutMkLst>
            <pc:docMk/>
            <pc:sldMasterMk cId="2237886354" sldId="2147483905"/>
            <pc:sldLayoutMk cId="2763309993" sldId="2147483920"/>
          </pc:sldLayoutMkLst>
        </pc:sldLayoutChg>
        <pc:sldLayoutChg chg="modTransition">
          <pc:chgData name="Rojesh Dhakal" userId="8f97a48fc7a11475" providerId="LiveId" clId="{AC8A6BA2-BCFC-4A96-8CED-F024766FB2C4}" dt="2023-03-05T11:02:05.719" v="109"/>
          <pc:sldLayoutMkLst>
            <pc:docMk/>
            <pc:sldMasterMk cId="2237886354" sldId="2147483905"/>
            <pc:sldLayoutMk cId="1406172748" sldId="2147483921"/>
          </pc:sldLayoutMkLst>
        </pc:sldLayoutChg>
        <pc:sldLayoutChg chg="modTransition">
          <pc:chgData name="Rojesh Dhakal" userId="8f97a48fc7a11475" providerId="LiveId" clId="{AC8A6BA2-BCFC-4A96-8CED-F024766FB2C4}" dt="2023-03-05T11:02:05.719" v="109"/>
          <pc:sldLayoutMkLst>
            <pc:docMk/>
            <pc:sldMasterMk cId="2237886354" sldId="2147483905"/>
            <pc:sldLayoutMk cId="4005154291" sldId="2147483922"/>
          </pc:sldLayoutMkLst>
        </pc:sldLayoutChg>
        <pc:sldLayoutChg chg="modTransition">
          <pc:chgData name="Rojesh Dhakal" userId="8f97a48fc7a11475" providerId="LiveId" clId="{AC8A6BA2-BCFC-4A96-8CED-F024766FB2C4}" dt="2023-03-05T11:02:05.719" v="109"/>
          <pc:sldLayoutMkLst>
            <pc:docMk/>
            <pc:sldMasterMk cId="2237886354" sldId="2147483905"/>
            <pc:sldLayoutMk cId="4155972217" sldId="2147483923"/>
          </pc:sldLayoutMkLst>
        </pc:sldLayoutChg>
      </pc:sldMasterChg>
      <pc:sldMasterChg chg="modTransition delSldLayout modSldLayout">
        <pc:chgData name="Rojesh Dhakal" userId="8f97a48fc7a11475" providerId="LiveId" clId="{AC8A6BA2-BCFC-4A96-8CED-F024766FB2C4}" dt="2023-03-05T11:06:56.120" v="117" actId="2696"/>
        <pc:sldMasterMkLst>
          <pc:docMk/>
          <pc:sldMasterMk cId="2522805420" sldId="2147483926"/>
        </pc:sldMasterMkLst>
        <pc:sldLayoutChg chg="modTransition">
          <pc:chgData name="Rojesh Dhakal" userId="8f97a48fc7a11475" providerId="LiveId" clId="{AC8A6BA2-BCFC-4A96-8CED-F024766FB2C4}" dt="2023-03-05T11:06:37.456" v="115"/>
          <pc:sldLayoutMkLst>
            <pc:docMk/>
            <pc:sldMasterMk cId="2522805420" sldId="2147483926"/>
            <pc:sldLayoutMk cId="641558915" sldId="2147483937"/>
          </pc:sldLayoutMkLst>
        </pc:sldLayoutChg>
        <pc:sldLayoutChg chg="delSp">
          <pc:chgData name="Rojesh Dhakal" userId="8f97a48fc7a11475" providerId="LiveId" clId="{AC8A6BA2-BCFC-4A96-8CED-F024766FB2C4}" dt="2023-03-05T11:06:37.456" v="115"/>
          <pc:sldLayoutMkLst>
            <pc:docMk/>
            <pc:sldMasterMk cId="2522805420" sldId="2147483926"/>
            <pc:sldLayoutMk cId="4047475036" sldId="2147483940"/>
          </pc:sldLayoutMkLst>
          <pc:spChg chg="del">
            <ac:chgData name="Rojesh Dhakal" userId="8f97a48fc7a11475" providerId="LiveId" clId="{AC8A6BA2-BCFC-4A96-8CED-F024766FB2C4}" dt="2023-03-05T11:06:37.456" v="115"/>
            <ac:spMkLst>
              <pc:docMk/>
              <pc:sldMasterMk cId="2522805420" sldId="2147483926"/>
              <pc:sldLayoutMk cId="4047475036" sldId="2147483940"/>
              <ac:spMk id="3" creationId="{1DAC5403-E1D0-4032-A9FE-410B2982643C}"/>
            </ac:spMkLst>
          </pc:spChg>
          <pc:spChg chg="del">
            <ac:chgData name="Rojesh Dhakal" userId="8f97a48fc7a11475" providerId="LiveId" clId="{AC8A6BA2-BCFC-4A96-8CED-F024766FB2C4}" dt="2023-03-05T11:06:37.456" v="115"/>
            <ac:spMkLst>
              <pc:docMk/>
              <pc:sldMasterMk cId="2522805420" sldId="2147483926"/>
              <pc:sldLayoutMk cId="4047475036" sldId="2147483940"/>
              <ac:spMk id="5" creationId="{6691BBC0-FAFE-4A57-9925-6182B74C4CB1}"/>
            </ac:spMkLst>
          </pc:spChg>
          <pc:spChg chg="del">
            <ac:chgData name="Rojesh Dhakal" userId="8f97a48fc7a11475" providerId="LiveId" clId="{AC8A6BA2-BCFC-4A96-8CED-F024766FB2C4}" dt="2023-03-05T11:06:37.456" v="115"/>
            <ac:spMkLst>
              <pc:docMk/>
              <pc:sldMasterMk cId="2522805420" sldId="2147483926"/>
              <pc:sldLayoutMk cId="4047475036" sldId="2147483940"/>
              <ac:spMk id="12" creationId="{D846C517-01CF-4924-81A5-DAD4CE0BFA6C}"/>
            </ac:spMkLst>
          </pc:spChg>
        </pc:sldLayoutChg>
        <pc:sldLayoutChg chg="delSp del">
          <pc:chgData name="Rojesh Dhakal" userId="8f97a48fc7a11475" providerId="LiveId" clId="{AC8A6BA2-BCFC-4A96-8CED-F024766FB2C4}" dt="2023-03-05T11:06:56.120" v="117" actId="2696"/>
          <pc:sldLayoutMkLst>
            <pc:docMk/>
            <pc:sldMasterMk cId="2522805420" sldId="2147483926"/>
            <pc:sldLayoutMk cId="403088758" sldId="2147483941"/>
          </pc:sldLayoutMkLst>
          <pc:spChg chg="del">
            <ac:chgData name="Rojesh Dhakal" userId="8f97a48fc7a11475" providerId="LiveId" clId="{AC8A6BA2-BCFC-4A96-8CED-F024766FB2C4}" dt="2023-03-05T11:06:37.456" v="115"/>
            <ac:spMkLst>
              <pc:docMk/>
              <pc:sldMasterMk cId="2522805420" sldId="2147483926"/>
              <pc:sldLayoutMk cId="403088758" sldId="2147483941"/>
              <ac:spMk id="6" creationId="{834F3F28-2A24-40B5-AC8C-5A53DC799A96}"/>
            </ac:spMkLst>
          </pc:spChg>
          <pc:spChg chg="del">
            <ac:chgData name="Rojesh Dhakal" userId="8f97a48fc7a11475" providerId="LiveId" clId="{AC8A6BA2-BCFC-4A96-8CED-F024766FB2C4}" dt="2023-03-05T11:06:37.456" v="115"/>
            <ac:spMkLst>
              <pc:docMk/>
              <pc:sldMasterMk cId="2522805420" sldId="2147483926"/>
              <pc:sldLayoutMk cId="403088758" sldId="2147483941"/>
              <ac:spMk id="7" creationId="{95BAC97E-3C4E-4D04-8A57-DC61E07CB8FD}"/>
            </ac:spMkLst>
          </pc:spChg>
          <pc:spChg chg="del">
            <ac:chgData name="Rojesh Dhakal" userId="8f97a48fc7a11475" providerId="LiveId" clId="{AC8A6BA2-BCFC-4A96-8CED-F024766FB2C4}" dt="2023-03-05T11:06:37.456" v="115"/>
            <ac:spMkLst>
              <pc:docMk/>
              <pc:sldMasterMk cId="2522805420" sldId="2147483926"/>
              <pc:sldLayoutMk cId="403088758" sldId="2147483941"/>
              <ac:spMk id="8" creationId="{FE88C711-3D16-496B-BF96-001A0C0A3AAF}"/>
            </ac:spMkLst>
          </pc:spChg>
          <pc:spChg chg="del">
            <ac:chgData name="Rojesh Dhakal" userId="8f97a48fc7a11475" providerId="LiveId" clId="{AC8A6BA2-BCFC-4A96-8CED-F024766FB2C4}" dt="2023-03-05T11:06:37.456" v="115"/>
            <ac:spMkLst>
              <pc:docMk/>
              <pc:sldMasterMk cId="2522805420" sldId="2147483926"/>
              <pc:sldLayoutMk cId="403088758" sldId="2147483941"/>
              <ac:spMk id="10" creationId="{CECF654C-A7AE-4727-9F7F-492670C3E642}"/>
            </ac:spMkLst>
          </pc:spChg>
          <pc:spChg chg="del">
            <ac:chgData name="Rojesh Dhakal" userId="8f97a48fc7a11475" providerId="LiveId" clId="{AC8A6BA2-BCFC-4A96-8CED-F024766FB2C4}" dt="2023-03-05T11:06:37.456" v="115"/>
            <ac:spMkLst>
              <pc:docMk/>
              <pc:sldMasterMk cId="2522805420" sldId="2147483926"/>
              <pc:sldLayoutMk cId="403088758" sldId="2147483941"/>
              <ac:spMk id="13" creationId="{E7822F33-D675-4E6C-BD09-D9C78365BB41}"/>
            </ac:spMkLst>
          </pc:spChg>
        </pc:sldLayoutChg>
      </pc:sldMasterChg>
      <pc:sldMasterChg chg="modTransition modSldLayout">
        <pc:chgData name="Rojesh Dhakal" userId="8f97a48fc7a11475" providerId="LiveId" clId="{AC8A6BA2-BCFC-4A96-8CED-F024766FB2C4}" dt="2023-03-05T11:07:14.977" v="119"/>
        <pc:sldMasterMkLst>
          <pc:docMk/>
          <pc:sldMasterMk cId="4240487318" sldId="2147483944"/>
        </pc:sldMasterMkLst>
        <pc:sldLayoutChg chg="modTransition">
          <pc:chgData name="Rojesh Dhakal" userId="8f97a48fc7a11475" providerId="LiveId" clId="{AC8A6BA2-BCFC-4A96-8CED-F024766FB2C4}" dt="2023-03-05T11:07:14.977" v="119"/>
          <pc:sldLayoutMkLst>
            <pc:docMk/>
            <pc:sldMasterMk cId="4240487318" sldId="2147483944"/>
            <pc:sldLayoutMk cId="3385817980" sldId="2147483951"/>
          </pc:sldLayoutMkLst>
        </pc:sldLayoutChg>
      </pc:sldMasterChg>
      <pc:sldMasterChg chg="modTransition modSldLayout">
        <pc:chgData name="Rojesh Dhakal" userId="8f97a48fc7a11475" providerId="LiveId" clId="{AC8A6BA2-BCFC-4A96-8CED-F024766FB2C4}" dt="2023-03-05T11:07:27.930" v="121"/>
        <pc:sldMasterMkLst>
          <pc:docMk/>
          <pc:sldMasterMk cId="655131315" sldId="2147483957"/>
        </pc:sldMasterMkLst>
        <pc:sldLayoutChg chg="modTransition">
          <pc:chgData name="Rojesh Dhakal" userId="8f97a48fc7a11475" providerId="LiveId" clId="{AC8A6BA2-BCFC-4A96-8CED-F024766FB2C4}" dt="2023-03-05T11:07:27.930" v="121"/>
          <pc:sldLayoutMkLst>
            <pc:docMk/>
            <pc:sldMasterMk cId="655131315" sldId="2147483957"/>
            <pc:sldLayoutMk cId="3100011517" sldId="2147483964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7735D1-5336-4D4C-B7D1-2D4422FD4A7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9FED2D-3148-4940-80F8-2AE52C7ACA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Establish our marketing plan.</a:t>
          </a:r>
        </a:p>
      </dgm:t>
    </dgm:pt>
    <dgm:pt modelId="{8BEFC237-8529-4588-A867-2506B629ACA3}" type="parTrans" cxnId="{682E1545-5493-4CE0-80A0-7A0C08796DEF}">
      <dgm:prSet/>
      <dgm:spPr/>
      <dgm:t>
        <a:bodyPr/>
        <a:lstStyle/>
        <a:p>
          <a:endParaRPr lang="en-US"/>
        </a:p>
      </dgm:t>
    </dgm:pt>
    <dgm:pt modelId="{F3F5F75D-01B0-49BE-87E7-1E59034A6EEF}" type="sibTrans" cxnId="{682E1545-5493-4CE0-80A0-7A0C08796D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4F404E-96DC-4602-A207-A956E67A71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Concentrate on most profitable customers.</a:t>
          </a:r>
        </a:p>
      </dgm:t>
    </dgm:pt>
    <dgm:pt modelId="{CBAACB44-58EF-40DF-80AA-1071FA4FD79B}" type="parTrans" cxnId="{4854B207-C4EC-4F82-AA2D-36743D10CD88}">
      <dgm:prSet/>
      <dgm:spPr/>
      <dgm:t>
        <a:bodyPr/>
        <a:lstStyle/>
        <a:p>
          <a:endParaRPr lang="en-US"/>
        </a:p>
      </dgm:t>
    </dgm:pt>
    <dgm:pt modelId="{87761D01-A3CE-4D46-97C4-7AD185A91C53}" type="sibTrans" cxnId="{4854B207-C4EC-4F82-AA2D-36743D10CD8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1BCF6E8-1E85-4C13-B951-4A6A066917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Select the best communication channels.</a:t>
          </a:r>
        </a:p>
      </dgm:t>
    </dgm:pt>
    <dgm:pt modelId="{EE0C70AC-2FE0-47C9-9FB1-548F979447F3}" type="parTrans" cxnId="{C39B7243-0A21-49DF-8074-A6C8B6A1E653}">
      <dgm:prSet/>
      <dgm:spPr/>
      <dgm:t>
        <a:bodyPr/>
        <a:lstStyle/>
        <a:p>
          <a:endParaRPr lang="en-US"/>
        </a:p>
      </dgm:t>
    </dgm:pt>
    <dgm:pt modelId="{0929720C-0F10-4B79-B75D-2980B350AD22}" type="sibTrans" cxnId="{C39B7243-0A21-49DF-8074-A6C8B6A1E65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BC0B81-D754-43AD-BB73-907CA68FF7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 pricing strategy.</a:t>
          </a:r>
        </a:p>
      </dgm:t>
    </dgm:pt>
    <dgm:pt modelId="{5E6A6092-F0D2-498C-9C82-42C868B86F53}" type="parTrans" cxnId="{0899DD77-AA6F-4825-8959-1756EDEA7B54}">
      <dgm:prSet/>
      <dgm:spPr/>
      <dgm:t>
        <a:bodyPr/>
        <a:lstStyle/>
        <a:p>
          <a:endParaRPr lang="en-US"/>
        </a:p>
      </dgm:t>
    </dgm:pt>
    <dgm:pt modelId="{3BCECE73-6ADC-467D-ADC5-B3A6F9B5F080}" type="sibTrans" cxnId="{0899DD77-AA6F-4825-8959-1756EDEA7B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EA9FCA-0E29-47FA-8156-95EC9EF8F2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 Retention.</a:t>
          </a:r>
        </a:p>
      </dgm:t>
    </dgm:pt>
    <dgm:pt modelId="{E9DE9BDA-F6F0-4863-A0F9-A41350854934}" type="parTrans" cxnId="{A396C13D-1F5E-411C-95C0-9B5FEDAC6312}">
      <dgm:prSet/>
      <dgm:spPr/>
      <dgm:t>
        <a:bodyPr/>
        <a:lstStyle/>
        <a:p>
          <a:endParaRPr lang="en-US"/>
        </a:p>
      </dgm:t>
    </dgm:pt>
    <dgm:pt modelId="{3CB9FCE0-821E-4D00-A58F-C8C160908992}" type="sibTrans" cxnId="{A396C13D-1F5E-411C-95C0-9B5FEDAC6312}">
      <dgm:prSet/>
      <dgm:spPr/>
      <dgm:t>
        <a:bodyPr/>
        <a:lstStyle/>
        <a:p>
          <a:endParaRPr lang="en-US"/>
        </a:p>
      </dgm:t>
    </dgm:pt>
    <dgm:pt modelId="{0CBC312E-1737-4CB1-A3D5-CDB004C40E87}" type="pres">
      <dgm:prSet presAssocID="{D07735D1-5336-4D4C-B7D1-2D4422FD4A7D}" presName="root" presStyleCnt="0">
        <dgm:presLayoutVars>
          <dgm:dir/>
          <dgm:resizeHandles val="exact"/>
        </dgm:presLayoutVars>
      </dgm:prSet>
      <dgm:spPr/>
    </dgm:pt>
    <dgm:pt modelId="{11102DB8-1FEE-4334-B4F2-3F8902ED5F53}" type="pres">
      <dgm:prSet presAssocID="{D07735D1-5336-4D4C-B7D1-2D4422FD4A7D}" presName="container" presStyleCnt="0">
        <dgm:presLayoutVars>
          <dgm:dir/>
          <dgm:resizeHandles val="exact"/>
        </dgm:presLayoutVars>
      </dgm:prSet>
      <dgm:spPr/>
    </dgm:pt>
    <dgm:pt modelId="{94132689-8C75-4897-8890-C97B1B280B2D}" type="pres">
      <dgm:prSet presAssocID="{2B9FED2D-3148-4940-80F8-2AE52C7ACA7F}" presName="compNode" presStyleCnt="0"/>
      <dgm:spPr/>
    </dgm:pt>
    <dgm:pt modelId="{BE688A31-B89A-46BE-8E08-ABB68FA51AFE}" type="pres">
      <dgm:prSet presAssocID="{2B9FED2D-3148-4940-80F8-2AE52C7ACA7F}" presName="iconBgRect" presStyleLbl="bgShp" presStyleIdx="0" presStyleCnt="5"/>
      <dgm:spPr/>
    </dgm:pt>
    <dgm:pt modelId="{2D18E802-6D0C-40C8-BA55-7FE0FE6C1532}" type="pres">
      <dgm:prSet presAssocID="{2B9FED2D-3148-4940-80F8-2AE52C7ACA7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742978D2-B940-4AD3-8EC0-C8B6CA3DE0E1}" type="pres">
      <dgm:prSet presAssocID="{2B9FED2D-3148-4940-80F8-2AE52C7ACA7F}" presName="spaceRect" presStyleCnt="0"/>
      <dgm:spPr/>
    </dgm:pt>
    <dgm:pt modelId="{0445AED9-B573-4FC2-91FC-659C1B3C9F4F}" type="pres">
      <dgm:prSet presAssocID="{2B9FED2D-3148-4940-80F8-2AE52C7ACA7F}" presName="textRect" presStyleLbl="revTx" presStyleIdx="0" presStyleCnt="5">
        <dgm:presLayoutVars>
          <dgm:chMax val="1"/>
          <dgm:chPref val="1"/>
        </dgm:presLayoutVars>
      </dgm:prSet>
      <dgm:spPr/>
    </dgm:pt>
    <dgm:pt modelId="{EEE4B68B-3123-4FFB-A400-D3523119A28B}" type="pres">
      <dgm:prSet presAssocID="{F3F5F75D-01B0-49BE-87E7-1E59034A6EEF}" presName="sibTrans" presStyleLbl="sibTrans2D1" presStyleIdx="0" presStyleCnt="0"/>
      <dgm:spPr/>
    </dgm:pt>
    <dgm:pt modelId="{39312D17-8C0C-4435-8A99-622728F0F1D0}" type="pres">
      <dgm:prSet presAssocID="{194F404E-96DC-4602-A207-A956E67A715B}" presName="compNode" presStyleCnt="0"/>
      <dgm:spPr/>
    </dgm:pt>
    <dgm:pt modelId="{50438DD8-3235-4328-B096-8AF096A7A58E}" type="pres">
      <dgm:prSet presAssocID="{194F404E-96DC-4602-A207-A956E67A715B}" presName="iconBgRect" presStyleLbl="bgShp" presStyleIdx="1" presStyleCnt="5"/>
      <dgm:spPr/>
    </dgm:pt>
    <dgm:pt modelId="{96508B8C-15BA-4734-A03B-6960795CD0D8}" type="pres">
      <dgm:prSet presAssocID="{194F404E-96DC-4602-A207-A956E67A715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9761795-CC6C-4767-855B-C1B015B290D1}" type="pres">
      <dgm:prSet presAssocID="{194F404E-96DC-4602-A207-A956E67A715B}" presName="spaceRect" presStyleCnt="0"/>
      <dgm:spPr/>
    </dgm:pt>
    <dgm:pt modelId="{4AD9C439-7D3B-44D3-A247-5CDA30760F0C}" type="pres">
      <dgm:prSet presAssocID="{194F404E-96DC-4602-A207-A956E67A715B}" presName="textRect" presStyleLbl="revTx" presStyleIdx="1" presStyleCnt="5">
        <dgm:presLayoutVars>
          <dgm:chMax val="1"/>
          <dgm:chPref val="1"/>
        </dgm:presLayoutVars>
      </dgm:prSet>
      <dgm:spPr/>
    </dgm:pt>
    <dgm:pt modelId="{2B68C76C-4338-4CB9-836B-47C017545E04}" type="pres">
      <dgm:prSet presAssocID="{87761D01-A3CE-4D46-97C4-7AD185A91C53}" presName="sibTrans" presStyleLbl="sibTrans2D1" presStyleIdx="0" presStyleCnt="0"/>
      <dgm:spPr/>
    </dgm:pt>
    <dgm:pt modelId="{EF004D96-EE1B-47B3-94C1-266D3B235D3D}" type="pres">
      <dgm:prSet presAssocID="{B1BCF6E8-1E85-4C13-B951-4A6A06691742}" presName="compNode" presStyleCnt="0"/>
      <dgm:spPr/>
    </dgm:pt>
    <dgm:pt modelId="{F7DCD145-6F77-41F4-93DD-7C59C1978BCA}" type="pres">
      <dgm:prSet presAssocID="{B1BCF6E8-1E85-4C13-B951-4A6A06691742}" presName="iconBgRect" presStyleLbl="bgShp" presStyleIdx="2" presStyleCnt="5"/>
      <dgm:spPr/>
    </dgm:pt>
    <dgm:pt modelId="{D94C96BD-9E2F-4E09-9554-3C650AA0DB81}" type="pres">
      <dgm:prSet presAssocID="{B1BCF6E8-1E85-4C13-B951-4A6A0669174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238C1B1F-C8EB-41D1-A934-D0CA2E99DCB8}" type="pres">
      <dgm:prSet presAssocID="{B1BCF6E8-1E85-4C13-B951-4A6A06691742}" presName="spaceRect" presStyleCnt="0"/>
      <dgm:spPr/>
    </dgm:pt>
    <dgm:pt modelId="{C2EB7CEA-4747-4D4F-A06F-453E4E973682}" type="pres">
      <dgm:prSet presAssocID="{B1BCF6E8-1E85-4C13-B951-4A6A06691742}" presName="textRect" presStyleLbl="revTx" presStyleIdx="2" presStyleCnt="5">
        <dgm:presLayoutVars>
          <dgm:chMax val="1"/>
          <dgm:chPref val="1"/>
        </dgm:presLayoutVars>
      </dgm:prSet>
      <dgm:spPr/>
    </dgm:pt>
    <dgm:pt modelId="{368F4C45-5F4C-4F6B-973E-3C2DB7935776}" type="pres">
      <dgm:prSet presAssocID="{0929720C-0F10-4B79-B75D-2980B350AD22}" presName="sibTrans" presStyleLbl="sibTrans2D1" presStyleIdx="0" presStyleCnt="0"/>
      <dgm:spPr/>
    </dgm:pt>
    <dgm:pt modelId="{6F84E1E0-F609-4AFC-BDF9-5EBD30B7E9B9}" type="pres">
      <dgm:prSet presAssocID="{63BC0B81-D754-43AD-BB73-907CA68FF7F0}" presName="compNode" presStyleCnt="0"/>
      <dgm:spPr/>
    </dgm:pt>
    <dgm:pt modelId="{06642F95-70B5-42E0-BB61-FB4A988B2603}" type="pres">
      <dgm:prSet presAssocID="{63BC0B81-D754-43AD-BB73-907CA68FF7F0}" presName="iconBgRect" presStyleLbl="bgShp" presStyleIdx="3" presStyleCnt="5"/>
      <dgm:spPr/>
    </dgm:pt>
    <dgm:pt modelId="{992208E8-782C-4C99-AF1E-5E9F6296D906}" type="pres">
      <dgm:prSet presAssocID="{63BC0B81-D754-43AD-BB73-907CA68FF7F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BECB1DE3-1B92-4149-83D9-435DAEDAE216}" type="pres">
      <dgm:prSet presAssocID="{63BC0B81-D754-43AD-BB73-907CA68FF7F0}" presName="spaceRect" presStyleCnt="0"/>
      <dgm:spPr/>
    </dgm:pt>
    <dgm:pt modelId="{0013013E-7828-48D2-BE5E-97EDA79BD4F9}" type="pres">
      <dgm:prSet presAssocID="{63BC0B81-D754-43AD-BB73-907CA68FF7F0}" presName="textRect" presStyleLbl="revTx" presStyleIdx="3" presStyleCnt="5">
        <dgm:presLayoutVars>
          <dgm:chMax val="1"/>
          <dgm:chPref val="1"/>
        </dgm:presLayoutVars>
      </dgm:prSet>
      <dgm:spPr/>
    </dgm:pt>
    <dgm:pt modelId="{9999953D-829F-4692-ADF4-C0989A08736A}" type="pres">
      <dgm:prSet presAssocID="{3BCECE73-6ADC-467D-ADC5-B3A6F9B5F080}" presName="sibTrans" presStyleLbl="sibTrans2D1" presStyleIdx="0" presStyleCnt="0"/>
      <dgm:spPr/>
    </dgm:pt>
    <dgm:pt modelId="{35E27756-8BE8-4659-B064-BF29D47691B7}" type="pres">
      <dgm:prSet presAssocID="{02EA9FCA-0E29-47FA-8156-95EC9EF8F2F5}" presName="compNode" presStyleCnt="0"/>
      <dgm:spPr/>
    </dgm:pt>
    <dgm:pt modelId="{A3541FF5-9D2B-4529-9D0B-D8CCD39F31F5}" type="pres">
      <dgm:prSet presAssocID="{02EA9FCA-0E29-47FA-8156-95EC9EF8F2F5}" presName="iconBgRect" presStyleLbl="bgShp" presStyleIdx="4" presStyleCnt="5"/>
      <dgm:spPr/>
    </dgm:pt>
    <dgm:pt modelId="{A4E3AA75-DCC7-4683-80C7-40A67FE854DB}" type="pres">
      <dgm:prSet presAssocID="{02EA9FCA-0E29-47FA-8156-95EC9EF8F2F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63B5B2C0-EF43-4AFB-8DE2-218410E6FDBF}" type="pres">
      <dgm:prSet presAssocID="{02EA9FCA-0E29-47FA-8156-95EC9EF8F2F5}" presName="spaceRect" presStyleCnt="0"/>
      <dgm:spPr/>
    </dgm:pt>
    <dgm:pt modelId="{4DA0224F-49ED-48F8-B11B-8D78C520EECB}" type="pres">
      <dgm:prSet presAssocID="{02EA9FCA-0E29-47FA-8156-95EC9EF8F2F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854B207-C4EC-4F82-AA2D-36743D10CD88}" srcId="{D07735D1-5336-4D4C-B7D1-2D4422FD4A7D}" destId="{194F404E-96DC-4602-A207-A956E67A715B}" srcOrd="1" destOrd="0" parTransId="{CBAACB44-58EF-40DF-80AA-1071FA4FD79B}" sibTransId="{87761D01-A3CE-4D46-97C4-7AD185A91C53}"/>
    <dgm:cxn modelId="{DA14692B-3147-409B-ADD4-C12DDEC3BFD1}" type="presOf" srcId="{B1BCF6E8-1E85-4C13-B951-4A6A06691742}" destId="{C2EB7CEA-4747-4D4F-A06F-453E4E973682}" srcOrd="0" destOrd="0" presId="urn:microsoft.com/office/officeart/2018/2/layout/IconCircleList"/>
    <dgm:cxn modelId="{A396C13D-1F5E-411C-95C0-9B5FEDAC6312}" srcId="{D07735D1-5336-4D4C-B7D1-2D4422FD4A7D}" destId="{02EA9FCA-0E29-47FA-8156-95EC9EF8F2F5}" srcOrd="4" destOrd="0" parTransId="{E9DE9BDA-F6F0-4863-A0F9-A41350854934}" sibTransId="{3CB9FCE0-821E-4D00-A58F-C8C160908992}"/>
    <dgm:cxn modelId="{13FAA03E-8002-407A-8337-3731075E9F46}" type="presOf" srcId="{02EA9FCA-0E29-47FA-8156-95EC9EF8F2F5}" destId="{4DA0224F-49ED-48F8-B11B-8D78C520EECB}" srcOrd="0" destOrd="0" presId="urn:microsoft.com/office/officeart/2018/2/layout/IconCircleList"/>
    <dgm:cxn modelId="{C39B7243-0A21-49DF-8074-A6C8B6A1E653}" srcId="{D07735D1-5336-4D4C-B7D1-2D4422FD4A7D}" destId="{B1BCF6E8-1E85-4C13-B951-4A6A06691742}" srcOrd="2" destOrd="0" parTransId="{EE0C70AC-2FE0-47C9-9FB1-548F979447F3}" sibTransId="{0929720C-0F10-4B79-B75D-2980B350AD22}"/>
    <dgm:cxn modelId="{4708B043-1A1A-4612-8275-EAFE2466A182}" type="presOf" srcId="{3BCECE73-6ADC-467D-ADC5-B3A6F9B5F080}" destId="{9999953D-829F-4692-ADF4-C0989A08736A}" srcOrd="0" destOrd="0" presId="urn:microsoft.com/office/officeart/2018/2/layout/IconCircleList"/>
    <dgm:cxn modelId="{682E1545-5493-4CE0-80A0-7A0C08796DEF}" srcId="{D07735D1-5336-4D4C-B7D1-2D4422FD4A7D}" destId="{2B9FED2D-3148-4940-80F8-2AE52C7ACA7F}" srcOrd="0" destOrd="0" parTransId="{8BEFC237-8529-4588-A867-2506B629ACA3}" sibTransId="{F3F5F75D-01B0-49BE-87E7-1E59034A6EEF}"/>
    <dgm:cxn modelId="{ABA1326A-76DC-4CFE-83A7-73D585AFE6D4}" type="presOf" srcId="{F3F5F75D-01B0-49BE-87E7-1E59034A6EEF}" destId="{EEE4B68B-3123-4FFB-A400-D3523119A28B}" srcOrd="0" destOrd="0" presId="urn:microsoft.com/office/officeart/2018/2/layout/IconCircleList"/>
    <dgm:cxn modelId="{57A7C84E-BEA0-4F84-B1E4-996D2B704C93}" type="presOf" srcId="{87761D01-A3CE-4D46-97C4-7AD185A91C53}" destId="{2B68C76C-4338-4CB9-836B-47C017545E04}" srcOrd="0" destOrd="0" presId="urn:microsoft.com/office/officeart/2018/2/layout/IconCircleList"/>
    <dgm:cxn modelId="{E0567771-E3E0-4E6D-BF34-0AB04702D664}" type="presOf" srcId="{0929720C-0F10-4B79-B75D-2980B350AD22}" destId="{368F4C45-5F4C-4F6B-973E-3C2DB7935776}" srcOrd="0" destOrd="0" presId="urn:microsoft.com/office/officeart/2018/2/layout/IconCircleList"/>
    <dgm:cxn modelId="{0899DD77-AA6F-4825-8959-1756EDEA7B54}" srcId="{D07735D1-5336-4D4C-B7D1-2D4422FD4A7D}" destId="{63BC0B81-D754-43AD-BB73-907CA68FF7F0}" srcOrd="3" destOrd="0" parTransId="{5E6A6092-F0D2-498C-9C82-42C868B86F53}" sibTransId="{3BCECE73-6ADC-467D-ADC5-B3A6F9B5F080}"/>
    <dgm:cxn modelId="{DDEC51B0-EAF5-4D47-8AC1-8B0B4B2174A7}" type="presOf" srcId="{194F404E-96DC-4602-A207-A956E67A715B}" destId="{4AD9C439-7D3B-44D3-A247-5CDA30760F0C}" srcOrd="0" destOrd="0" presId="urn:microsoft.com/office/officeart/2018/2/layout/IconCircleList"/>
    <dgm:cxn modelId="{90C291E9-0F8D-4FA7-9ECA-BCD015C6E9DD}" type="presOf" srcId="{D07735D1-5336-4D4C-B7D1-2D4422FD4A7D}" destId="{0CBC312E-1737-4CB1-A3D5-CDB004C40E87}" srcOrd="0" destOrd="0" presId="urn:microsoft.com/office/officeart/2018/2/layout/IconCircleList"/>
    <dgm:cxn modelId="{03FE9FF5-9F35-45FF-8594-24CFD5DE6D54}" type="presOf" srcId="{63BC0B81-D754-43AD-BB73-907CA68FF7F0}" destId="{0013013E-7828-48D2-BE5E-97EDA79BD4F9}" srcOrd="0" destOrd="0" presId="urn:microsoft.com/office/officeart/2018/2/layout/IconCircleList"/>
    <dgm:cxn modelId="{DA2A61F9-5263-4594-9A88-14CE4FCA98A8}" type="presOf" srcId="{2B9FED2D-3148-4940-80F8-2AE52C7ACA7F}" destId="{0445AED9-B573-4FC2-91FC-659C1B3C9F4F}" srcOrd="0" destOrd="0" presId="urn:microsoft.com/office/officeart/2018/2/layout/IconCircleList"/>
    <dgm:cxn modelId="{26D002F9-1172-4C93-8491-314E3E21CF8B}" type="presParOf" srcId="{0CBC312E-1737-4CB1-A3D5-CDB004C40E87}" destId="{11102DB8-1FEE-4334-B4F2-3F8902ED5F53}" srcOrd="0" destOrd="0" presId="urn:microsoft.com/office/officeart/2018/2/layout/IconCircleList"/>
    <dgm:cxn modelId="{2652B27F-5819-4261-AEC0-29A90C5DA2EF}" type="presParOf" srcId="{11102DB8-1FEE-4334-B4F2-3F8902ED5F53}" destId="{94132689-8C75-4897-8890-C97B1B280B2D}" srcOrd="0" destOrd="0" presId="urn:microsoft.com/office/officeart/2018/2/layout/IconCircleList"/>
    <dgm:cxn modelId="{B2680E59-A49B-402E-8409-7744BBA56BB0}" type="presParOf" srcId="{94132689-8C75-4897-8890-C97B1B280B2D}" destId="{BE688A31-B89A-46BE-8E08-ABB68FA51AFE}" srcOrd="0" destOrd="0" presId="urn:microsoft.com/office/officeart/2018/2/layout/IconCircleList"/>
    <dgm:cxn modelId="{86976C79-CB28-4685-8F40-3EF1B79C2011}" type="presParOf" srcId="{94132689-8C75-4897-8890-C97B1B280B2D}" destId="{2D18E802-6D0C-40C8-BA55-7FE0FE6C1532}" srcOrd="1" destOrd="0" presId="urn:microsoft.com/office/officeart/2018/2/layout/IconCircleList"/>
    <dgm:cxn modelId="{84D9932B-AAAA-4667-848F-9DA97FF1C331}" type="presParOf" srcId="{94132689-8C75-4897-8890-C97B1B280B2D}" destId="{742978D2-B940-4AD3-8EC0-C8B6CA3DE0E1}" srcOrd="2" destOrd="0" presId="urn:microsoft.com/office/officeart/2018/2/layout/IconCircleList"/>
    <dgm:cxn modelId="{A8241B6E-4067-45C6-BE96-0FFE8E240002}" type="presParOf" srcId="{94132689-8C75-4897-8890-C97B1B280B2D}" destId="{0445AED9-B573-4FC2-91FC-659C1B3C9F4F}" srcOrd="3" destOrd="0" presId="urn:microsoft.com/office/officeart/2018/2/layout/IconCircleList"/>
    <dgm:cxn modelId="{E11920CC-2710-463B-B0E2-FA2C4512B888}" type="presParOf" srcId="{11102DB8-1FEE-4334-B4F2-3F8902ED5F53}" destId="{EEE4B68B-3123-4FFB-A400-D3523119A28B}" srcOrd="1" destOrd="0" presId="urn:microsoft.com/office/officeart/2018/2/layout/IconCircleList"/>
    <dgm:cxn modelId="{C84691A1-5E67-4DCE-98C2-05C51BFE5AB7}" type="presParOf" srcId="{11102DB8-1FEE-4334-B4F2-3F8902ED5F53}" destId="{39312D17-8C0C-4435-8A99-622728F0F1D0}" srcOrd="2" destOrd="0" presId="urn:microsoft.com/office/officeart/2018/2/layout/IconCircleList"/>
    <dgm:cxn modelId="{B9E87ABF-3C51-4FC6-8D5A-3C319F3A67FD}" type="presParOf" srcId="{39312D17-8C0C-4435-8A99-622728F0F1D0}" destId="{50438DD8-3235-4328-B096-8AF096A7A58E}" srcOrd="0" destOrd="0" presId="urn:microsoft.com/office/officeart/2018/2/layout/IconCircleList"/>
    <dgm:cxn modelId="{F3F15EEE-0430-4A15-808F-B78120715483}" type="presParOf" srcId="{39312D17-8C0C-4435-8A99-622728F0F1D0}" destId="{96508B8C-15BA-4734-A03B-6960795CD0D8}" srcOrd="1" destOrd="0" presId="urn:microsoft.com/office/officeart/2018/2/layout/IconCircleList"/>
    <dgm:cxn modelId="{FF3FBB7C-5B2E-49C2-9651-C16C4A585168}" type="presParOf" srcId="{39312D17-8C0C-4435-8A99-622728F0F1D0}" destId="{79761795-CC6C-4767-855B-C1B015B290D1}" srcOrd="2" destOrd="0" presId="urn:microsoft.com/office/officeart/2018/2/layout/IconCircleList"/>
    <dgm:cxn modelId="{54E38709-B0AD-4C59-B201-80FF091F62F1}" type="presParOf" srcId="{39312D17-8C0C-4435-8A99-622728F0F1D0}" destId="{4AD9C439-7D3B-44D3-A247-5CDA30760F0C}" srcOrd="3" destOrd="0" presId="urn:microsoft.com/office/officeart/2018/2/layout/IconCircleList"/>
    <dgm:cxn modelId="{4E6BE0E7-B7F5-40A0-BA2F-48C2067C38DD}" type="presParOf" srcId="{11102DB8-1FEE-4334-B4F2-3F8902ED5F53}" destId="{2B68C76C-4338-4CB9-836B-47C017545E04}" srcOrd="3" destOrd="0" presId="urn:microsoft.com/office/officeart/2018/2/layout/IconCircleList"/>
    <dgm:cxn modelId="{2185AF21-C6A8-4032-BA20-7204B228A07E}" type="presParOf" srcId="{11102DB8-1FEE-4334-B4F2-3F8902ED5F53}" destId="{EF004D96-EE1B-47B3-94C1-266D3B235D3D}" srcOrd="4" destOrd="0" presId="urn:microsoft.com/office/officeart/2018/2/layout/IconCircleList"/>
    <dgm:cxn modelId="{2B0E2B69-F6DF-46A4-95C0-6B799B4B0AEB}" type="presParOf" srcId="{EF004D96-EE1B-47B3-94C1-266D3B235D3D}" destId="{F7DCD145-6F77-41F4-93DD-7C59C1978BCA}" srcOrd="0" destOrd="0" presId="urn:microsoft.com/office/officeart/2018/2/layout/IconCircleList"/>
    <dgm:cxn modelId="{9A2E567D-E4CE-4C38-938C-67062F404220}" type="presParOf" srcId="{EF004D96-EE1B-47B3-94C1-266D3B235D3D}" destId="{D94C96BD-9E2F-4E09-9554-3C650AA0DB81}" srcOrd="1" destOrd="0" presId="urn:microsoft.com/office/officeart/2018/2/layout/IconCircleList"/>
    <dgm:cxn modelId="{EC4A7224-8961-45AB-AF89-1CE17F6A2D32}" type="presParOf" srcId="{EF004D96-EE1B-47B3-94C1-266D3B235D3D}" destId="{238C1B1F-C8EB-41D1-A934-D0CA2E99DCB8}" srcOrd="2" destOrd="0" presId="urn:microsoft.com/office/officeart/2018/2/layout/IconCircleList"/>
    <dgm:cxn modelId="{E6CE09AD-88DD-4236-B4E4-2386A03A6E46}" type="presParOf" srcId="{EF004D96-EE1B-47B3-94C1-266D3B235D3D}" destId="{C2EB7CEA-4747-4D4F-A06F-453E4E973682}" srcOrd="3" destOrd="0" presId="urn:microsoft.com/office/officeart/2018/2/layout/IconCircleList"/>
    <dgm:cxn modelId="{E5816129-D341-4B94-9289-18EC90F25D84}" type="presParOf" srcId="{11102DB8-1FEE-4334-B4F2-3F8902ED5F53}" destId="{368F4C45-5F4C-4F6B-973E-3C2DB7935776}" srcOrd="5" destOrd="0" presId="urn:microsoft.com/office/officeart/2018/2/layout/IconCircleList"/>
    <dgm:cxn modelId="{FBA6C598-EFD9-4633-9DA4-48555EDD033F}" type="presParOf" srcId="{11102DB8-1FEE-4334-B4F2-3F8902ED5F53}" destId="{6F84E1E0-F609-4AFC-BDF9-5EBD30B7E9B9}" srcOrd="6" destOrd="0" presId="urn:microsoft.com/office/officeart/2018/2/layout/IconCircleList"/>
    <dgm:cxn modelId="{6C9FEA2F-1875-49B9-ABF4-1734F590BC1B}" type="presParOf" srcId="{6F84E1E0-F609-4AFC-BDF9-5EBD30B7E9B9}" destId="{06642F95-70B5-42E0-BB61-FB4A988B2603}" srcOrd="0" destOrd="0" presId="urn:microsoft.com/office/officeart/2018/2/layout/IconCircleList"/>
    <dgm:cxn modelId="{4A323DFF-DC64-4336-BA1B-3A2450CC82AD}" type="presParOf" srcId="{6F84E1E0-F609-4AFC-BDF9-5EBD30B7E9B9}" destId="{992208E8-782C-4C99-AF1E-5E9F6296D906}" srcOrd="1" destOrd="0" presId="urn:microsoft.com/office/officeart/2018/2/layout/IconCircleList"/>
    <dgm:cxn modelId="{2BD0A0C0-F5DD-4C03-9E4A-D3059D4E7C5C}" type="presParOf" srcId="{6F84E1E0-F609-4AFC-BDF9-5EBD30B7E9B9}" destId="{BECB1DE3-1B92-4149-83D9-435DAEDAE216}" srcOrd="2" destOrd="0" presId="urn:microsoft.com/office/officeart/2018/2/layout/IconCircleList"/>
    <dgm:cxn modelId="{BE56472E-04F0-49A5-8C03-01B85C9B748F}" type="presParOf" srcId="{6F84E1E0-F609-4AFC-BDF9-5EBD30B7E9B9}" destId="{0013013E-7828-48D2-BE5E-97EDA79BD4F9}" srcOrd="3" destOrd="0" presId="urn:microsoft.com/office/officeart/2018/2/layout/IconCircleList"/>
    <dgm:cxn modelId="{6A1E48EA-CA36-476F-B460-68F8E8A0CCFE}" type="presParOf" srcId="{11102DB8-1FEE-4334-B4F2-3F8902ED5F53}" destId="{9999953D-829F-4692-ADF4-C0989A08736A}" srcOrd="7" destOrd="0" presId="urn:microsoft.com/office/officeart/2018/2/layout/IconCircleList"/>
    <dgm:cxn modelId="{6AEF92AD-C7A8-4653-8926-FFB47838C68C}" type="presParOf" srcId="{11102DB8-1FEE-4334-B4F2-3F8902ED5F53}" destId="{35E27756-8BE8-4659-B064-BF29D47691B7}" srcOrd="8" destOrd="0" presId="urn:microsoft.com/office/officeart/2018/2/layout/IconCircleList"/>
    <dgm:cxn modelId="{02F11AE2-4902-4915-A5E7-580A9B1B0BF8}" type="presParOf" srcId="{35E27756-8BE8-4659-B064-BF29D47691B7}" destId="{A3541FF5-9D2B-4529-9D0B-D8CCD39F31F5}" srcOrd="0" destOrd="0" presId="urn:microsoft.com/office/officeart/2018/2/layout/IconCircleList"/>
    <dgm:cxn modelId="{C24F8B7C-C562-42E2-B797-49E0F9803ECF}" type="presParOf" srcId="{35E27756-8BE8-4659-B064-BF29D47691B7}" destId="{A4E3AA75-DCC7-4683-80C7-40A67FE854DB}" srcOrd="1" destOrd="0" presId="urn:microsoft.com/office/officeart/2018/2/layout/IconCircleList"/>
    <dgm:cxn modelId="{D30A524D-C47C-46EB-85A6-1D71BBEEA343}" type="presParOf" srcId="{35E27756-8BE8-4659-B064-BF29D47691B7}" destId="{63B5B2C0-EF43-4AFB-8DE2-218410E6FDBF}" srcOrd="2" destOrd="0" presId="urn:microsoft.com/office/officeart/2018/2/layout/IconCircleList"/>
    <dgm:cxn modelId="{EBAD9E37-6ECC-40F2-8702-BE835CA46F28}" type="presParOf" srcId="{35E27756-8BE8-4659-B064-BF29D47691B7}" destId="{4DA0224F-49ED-48F8-B11B-8D78C520EEC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B1F6AE-F1B7-48A1-A5A1-CDCF8E688620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20FDA93-6F46-45B3-8481-C00DDF4817FC}">
      <dgm:prSet/>
      <dgm:spPr/>
      <dgm:t>
        <a:bodyPr/>
        <a:lstStyle/>
        <a:p>
          <a:r>
            <a:rPr lang="en-US" dirty="0"/>
            <a:t>Demographic  </a:t>
          </a:r>
        </a:p>
      </dgm:t>
    </dgm:pt>
    <dgm:pt modelId="{698C6A3B-9FBD-40B9-B5E1-0DA42E6EF864}" type="parTrans" cxnId="{06B455A0-18EE-4976-A405-FD9E944EB7AA}">
      <dgm:prSet/>
      <dgm:spPr/>
      <dgm:t>
        <a:bodyPr/>
        <a:lstStyle/>
        <a:p>
          <a:endParaRPr lang="en-US"/>
        </a:p>
      </dgm:t>
    </dgm:pt>
    <dgm:pt modelId="{4D35FD6A-1141-40FF-BACE-E7F12B875C08}" type="sibTrans" cxnId="{06B455A0-18EE-4976-A405-FD9E944EB7AA}">
      <dgm:prSet/>
      <dgm:spPr/>
      <dgm:t>
        <a:bodyPr/>
        <a:lstStyle/>
        <a:p>
          <a:endParaRPr lang="en-US"/>
        </a:p>
      </dgm:t>
    </dgm:pt>
    <dgm:pt modelId="{6D603A9C-7726-45A4-984E-2D7AA71F800F}">
      <dgm:prSet/>
      <dgm:spPr/>
      <dgm:t>
        <a:bodyPr/>
        <a:lstStyle/>
        <a:p>
          <a:r>
            <a:rPr lang="en-US" dirty="0"/>
            <a:t>Psychographic</a:t>
          </a:r>
        </a:p>
      </dgm:t>
    </dgm:pt>
    <dgm:pt modelId="{A3F7AB7D-6AC3-431A-8CC8-CF7800B80418}" type="parTrans" cxnId="{D47A7766-8D1A-4BB8-B66B-6E08052F3C61}">
      <dgm:prSet/>
      <dgm:spPr/>
      <dgm:t>
        <a:bodyPr/>
        <a:lstStyle/>
        <a:p>
          <a:endParaRPr lang="en-US"/>
        </a:p>
      </dgm:t>
    </dgm:pt>
    <dgm:pt modelId="{72932A9C-8CA0-45A9-A639-C4A24F57594B}" type="sibTrans" cxnId="{D47A7766-8D1A-4BB8-B66B-6E08052F3C61}">
      <dgm:prSet/>
      <dgm:spPr/>
      <dgm:t>
        <a:bodyPr/>
        <a:lstStyle/>
        <a:p>
          <a:endParaRPr lang="en-US"/>
        </a:p>
      </dgm:t>
    </dgm:pt>
    <dgm:pt modelId="{8F8D6368-143B-4300-B489-DA630186FC5C}">
      <dgm:prSet/>
      <dgm:spPr/>
      <dgm:t>
        <a:bodyPr/>
        <a:lstStyle/>
        <a:p>
          <a:r>
            <a:rPr lang="en-US" dirty="0"/>
            <a:t>Personality</a:t>
          </a:r>
        </a:p>
      </dgm:t>
    </dgm:pt>
    <dgm:pt modelId="{45906656-9071-48D1-B62D-B0233B544733}" type="parTrans" cxnId="{15BFA02A-4C9A-4275-83BA-8F7C231BB658}">
      <dgm:prSet/>
      <dgm:spPr/>
      <dgm:t>
        <a:bodyPr/>
        <a:lstStyle/>
        <a:p>
          <a:endParaRPr lang="en-US"/>
        </a:p>
      </dgm:t>
    </dgm:pt>
    <dgm:pt modelId="{CFEB12F6-98EF-42BC-B3C3-7DCE2B55B441}" type="sibTrans" cxnId="{15BFA02A-4C9A-4275-83BA-8F7C231BB658}">
      <dgm:prSet/>
      <dgm:spPr/>
      <dgm:t>
        <a:bodyPr/>
        <a:lstStyle/>
        <a:p>
          <a:endParaRPr lang="en-US"/>
        </a:p>
      </dgm:t>
    </dgm:pt>
    <dgm:pt modelId="{9C391858-69DF-407F-B29B-B718200FD3C3}">
      <dgm:prSet/>
      <dgm:spPr/>
      <dgm:t>
        <a:bodyPr/>
        <a:lstStyle/>
        <a:p>
          <a:r>
            <a:rPr lang="en-US" dirty="0"/>
            <a:t>Interests</a:t>
          </a:r>
        </a:p>
      </dgm:t>
    </dgm:pt>
    <dgm:pt modelId="{90BFC427-07F3-4940-A698-BFB0B1417497}" type="parTrans" cxnId="{9124E9FA-021D-488B-A883-8345E6D6AEA1}">
      <dgm:prSet/>
      <dgm:spPr/>
      <dgm:t>
        <a:bodyPr/>
        <a:lstStyle/>
        <a:p>
          <a:endParaRPr lang="en-US"/>
        </a:p>
      </dgm:t>
    </dgm:pt>
    <dgm:pt modelId="{745F88F3-671B-4537-824A-5E53D1A43D1B}" type="sibTrans" cxnId="{9124E9FA-021D-488B-A883-8345E6D6AEA1}">
      <dgm:prSet/>
      <dgm:spPr/>
      <dgm:t>
        <a:bodyPr/>
        <a:lstStyle/>
        <a:p>
          <a:endParaRPr lang="en-US"/>
        </a:p>
      </dgm:t>
    </dgm:pt>
    <dgm:pt modelId="{15641D4F-3708-4B1C-8AC4-0B54AC3182D5}">
      <dgm:prSet/>
      <dgm:spPr/>
      <dgm:t>
        <a:bodyPr/>
        <a:lstStyle/>
        <a:p>
          <a:r>
            <a:rPr lang="en-NZ" dirty="0"/>
            <a:t>Technographic</a:t>
          </a:r>
          <a:endParaRPr lang="en-US" dirty="0"/>
        </a:p>
      </dgm:t>
    </dgm:pt>
    <dgm:pt modelId="{B3E7D615-1EFF-4B7D-89B4-CE2635103860}" type="parTrans" cxnId="{FFF70058-2AAA-4359-B4AE-A53D8A0A910F}">
      <dgm:prSet/>
      <dgm:spPr/>
      <dgm:t>
        <a:bodyPr/>
        <a:lstStyle/>
        <a:p>
          <a:endParaRPr lang="en-US"/>
        </a:p>
      </dgm:t>
    </dgm:pt>
    <dgm:pt modelId="{EFC6B18E-62F6-49F1-8AE6-E537291F1490}" type="sibTrans" cxnId="{FFF70058-2AAA-4359-B4AE-A53D8A0A910F}">
      <dgm:prSet/>
      <dgm:spPr/>
      <dgm:t>
        <a:bodyPr/>
        <a:lstStyle/>
        <a:p>
          <a:endParaRPr lang="en-US"/>
        </a:p>
      </dgm:t>
    </dgm:pt>
    <dgm:pt modelId="{FC61731C-6150-4C80-93E2-6431977A5415}">
      <dgm:prSet/>
      <dgm:spPr/>
      <dgm:t>
        <a:bodyPr/>
        <a:lstStyle/>
        <a:p>
          <a:r>
            <a:rPr lang="en-NZ"/>
            <a:t>Email</a:t>
          </a:r>
          <a:endParaRPr lang="en-US"/>
        </a:p>
      </dgm:t>
    </dgm:pt>
    <dgm:pt modelId="{E639EAA5-941C-46E6-AFF3-A6BE86A54141}" type="parTrans" cxnId="{ADA42194-16CF-436B-942B-79DD93A699F1}">
      <dgm:prSet/>
      <dgm:spPr/>
      <dgm:t>
        <a:bodyPr/>
        <a:lstStyle/>
        <a:p>
          <a:endParaRPr lang="en-US"/>
        </a:p>
      </dgm:t>
    </dgm:pt>
    <dgm:pt modelId="{D9BE785A-35CF-4A93-966B-179D5E55AF94}" type="sibTrans" cxnId="{ADA42194-16CF-436B-942B-79DD93A699F1}">
      <dgm:prSet/>
      <dgm:spPr/>
      <dgm:t>
        <a:bodyPr/>
        <a:lstStyle/>
        <a:p>
          <a:endParaRPr lang="en-US"/>
        </a:p>
      </dgm:t>
    </dgm:pt>
    <dgm:pt modelId="{90AC8911-518A-4D72-97BF-8BFDBEEBA3F7}">
      <dgm:prSet/>
      <dgm:spPr/>
      <dgm:t>
        <a:bodyPr/>
        <a:lstStyle/>
        <a:p>
          <a:r>
            <a:rPr lang="en-US" dirty="0"/>
            <a:t>Device Usage</a:t>
          </a:r>
        </a:p>
      </dgm:t>
    </dgm:pt>
    <dgm:pt modelId="{D6E96EB0-EBE6-494F-8651-5869DC0375FD}" type="parTrans" cxnId="{88FFD467-DE06-4A75-95BE-AEB23BDFB34F}">
      <dgm:prSet/>
      <dgm:spPr/>
      <dgm:t>
        <a:bodyPr/>
        <a:lstStyle/>
        <a:p>
          <a:endParaRPr lang="en-US"/>
        </a:p>
      </dgm:t>
    </dgm:pt>
    <dgm:pt modelId="{C618BB12-C4D5-49C1-9874-9CEBA350EBDE}" type="sibTrans" cxnId="{88FFD467-DE06-4A75-95BE-AEB23BDFB34F}">
      <dgm:prSet/>
      <dgm:spPr/>
      <dgm:t>
        <a:bodyPr/>
        <a:lstStyle/>
        <a:p>
          <a:endParaRPr lang="en-US"/>
        </a:p>
      </dgm:t>
    </dgm:pt>
    <dgm:pt modelId="{55212821-AAEF-4DD0-BBAB-62E06DB22B20}">
      <dgm:prSet/>
      <dgm:spPr/>
      <dgm:t>
        <a:bodyPr/>
        <a:lstStyle/>
        <a:p>
          <a:r>
            <a:rPr lang="en-NZ"/>
            <a:t>Behaviour</a:t>
          </a:r>
          <a:endParaRPr lang="en-US"/>
        </a:p>
      </dgm:t>
    </dgm:pt>
    <dgm:pt modelId="{9D2E6C81-A0A9-4F81-9D9C-667D125BB31D}" type="parTrans" cxnId="{2B987502-1204-4206-91AE-9AF26EE46FEE}">
      <dgm:prSet/>
      <dgm:spPr/>
      <dgm:t>
        <a:bodyPr/>
        <a:lstStyle/>
        <a:p>
          <a:endParaRPr lang="en-US"/>
        </a:p>
      </dgm:t>
    </dgm:pt>
    <dgm:pt modelId="{AB424E4B-615B-4F4D-92F8-71C159646297}" type="sibTrans" cxnId="{2B987502-1204-4206-91AE-9AF26EE46FEE}">
      <dgm:prSet/>
      <dgm:spPr/>
      <dgm:t>
        <a:bodyPr/>
        <a:lstStyle/>
        <a:p>
          <a:endParaRPr lang="en-US"/>
        </a:p>
      </dgm:t>
    </dgm:pt>
    <dgm:pt modelId="{F18A3FDC-FAD6-46E2-8D83-D5E397CD5993}">
      <dgm:prSet/>
      <dgm:spPr/>
      <dgm:t>
        <a:bodyPr/>
        <a:lstStyle/>
        <a:p>
          <a:r>
            <a:rPr lang="en-NZ" dirty="0"/>
            <a:t>Purchase behaviour</a:t>
          </a:r>
          <a:endParaRPr lang="en-US" dirty="0"/>
        </a:p>
      </dgm:t>
    </dgm:pt>
    <dgm:pt modelId="{BE13BCB1-424D-4FB7-96A8-51DA68CC8E3F}" type="parTrans" cxnId="{C3BFE643-2BD3-45DA-8CB7-6CD848B274FA}">
      <dgm:prSet/>
      <dgm:spPr/>
      <dgm:t>
        <a:bodyPr/>
        <a:lstStyle/>
        <a:p>
          <a:endParaRPr lang="en-US"/>
        </a:p>
      </dgm:t>
    </dgm:pt>
    <dgm:pt modelId="{7DD03709-1F88-48C5-B15B-13005572F45E}" type="sibTrans" cxnId="{C3BFE643-2BD3-45DA-8CB7-6CD848B274FA}">
      <dgm:prSet/>
      <dgm:spPr/>
      <dgm:t>
        <a:bodyPr/>
        <a:lstStyle/>
        <a:p>
          <a:endParaRPr lang="en-US"/>
        </a:p>
      </dgm:t>
    </dgm:pt>
    <dgm:pt modelId="{8B97C73E-9B6A-452A-BC54-D7B2EC07BF61}">
      <dgm:prSet/>
      <dgm:spPr/>
      <dgm:t>
        <a:bodyPr/>
        <a:lstStyle/>
        <a:p>
          <a:r>
            <a:rPr lang="en-US" dirty="0"/>
            <a:t>Decision making style</a:t>
          </a:r>
        </a:p>
      </dgm:t>
    </dgm:pt>
    <dgm:pt modelId="{887C1705-AD7F-41C0-A319-F56A36BEC8F3}" type="parTrans" cxnId="{E5D609C2-5C67-4C3B-9985-5F056EBDECD7}">
      <dgm:prSet/>
      <dgm:spPr/>
      <dgm:t>
        <a:bodyPr/>
        <a:lstStyle/>
        <a:p>
          <a:endParaRPr lang="en-US"/>
        </a:p>
      </dgm:t>
    </dgm:pt>
    <dgm:pt modelId="{4A6A9C38-353A-40AA-B711-51D65D4B09B3}" type="sibTrans" cxnId="{E5D609C2-5C67-4C3B-9985-5F056EBDECD7}">
      <dgm:prSet/>
      <dgm:spPr/>
      <dgm:t>
        <a:bodyPr/>
        <a:lstStyle/>
        <a:p>
          <a:endParaRPr lang="en-US"/>
        </a:p>
      </dgm:t>
    </dgm:pt>
    <dgm:pt modelId="{35E4C848-1F89-471D-8B69-505059C6BC40}">
      <dgm:prSet/>
      <dgm:spPr/>
      <dgm:t>
        <a:bodyPr/>
        <a:lstStyle/>
        <a:p>
          <a:r>
            <a:rPr lang="en-NZ" dirty="0"/>
            <a:t>Value Based</a:t>
          </a:r>
          <a:endParaRPr lang="en-US" dirty="0"/>
        </a:p>
      </dgm:t>
    </dgm:pt>
    <dgm:pt modelId="{5F5D2F7B-240E-4D9F-A747-D945ECDE2315}" type="parTrans" cxnId="{C3D401B9-9C4D-43CF-BA2B-DDA6E0B6E465}">
      <dgm:prSet/>
      <dgm:spPr/>
      <dgm:t>
        <a:bodyPr/>
        <a:lstStyle/>
        <a:p>
          <a:endParaRPr lang="en-US"/>
        </a:p>
      </dgm:t>
    </dgm:pt>
    <dgm:pt modelId="{4E385369-58A9-403A-BC0F-F307D7581759}" type="sibTrans" cxnId="{C3D401B9-9C4D-43CF-BA2B-DDA6E0B6E465}">
      <dgm:prSet/>
      <dgm:spPr/>
      <dgm:t>
        <a:bodyPr/>
        <a:lstStyle/>
        <a:p>
          <a:endParaRPr lang="en-US"/>
        </a:p>
      </dgm:t>
    </dgm:pt>
    <dgm:pt modelId="{90C1A4E6-9B7F-4849-AA8E-B293BC1017D5}">
      <dgm:prSet/>
      <dgm:spPr/>
      <dgm:t>
        <a:bodyPr/>
        <a:lstStyle/>
        <a:p>
          <a:r>
            <a:rPr lang="en-US" dirty="0"/>
            <a:t>Value Seekers</a:t>
          </a:r>
        </a:p>
      </dgm:t>
    </dgm:pt>
    <dgm:pt modelId="{93F4A63E-A907-4143-B0CE-48313ED12D85}" type="parTrans" cxnId="{0F1177FB-3E6C-4538-8717-D01DB207E604}">
      <dgm:prSet/>
      <dgm:spPr/>
      <dgm:t>
        <a:bodyPr/>
        <a:lstStyle/>
        <a:p>
          <a:endParaRPr lang="en-US"/>
        </a:p>
      </dgm:t>
    </dgm:pt>
    <dgm:pt modelId="{1E3F9023-8C49-46D2-92F2-E5E033FDAE42}" type="sibTrans" cxnId="{0F1177FB-3E6C-4538-8717-D01DB207E604}">
      <dgm:prSet/>
      <dgm:spPr/>
      <dgm:t>
        <a:bodyPr/>
        <a:lstStyle/>
        <a:p>
          <a:endParaRPr lang="en-US"/>
        </a:p>
      </dgm:t>
    </dgm:pt>
    <dgm:pt modelId="{2EED2EF5-4174-4B9D-87FD-BE4F39963AE5}">
      <dgm:prSet/>
      <dgm:spPr/>
      <dgm:t>
        <a:bodyPr/>
        <a:lstStyle/>
        <a:p>
          <a:r>
            <a:rPr lang="en-US" dirty="0"/>
            <a:t>Economic value</a:t>
          </a:r>
        </a:p>
      </dgm:t>
    </dgm:pt>
    <dgm:pt modelId="{55C9561B-CA41-40E8-82B4-34DC2C7A789E}" type="parTrans" cxnId="{EA2DCCA1-C136-4AB8-B189-D8E5BF419E39}">
      <dgm:prSet/>
      <dgm:spPr/>
      <dgm:t>
        <a:bodyPr/>
        <a:lstStyle/>
        <a:p>
          <a:endParaRPr lang="en-US"/>
        </a:p>
      </dgm:t>
    </dgm:pt>
    <dgm:pt modelId="{F635C992-6071-47D3-931E-F53CF8F6BDD7}" type="sibTrans" cxnId="{EA2DCCA1-C136-4AB8-B189-D8E5BF419E39}">
      <dgm:prSet/>
      <dgm:spPr/>
      <dgm:t>
        <a:bodyPr/>
        <a:lstStyle/>
        <a:p>
          <a:endParaRPr lang="en-US"/>
        </a:p>
      </dgm:t>
    </dgm:pt>
    <dgm:pt modelId="{A195D4D1-337C-42C2-803E-AA3518312B76}">
      <dgm:prSet/>
      <dgm:spPr/>
      <dgm:t>
        <a:bodyPr/>
        <a:lstStyle/>
        <a:p>
          <a:r>
            <a:rPr lang="en-US" dirty="0"/>
            <a:t>Age</a:t>
          </a:r>
        </a:p>
      </dgm:t>
    </dgm:pt>
    <dgm:pt modelId="{8F7DED0D-DF10-44A5-8B74-C386FD45594B}" type="parTrans" cxnId="{0F16C788-6E6E-4AE6-B82D-3E0ABFB17F38}">
      <dgm:prSet/>
      <dgm:spPr/>
      <dgm:t>
        <a:bodyPr/>
        <a:lstStyle/>
        <a:p>
          <a:endParaRPr lang="en-NZ"/>
        </a:p>
      </dgm:t>
    </dgm:pt>
    <dgm:pt modelId="{2182F92A-73DE-442A-BC60-B91C7F670060}" type="sibTrans" cxnId="{0F16C788-6E6E-4AE6-B82D-3E0ABFB17F38}">
      <dgm:prSet/>
      <dgm:spPr/>
      <dgm:t>
        <a:bodyPr/>
        <a:lstStyle/>
        <a:p>
          <a:endParaRPr lang="en-NZ"/>
        </a:p>
      </dgm:t>
    </dgm:pt>
    <dgm:pt modelId="{BCC7FF51-6CF9-42AE-8793-22C10EBB49F7}">
      <dgm:prSet/>
      <dgm:spPr/>
      <dgm:t>
        <a:bodyPr/>
        <a:lstStyle/>
        <a:p>
          <a:r>
            <a:rPr lang="en-US" dirty="0"/>
            <a:t>Marital Status</a:t>
          </a:r>
        </a:p>
      </dgm:t>
    </dgm:pt>
    <dgm:pt modelId="{BD40FBF6-30A6-4B38-AB12-B6A1AD55C401}" type="parTrans" cxnId="{9CD41BDA-B8C2-4D23-AAEC-A45392B0195A}">
      <dgm:prSet/>
      <dgm:spPr/>
      <dgm:t>
        <a:bodyPr/>
        <a:lstStyle/>
        <a:p>
          <a:endParaRPr lang="en-NZ"/>
        </a:p>
      </dgm:t>
    </dgm:pt>
    <dgm:pt modelId="{1855AAE5-067F-49ED-BE8D-F88CD54DBD25}" type="sibTrans" cxnId="{9CD41BDA-B8C2-4D23-AAEC-A45392B0195A}">
      <dgm:prSet/>
      <dgm:spPr/>
      <dgm:t>
        <a:bodyPr/>
        <a:lstStyle/>
        <a:p>
          <a:endParaRPr lang="en-NZ"/>
        </a:p>
      </dgm:t>
    </dgm:pt>
    <dgm:pt modelId="{89168C7A-2C15-4DEE-9646-E830692CC8D7}">
      <dgm:prSet/>
      <dgm:spPr/>
      <dgm:t>
        <a:bodyPr/>
        <a:lstStyle/>
        <a:p>
          <a:r>
            <a:rPr lang="en-US" dirty="0"/>
            <a:t>Income</a:t>
          </a:r>
        </a:p>
      </dgm:t>
    </dgm:pt>
    <dgm:pt modelId="{73B05E62-AD07-4E11-8E2D-7F98A296302B}" type="parTrans" cxnId="{020C050B-F87C-49D5-9ED1-751CABD18BB7}">
      <dgm:prSet/>
      <dgm:spPr/>
      <dgm:t>
        <a:bodyPr/>
        <a:lstStyle/>
        <a:p>
          <a:endParaRPr lang="en-NZ"/>
        </a:p>
      </dgm:t>
    </dgm:pt>
    <dgm:pt modelId="{D38F899E-E55D-46CD-804C-A5266A5AC1F2}" type="sibTrans" cxnId="{020C050B-F87C-49D5-9ED1-751CABD18BB7}">
      <dgm:prSet/>
      <dgm:spPr/>
      <dgm:t>
        <a:bodyPr/>
        <a:lstStyle/>
        <a:p>
          <a:endParaRPr lang="en-NZ"/>
        </a:p>
      </dgm:t>
    </dgm:pt>
    <dgm:pt modelId="{8433F1CC-D76E-4B88-9874-602260EAF201}">
      <dgm:prSet/>
      <dgm:spPr/>
      <dgm:t>
        <a:bodyPr/>
        <a:lstStyle/>
        <a:p>
          <a:r>
            <a:rPr lang="en-US" dirty="0"/>
            <a:t>Attitude</a:t>
          </a:r>
        </a:p>
      </dgm:t>
    </dgm:pt>
    <dgm:pt modelId="{8B5DD5DD-6FE7-4CDD-9A68-FFDA3BC52E4C}" type="parTrans" cxnId="{463410D1-474F-4F82-AC58-03716D1EF334}">
      <dgm:prSet/>
      <dgm:spPr/>
      <dgm:t>
        <a:bodyPr/>
        <a:lstStyle/>
        <a:p>
          <a:endParaRPr lang="en-NZ"/>
        </a:p>
      </dgm:t>
    </dgm:pt>
    <dgm:pt modelId="{3A110BBB-3938-4100-BB52-9274065F1F82}" type="sibTrans" cxnId="{463410D1-474F-4F82-AC58-03716D1EF334}">
      <dgm:prSet/>
      <dgm:spPr/>
      <dgm:t>
        <a:bodyPr/>
        <a:lstStyle/>
        <a:p>
          <a:endParaRPr lang="en-NZ"/>
        </a:p>
      </dgm:t>
    </dgm:pt>
    <dgm:pt modelId="{2851FCDC-5D97-44B2-91CB-F88B0075324D}">
      <dgm:prSet/>
      <dgm:spPr/>
      <dgm:t>
        <a:bodyPr/>
        <a:lstStyle/>
        <a:p>
          <a:r>
            <a:rPr lang="en-US" dirty="0"/>
            <a:t>Social Media Usage</a:t>
          </a:r>
        </a:p>
      </dgm:t>
    </dgm:pt>
    <dgm:pt modelId="{92DBF5C9-7421-416E-A486-3EB4E196CD0E}" type="parTrans" cxnId="{C8320E3D-2D67-4E57-9517-6F458A879CAE}">
      <dgm:prSet/>
      <dgm:spPr/>
      <dgm:t>
        <a:bodyPr/>
        <a:lstStyle/>
        <a:p>
          <a:endParaRPr lang="en-NZ"/>
        </a:p>
      </dgm:t>
    </dgm:pt>
    <dgm:pt modelId="{ED3D759A-D794-4B99-B7F9-8583F422BE51}" type="sibTrans" cxnId="{C8320E3D-2D67-4E57-9517-6F458A879CAE}">
      <dgm:prSet/>
      <dgm:spPr/>
      <dgm:t>
        <a:bodyPr/>
        <a:lstStyle/>
        <a:p>
          <a:endParaRPr lang="en-NZ"/>
        </a:p>
      </dgm:t>
    </dgm:pt>
    <dgm:pt modelId="{ECC7143E-FFDE-4E5E-8730-C21E433370B6}">
      <dgm:prSet/>
      <dgm:spPr/>
      <dgm:t>
        <a:bodyPr/>
        <a:lstStyle/>
        <a:p>
          <a:r>
            <a:rPr lang="en-US" dirty="0"/>
            <a:t>Marketing Response</a:t>
          </a:r>
        </a:p>
      </dgm:t>
    </dgm:pt>
    <dgm:pt modelId="{C1BE4F1D-A5D0-4906-86DC-74EEE04022D0}" type="parTrans" cxnId="{901B0B4A-A4CE-4C4A-AA5D-DB82B98C82D0}">
      <dgm:prSet/>
      <dgm:spPr/>
      <dgm:t>
        <a:bodyPr/>
        <a:lstStyle/>
        <a:p>
          <a:endParaRPr lang="en-NZ"/>
        </a:p>
      </dgm:t>
    </dgm:pt>
    <dgm:pt modelId="{967B7F5D-14EF-4063-AF53-6D4D6B3665F9}" type="sibTrans" cxnId="{901B0B4A-A4CE-4C4A-AA5D-DB82B98C82D0}">
      <dgm:prSet/>
      <dgm:spPr/>
      <dgm:t>
        <a:bodyPr/>
        <a:lstStyle/>
        <a:p>
          <a:endParaRPr lang="en-NZ"/>
        </a:p>
      </dgm:t>
    </dgm:pt>
    <dgm:pt modelId="{F0DAD070-7A09-4F36-A1CF-2668BE28E2F6}" type="pres">
      <dgm:prSet presAssocID="{41B1F6AE-F1B7-48A1-A5A1-CDCF8E688620}" presName="Name0" presStyleCnt="0">
        <dgm:presLayoutVars>
          <dgm:dir/>
          <dgm:resizeHandles val="exact"/>
        </dgm:presLayoutVars>
      </dgm:prSet>
      <dgm:spPr/>
    </dgm:pt>
    <dgm:pt modelId="{66D1D932-B2C7-473C-B910-7F0449043D7E}" type="pres">
      <dgm:prSet presAssocID="{41B1F6AE-F1B7-48A1-A5A1-CDCF8E688620}" presName="cycle" presStyleCnt="0"/>
      <dgm:spPr/>
    </dgm:pt>
    <dgm:pt modelId="{D84128FE-8A94-4E0E-90D8-798CA2BE3D22}" type="pres">
      <dgm:prSet presAssocID="{220FDA93-6F46-45B3-8481-C00DDF4817FC}" presName="nodeFirstNode" presStyleLbl="node1" presStyleIdx="0" presStyleCnt="5">
        <dgm:presLayoutVars>
          <dgm:bulletEnabled val="1"/>
        </dgm:presLayoutVars>
      </dgm:prSet>
      <dgm:spPr/>
    </dgm:pt>
    <dgm:pt modelId="{C4EE7855-81B6-4289-A950-2257403A6529}" type="pres">
      <dgm:prSet presAssocID="{4D35FD6A-1141-40FF-BACE-E7F12B875C08}" presName="sibTransFirstNode" presStyleLbl="bgShp" presStyleIdx="0" presStyleCnt="1"/>
      <dgm:spPr/>
    </dgm:pt>
    <dgm:pt modelId="{7B5D051E-E48F-4258-BBDD-55D3C60BEE34}" type="pres">
      <dgm:prSet presAssocID="{6D603A9C-7726-45A4-984E-2D7AA71F800F}" presName="nodeFollowingNodes" presStyleLbl="node1" presStyleIdx="1" presStyleCnt="5">
        <dgm:presLayoutVars>
          <dgm:bulletEnabled val="1"/>
        </dgm:presLayoutVars>
      </dgm:prSet>
      <dgm:spPr/>
    </dgm:pt>
    <dgm:pt modelId="{52FCC4F7-5361-4E9E-A2B9-37054DA37282}" type="pres">
      <dgm:prSet presAssocID="{15641D4F-3708-4B1C-8AC4-0B54AC3182D5}" presName="nodeFollowingNodes" presStyleLbl="node1" presStyleIdx="2" presStyleCnt="5" custRadScaleRad="106440" custRadScaleInc="-8102">
        <dgm:presLayoutVars>
          <dgm:bulletEnabled val="1"/>
        </dgm:presLayoutVars>
      </dgm:prSet>
      <dgm:spPr/>
    </dgm:pt>
    <dgm:pt modelId="{3B6E505A-8ED0-4943-A884-E809C97DF6F1}" type="pres">
      <dgm:prSet presAssocID="{55212821-AAEF-4DD0-BBAB-62E06DB22B20}" presName="nodeFollowingNodes" presStyleLbl="node1" presStyleIdx="3" presStyleCnt="5" custRadScaleRad="103802" custRadScaleInc="6410">
        <dgm:presLayoutVars>
          <dgm:bulletEnabled val="1"/>
        </dgm:presLayoutVars>
      </dgm:prSet>
      <dgm:spPr/>
    </dgm:pt>
    <dgm:pt modelId="{5338ECFB-A6DB-4886-B5EA-DD0C412F6D66}" type="pres">
      <dgm:prSet presAssocID="{35E4C848-1F89-471D-8B69-505059C6BC40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0F3A7001-38A1-40C5-8B8C-863B7483B029}" type="presOf" srcId="{90AC8911-518A-4D72-97BF-8BFDBEEBA3F7}" destId="{52FCC4F7-5361-4E9E-A2B9-37054DA37282}" srcOrd="0" destOrd="2" presId="urn:microsoft.com/office/officeart/2005/8/layout/cycle3"/>
    <dgm:cxn modelId="{2B987502-1204-4206-91AE-9AF26EE46FEE}" srcId="{41B1F6AE-F1B7-48A1-A5A1-CDCF8E688620}" destId="{55212821-AAEF-4DD0-BBAB-62E06DB22B20}" srcOrd="3" destOrd="0" parTransId="{9D2E6C81-A0A9-4F81-9D9C-667D125BB31D}" sibTransId="{AB424E4B-615B-4F4D-92F8-71C159646297}"/>
    <dgm:cxn modelId="{020C050B-F87C-49D5-9ED1-751CABD18BB7}" srcId="{220FDA93-6F46-45B3-8481-C00DDF4817FC}" destId="{89168C7A-2C15-4DEE-9646-E830692CC8D7}" srcOrd="1" destOrd="0" parTransId="{73B05E62-AD07-4E11-8E2D-7F98A296302B}" sibTransId="{D38F899E-E55D-46CD-804C-A5266A5AC1F2}"/>
    <dgm:cxn modelId="{282D5412-16AE-4E03-9D4B-804DED6A5209}" type="presOf" srcId="{6D603A9C-7726-45A4-984E-2D7AA71F800F}" destId="{7B5D051E-E48F-4258-BBDD-55D3C60BEE34}" srcOrd="0" destOrd="0" presId="urn:microsoft.com/office/officeart/2005/8/layout/cycle3"/>
    <dgm:cxn modelId="{AC1B5924-0AD8-4C7F-A371-5AAAA2F8EED9}" type="presOf" srcId="{8B97C73E-9B6A-452A-BC54-D7B2EC07BF61}" destId="{3B6E505A-8ED0-4943-A884-E809C97DF6F1}" srcOrd="0" destOrd="2" presId="urn:microsoft.com/office/officeart/2005/8/layout/cycle3"/>
    <dgm:cxn modelId="{15BFA02A-4C9A-4275-83BA-8F7C231BB658}" srcId="{6D603A9C-7726-45A4-984E-2D7AA71F800F}" destId="{8F8D6368-143B-4300-B489-DA630186FC5C}" srcOrd="0" destOrd="0" parTransId="{45906656-9071-48D1-B62D-B0233B544733}" sibTransId="{CFEB12F6-98EF-42BC-B3C3-7DCE2B55B441}"/>
    <dgm:cxn modelId="{5A15C23B-F655-498C-B1F5-7D032E215A3E}" type="presOf" srcId="{F18A3FDC-FAD6-46E2-8D83-D5E397CD5993}" destId="{3B6E505A-8ED0-4943-A884-E809C97DF6F1}" srcOrd="0" destOrd="1" presId="urn:microsoft.com/office/officeart/2005/8/layout/cycle3"/>
    <dgm:cxn modelId="{B457D13B-D0AD-44CC-ACAD-D47CC2E9A4D9}" type="presOf" srcId="{41B1F6AE-F1B7-48A1-A5A1-CDCF8E688620}" destId="{F0DAD070-7A09-4F36-A1CF-2668BE28E2F6}" srcOrd="0" destOrd="0" presId="urn:microsoft.com/office/officeart/2005/8/layout/cycle3"/>
    <dgm:cxn modelId="{C8320E3D-2D67-4E57-9517-6F458A879CAE}" srcId="{15641D4F-3708-4B1C-8AC4-0B54AC3182D5}" destId="{2851FCDC-5D97-44B2-91CB-F88B0075324D}" srcOrd="2" destOrd="0" parTransId="{92DBF5C9-7421-416E-A486-3EB4E196CD0E}" sibTransId="{ED3D759A-D794-4B99-B7F9-8583F422BE51}"/>
    <dgm:cxn modelId="{BD21AA3D-D5F9-46DD-B0CD-CFD41BA64FC9}" type="presOf" srcId="{35E4C848-1F89-471D-8B69-505059C6BC40}" destId="{5338ECFB-A6DB-4886-B5EA-DD0C412F6D66}" srcOrd="0" destOrd="0" presId="urn:microsoft.com/office/officeart/2005/8/layout/cycle3"/>
    <dgm:cxn modelId="{6C3B0C5D-29D2-4341-BA62-40BB638FA31D}" type="presOf" srcId="{15641D4F-3708-4B1C-8AC4-0B54AC3182D5}" destId="{52FCC4F7-5361-4E9E-A2B9-37054DA37282}" srcOrd="0" destOrd="0" presId="urn:microsoft.com/office/officeart/2005/8/layout/cycle3"/>
    <dgm:cxn modelId="{C3BFE643-2BD3-45DA-8CB7-6CD848B274FA}" srcId="{55212821-AAEF-4DD0-BBAB-62E06DB22B20}" destId="{F18A3FDC-FAD6-46E2-8D83-D5E397CD5993}" srcOrd="0" destOrd="0" parTransId="{BE13BCB1-424D-4FB7-96A8-51DA68CC8E3F}" sibTransId="{7DD03709-1F88-48C5-B15B-13005572F45E}"/>
    <dgm:cxn modelId="{D47A7766-8D1A-4BB8-B66B-6E08052F3C61}" srcId="{41B1F6AE-F1B7-48A1-A5A1-CDCF8E688620}" destId="{6D603A9C-7726-45A4-984E-2D7AA71F800F}" srcOrd="1" destOrd="0" parTransId="{A3F7AB7D-6AC3-431A-8CC8-CF7800B80418}" sibTransId="{72932A9C-8CA0-45A9-A639-C4A24F57594B}"/>
    <dgm:cxn modelId="{88FFD467-DE06-4A75-95BE-AEB23BDFB34F}" srcId="{15641D4F-3708-4B1C-8AC4-0B54AC3182D5}" destId="{90AC8911-518A-4D72-97BF-8BFDBEEBA3F7}" srcOrd="1" destOrd="0" parTransId="{D6E96EB0-EBE6-494F-8651-5869DC0375FD}" sibTransId="{C618BB12-C4D5-49C1-9874-9CEBA350EBDE}"/>
    <dgm:cxn modelId="{901B0B4A-A4CE-4C4A-AA5D-DB82B98C82D0}" srcId="{55212821-AAEF-4DD0-BBAB-62E06DB22B20}" destId="{ECC7143E-FFDE-4E5E-8730-C21E433370B6}" srcOrd="2" destOrd="0" parTransId="{C1BE4F1D-A5D0-4906-86DC-74EEE04022D0}" sibTransId="{967B7F5D-14EF-4063-AF53-6D4D6B3665F9}"/>
    <dgm:cxn modelId="{D7C90471-2EB2-42A9-A54A-28B4B3CCD826}" type="presOf" srcId="{90C1A4E6-9B7F-4849-AA8E-B293BC1017D5}" destId="{5338ECFB-A6DB-4886-B5EA-DD0C412F6D66}" srcOrd="0" destOrd="1" presId="urn:microsoft.com/office/officeart/2005/8/layout/cycle3"/>
    <dgm:cxn modelId="{1FC80971-875A-4BB5-A988-5E77FAFFB137}" type="presOf" srcId="{4D35FD6A-1141-40FF-BACE-E7F12B875C08}" destId="{C4EE7855-81B6-4289-A950-2257403A6529}" srcOrd="0" destOrd="0" presId="urn:microsoft.com/office/officeart/2005/8/layout/cycle3"/>
    <dgm:cxn modelId="{21DCD654-80D9-496F-A3EE-B4FBA3FF615C}" type="presOf" srcId="{A195D4D1-337C-42C2-803E-AA3518312B76}" destId="{D84128FE-8A94-4E0E-90D8-798CA2BE3D22}" srcOrd="0" destOrd="1" presId="urn:microsoft.com/office/officeart/2005/8/layout/cycle3"/>
    <dgm:cxn modelId="{FFF70058-2AAA-4359-B4AE-A53D8A0A910F}" srcId="{41B1F6AE-F1B7-48A1-A5A1-CDCF8E688620}" destId="{15641D4F-3708-4B1C-8AC4-0B54AC3182D5}" srcOrd="2" destOrd="0" parTransId="{B3E7D615-1EFF-4B7D-89B4-CE2635103860}" sibTransId="{EFC6B18E-62F6-49F1-8AE6-E537291F1490}"/>
    <dgm:cxn modelId="{811CD77E-B34D-4ED3-AAC1-FBB5CF93B3A8}" type="presOf" srcId="{ECC7143E-FFDE-4E5E-8730-C21E433370B6}" destId="{3B6E505A-8ED0-4943-A884-E809C97DF6F1}" srcOrd="0" destOrd="3" presId="urn:microsoft.com/office/officeart/2005/8/layout/cycle3"/>
    <dgm:cxn modelId="{0F16C788-6E6E-4AE6-B82D-3E0ABFB17F38}" srcId="{220FDA93-6F46-45B3-8481-C00DDF4817FC}" destId="{A195D4D1-337C-42C2-803E-AA3518312B76}" srcOrd="0" destOrd="0" parTransId="{8F7DED0D-DF10-44A5-8B74-C386FD45594B}" sibTransId="{2182F92A-73DE-442A-BC60-B91C7F670060}"/>
    <dgm:cxn modelId="{2BF2A38C-3455-486C-A81C-C767AB04965C}" type="presOf" srcId="{BCC7FF51-6CF9-42AE-8793-22C10EBB49F7}" destId="{D84128FE-8A94-4E0E-90D8-798CA2BE3D22}" srcOrd="0" destOrd="3" presId="urn:microsoft.com/office/officeart/2005/8/layout/cycle3"/>
    <dgm:cxn modelId="{ADA42194-16CF-436B-942B-79DD93A699F1}" srcId="{15641D4F-3708-4B1C-8AC4-0B54AC3182D5}" destId="{FC61731C-6150-4C80-93E2-6431977A5415}" srcOrd="0" destOrd="0" parTransId="{E639EAA5-941C-46E6-AFF3-A6BE86A54141}" sibTransId="{D9BE785A-35CF-4A93-966B-179D5E55AF94}"/>
    <dgm:cxn modelId="{06B455A0-18EE-4976-A405-FD9E944EB7AA}" srcId="{41B1F6AE-F1B7-48A1-A5A1-CDCF8E688620}" destId="{220FDA93-6F46-45B3-8481-C00DDF4817FC}" srcOrd="0" destOrd="0" parTransId="{698C6A3B-9FBD-40B9-B5E1-0DA42E6EF864}" sibTransId="{4D35FD6A-1141-40FF-BACE-E7F12B875C08}"/>
    <dgm:cxn modelId="{EA2DCCA1-C136-4AB8-B189-D8E5BF419E39}" srcId="{35E4C848-1F89-471D-8B69-505059C6BC40}" destId="{2EED2EF5-4174-4B9D-87FD-BE4F39963AE5}" srcOrd="1" destOrd="0" parTransId="{55C9561B-CA41-40E8-82B4-34DC2C7A789E}" sibTransId="{F635C992-6071-47D3-931E-F53CF8F6BDD7}"/>
    <dgm:cxn modelId="{0AC1C1A6-22B0-4DE8-8C13-95674CE3AD4C}" type="presOf" srcId="{8F8D6368-143B-4300-B489-DA630186FC5C}" destId="{7B5D051E-E48F-4258-BBDD-55D3C60BEE34}" srcOrd="0" destOrd="1" presId="urn:microsoft.com/office/officeart/2005/8/layout/cycle3"/>
    <dgm:cxn modelId="{CEEB6FA7-C4BD-4806-B873-9C4E5AE8D0AD}" type="presOf" srcId="{2EED2EF5-4174-4B9D-87FD-BE4F39963AE5}" destId="{5338ECFB-A6DB-4886-B5EA-DD0C412F6D66}" srcOrd="0" destOrd="2" presId="urn:microsoft.com/office/officeart/2005/8/layout/cycle3"/>
    <dgm:cxn modelId="{9910A4B0-29D1-48DE-BACD-B9486416C489}" type="presOf" srcId="{89168C7A-2C15-4DEE-9646-E830692CC8D7}" destId="{D84128FE-8A94-4E0E-90D8-798CA2BE3D22}" srcOrd="0" destOrd="2" presId="urn:microsoft.com/office/officeart/2005/8/layout/cycle3"/>
    <dgm:cxn modelId="{03BD57B4-91A4-478D-B164-454FD9FB9BB8}" type="presOf" srcId="{2851FCDC-5D97-44B2-91CB-F88B0075324D}" destId="{52FCC4F7-5361-4E9E-A2B9-37054DA37282}" srcOrd="0" destOrd="3" presId="urn:microsoft.com/office/officeart/2005/8/layout/cycle3"/>
    <dgm:cxn modelId="{C3D401B9-9C4D-43CF-BA2B-DDA6E0B6E465}" srcId="{41B1F6AE-F1B7-48A1-A5A1-CDCF8E688620}" destId="{35E4C848-1F89-471D-8B69-505059C6BC40}" srcOrd="4" destOrd="0" parTransId="{5F5D2F7B-240E-4D9F-A747-D945ECDE2315}" sibTransId="{4E385369-58A9-403A-BC0F-F307D7581759}"/>
    <dgm:cxn modelId="{E5D609C2-5C67-4C3B-9985-5F056EBDECD7}" srcId="{55212821-AAEF-4DD0-BBAB-62E06DB22B20}" destId="{8B97C73E-9B6A-452A-BC54-D7B2EC07BF61}" srcOrd="1" destOrd="0" parTransId="{887C1705-AD7F-41C0-A319-F56A36BEC8F3}" sibTransId="{4A6A9C38-353A-40AA-B711-51D65D4B09B3}"/>
    <dgm:cxn modelId="{68E5D0CB-EA7E-42ED-BBE7-32977DB765D4}" type="presOf" srcId="{8433F1CC-D76E-4B88-9874-602260EAF201}" destId="{7B5D051E-E48F-4258-BBDD-55D3C60BEE34}" srcOrd="0" destOrd="2" presId="urn:microsoft.com/office/officeart/2005/8/layout/cycle3"/>
    <dgm:cxn modelId="{E00D7FCE-8232-4D85-8279-4D5DBD9127FA}" type="presOf" srcId="{FC61731C-6150-4C80-93E2-6431977A5415}" destId="{52FCC4F7-5361-4E9E-A2B9-37054DA37282}" srcOrd="0" destOrd="1" presId="urn:microsoft.com/office/officeart/2005/8/layout/cycle3"/>
    <dgm:cxn modelId="{463410D1-474F-4F82-AC58-03716D1EF334}" srcId="{6D603A9C-7726-45A4-984E-2D7AA71F800F}" destId="{8433F1CC-D76E-4B88-9874-602260EAF201}" srcOrd="1" destOrd="0" parTransId="{8B5DD5DD-6FE7-4CDD-9A68-FFDA3BC52E4C}" sibTransId="{3A110BBB-3938-4100-BB52-9274065F1F82}"/>
    <dgm:cxn modelId="{6D5FA2D5-8965-4A3F-A3CB-F40BE21286DF}" type="presOf" srcId="{9C391858-69DF-407F-B29B-B718200FD3C3}" destId="{7B5D051E-E48F-4258-BBDD-55D3C60BEE34}" srcOrd="0" destOrd="3" presId="urn:microsoft.com/office/officeart/2005/8/layout/cycle3"/>
    <dgm:cxn modelId="{92B763D9-A670-487D-8C03-88D9745C4F15}" type="presOf" srcId="{220FDA93-6F46-45B3-8481-C00DDF4817FC}" destId="{D84128FE-8A94-4E0E-90D8-798CA2BE3D22}" srcOrd="0" destOrd="0" presId="urn:microsoft.com/office/officeart/2005/8/layout/cycle3"/>
    <dgm:cxn modelId="{9CD41BDA-B8C2-4D23-AAEC-A45392B0195A}" srcId="{220FDA93-6F46-45B3-8481-C00DDF4817FC}" destId="{BCC7FF51-6CF9-42AE-8793-22C10EBB49F7}" srcOrd="2" destOrd="0" parTransId="{BD40FBF6-30A6-4B38-AB12-B6A1AD55C401}" sibTransId="{1855AAE5-067F-49ED-BE8D-F88CD54DBD25}"/>
    <dgm:cxn modelId="{61BF9FED-35E1-4F0F-9224-0BAD2F312EF5}" type="presOf" srcId="{55212821-AAEF-4DD0-BBAB-62E06DB22B20}" destId="{3B6E505A-8ED0-4943-A884-E809C97DF6F1}" srcOrd="0" destOrd="0" presId="urn:microsoft.com/office/officeart/2005/8/layout/cycle3"/>
    <dgm:cxn modelId="{9124E9FA-021D-488B-A883-8345E6D6AEA1}" srcId="{6D603A9C-7726-45A4-984E-2D7AA71F800F}" destId="{9C391858-69DF-407F-B29B-B718200FD3C3}" srcOrd="2" destOrd="0" parTransId="{90BFC427-07F3-4940-A698-BFB0B1417497}" sibTransId="{745F88F3-671B-4537-824A-5E53D1A43D1B}"/>
    <dgm:cxn modelId="{0F1177FB-3E6C-4538-8717-D01DB207E604}" srcId="{35E4C848-1F89-471D-8B69-505059C6BC40}" destId="{90C1A4E6-9B7F-4849-AA8E-B293BC1017D5}" srcOrd="0" destOrd="0" parTransId="{93F4A63E-A907-4143-B0CE-48313ED12D85}" sibTransId="{1E3F9023-8C49-46D2-92F2-E5E033FDAE42}"/>
    <dgm:cxn modelId="{F252E3F5-8B60-426F-9DC4-6DD3D4FD391D}" type="presParOf" srcId="{F0DAD070-7A09-4F36-A1CF-2668BE28E2F6}" destId="{66D1D932-B2C7-473C-B910-7F0449043D7E}" srcOrd="0" destOrd="0" presId="urn:microsoft.com/office/officeart/2005/8/layout/cycle3"/>
    <dgm:cxn modelId="{23475C2C-90E8-4E25-A5B8-802354953127}" type="presParOf" srcId="{66D1D932-B2C7-473C-B910-7F0449043D7E}" destId="{D84128FE-8A94-4E0E-90D8-798CA2BE3D22}" srcOrd="0" destOrd="0" presId="urn:microsoft.com/office/officeart/2005/8/layout/cycle3"/>
    <dgm:cxn modelId="{9734BD61-3E13-427F-B53B-77198CFC8A1B}" type="presParOf" srcId="{66D1D932-B2C7-473C-B910-7F0449043D7E}" destId="{C4EE7855-81B6-4289-A950-2257403A6529}" srcOrd="1" destOrd="0" presId="urn:microsoft.com/office/officeart/2005/8/layout/cycle3"/>
    <dgm:cxn modelId="{93374501-4583-46F0-9F34-D611EA63AC37}" type="presParOf" srcId="{66D1D932-B2C7-473C-B910-7F0449043D7E}" destId="{7B5D051E-E48F-4258-BBDD-55D3C60BEE34}" srcOrd="2" destOrd="0" presId="urn:microsoft.com/office/officeart/2005/8/layout/cycle3"/>
    <dgm:cxn modelId="{FE34DF4D-E7C4-436B-A9B9-8BD6C9A87131}" type="presParOf" srcId="{66D1D932-B2C7-473C-B910-7F0449043D7E}" destId="{52FCC4F7-5361-4E9E-A2B9-37054DA37282}" srcOrd="3" destOrd="0" presId="urn:microsoft.com/office/officeart/2005/8/layout/cycle3"/>
    <dgm:cxn modelId="{2EDA9DB4-CD4A-4E15-819D-81BC3755772C}" type="presParOf" srcId="{66D1D932-B2C7-473C-B910-7F0449043D7E}" destId="{3B6E505A-8ED0-4943-A884-E809C97DF6F1}" srcOrd="4" destOrd="0" presId="urn:microsoft.com/office/officeart/2005/8/layout/cycle3"/>
    <dgm:cxn modelId="{DCCAC621-26CF-4B65-A793-FFD80BEF7425}" type="presParOf" srcId="{66D1D932-B2C7-473C-B910-7F0449043D7E}" destId="{5338ECFB-A6DB-4886-B5EA-DD0C412F6D66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81635E-B1EE-479C-B5EE-39006350526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2_2" csCatId="accent2" phldr="1"/>
      <dgm:spPr/>
      <dgm:t>
        <a:bodyPr/>
        <a:lstStyle/>
        <a:p>
          <a:endParaRPr lang="en-US"/>
        </a:p>
      </dgm:t>
    </dgm:pt>
    <dgm:pt modelId="{C45AB824-E0BC-45C7-957F-3383A4B1B1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Extraction</a:t>
          </a:r>
        </a:p>
      </dgm:t>
    </dgm:pt>
    <dgm:pt modelId="{78F5BD21-8EE3-4E23-BD7E-12F1D4DE52E1}" type="parTrans" cxnId="{E612622D-E551-445A-AD80-49091B834AE7}">
      <dgm:prSet/>
      <dgm:spPr/>
      <dgm:t>
        <a:bodyPr/>
        <a:lstStyle/>
        <a:p>
          <a:endParaRPr lang="en-US"/>
        </a:p>
      </dgm:t>
    </dgm:pt>
    <dgm:pt modelId="{1036A617-0728-4CFB-987E-9F45F6ACA8E2}" type="sibTrans" cxnId="{E612622D-E551-445A-AD80-49091B834AE7}">
      <dgm:prSet/>
      <dgm:spPr/>
      <dgm:t>
        <a:bodyPr/>
        <a:lstStyle/>
        <a:p>
          <a:endParaRPr lang="en-US"/>
        </a:p>
      </dgm:t>
    </dgm:pt>
    <dgm:pt modelId="{BB7E1437-7B59-421E-A3CC-C541B396B9F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Preprocessing</a:t>
          </a:r>
        </a:p>
      </dgm:t>
    </dgm:pt>
    <dgm:pt modelId="{C93D7A3F-DD7B-4D1E-8597-925022590472}" type="parTrans" cxnId="{38BA3823-23B4-42A8-9318-0F560DCF5361}">
      <dgm:prSet/>
      <dgm:spPr/>
      <dgm:t>
        <a:bodyPr/>
        <a:lstStyle/>
        <a:p>
          <a:endParaRPr lang="en-US"/>
        </a:p>
      </dgm:t>
    </dgm:pt>
    <dgm:pt modelId="{3168F948-5789-49ED-920F-C7128DE878AD}" type="sibTrans" cxnId="{38BA3823-23B4-42A8-9318-0F560DCF5361}">
      <dgm:prSet/>
      <dgm:spPr/>
      <dgm:t>
        <a:bodyPr/>
        <a:lstStyle/>
        <a:p>
          <a:endParaRPr lang="en-US"/>
        </a:p>
      </dgm:t>
    </dgm:pt>
    <dgm:pt modelId="{6F2F4B17-2E3C-4884-AF3E-F4AB5C60372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Analysis</a:t>
          </a:r>
        </a:p>
      </dgm:t>
    </dgm:pt>
    <dgm:pt modelId="{3DD45C6D-E6F3-4803-AD37-BBD29FC514E3}" type="parTrans" cxnId="{BC964793-1F23-4221-B3AF-A2CA3E55C555}">
      <dgm:prSet/>
      <dgm:spPr/>
      <dgm:t>
        <a:bodyPr/>
        <a:lstStyle/>
        <a:p>
          <a:endParaRPr lang="en-US"/>
        </a:p>
      </dgm:t>
    </dgm:pt>
    <dgm:pt modelId="{0A1EBBA6-A640-405C-8191-D9F6A02C8A31}" type="sibTrans" cxnId="{BC964793-1F23-4221-B3AF-A2CA3E55C555}">
      <dgm:prSet/>
      <dgm:spPr/>
      <dgm:t>
        <a:bodyPr/>
        <a:lstStyle/>
        <a:p>
          <a:endParaRPr lang="en-US"/>
        </a:p>
      </dgm:t>
    </dgm:pt>
    <dgm:pt modelId="{90955830-E8BA-4DB8-A9F7-2BED0A4D44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Model Building</a:t>
          </a:r>
        </a:p>
      </dgm:t>
    </dgm:pt>
    <dgm:pt modelId="{14658948-31AC-43D4-A04B-2C70D4CA36C6}" type="parTrans" cxnId="{176F4719-1FFE-4128-A601-5EE4EBF4D1AF}">
      <dgm:prSet/>
      <dgm:spPr/>
      <dgm:t>
        <a:bodyPr/>
        <a:lstStyle/>
        <a:p>
          <a:endParaRPr lang="en-US"/>
        </a:p>
      </dgm:t>
    </dgm:pt>
    <dgm:pt modelId="{779C17C8-BF09-4066-A9E4-5498595309AB}" type="sibTrans" cxnId="{176F4719-1FFE-4128-A601-5EE4EBF4D1AF}">
      <dgm:prSet/>
      <dgm:spPr/>
      <dgm:t>
        <a:bodyPr/>
        <a:lstStyle/>
        <a:p>
          <a:endParaRPr lang="en-US"/>
        </a:p>
      </dgm:t>
    </dgm:pt>
    <dgm:pt modelId="{4E14D484-7A71-4E1A-8AF1-FEDB923E823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Model Summary</a:t>
          </a:r>
        </a:p>
      </dgm:t>
    </dgm:pt>
    <dgm:pt modelId="{F980268C-8749-4BF6-81D0-EE3187CC7C57}" type="parTrans" cxnId="{8601E6A4-EB8F-48FB-8EA4-6896464DB93B}">
      <dgm:prSet/>
      <dgm:spPr/>
      <dgm:t>
        <a:bodyPr/>
        <a:lstStyle/>
        <a:p>
          <a:endParaRPr lang="en-US"/>
        </a:p>
      </dgm:t>
    </dgm:pt>
    <dgm:pt modelId="{B759548F-B91E-41FA-BFE3-A0793056615B}" type="sibTrans" cxnId="{8601E6A4-EB8F-48FB-8EA4-6896464DB93B}">
      <dgm:prSet/>
      <dgm:spPr/>
      <dgm:t>
        <a:bodyPr/>
        <a:lstStyle/>
        <a:p>
          <a:endParaRPr lang="en-US"/>
        </a:p>
      </dgm:t>
    </dgm:pt>
    <dgm:pt modelId="{87D14D5B-514C-454B-ABB8-C1352490FF9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Recommendation &amp; Summary</a:t>
          </a:r>
        </a:p>
      </dgm:t>
    </dgm:pt>
    <dgm:pt modelId="{E6097478-D2D1-407B-9BC2-ABBF9B03AF3D}" type="parTrans" cxnId="{0FC1BBAB-FBB3-4E20-9673-4D93C33C82C4}">
      <dgm:prSet/>
      <dgm:spPr/>
      <dgm:t>
        <a:bodyPr/>
        <a:lstStyle/>
        <a:p>
          <a:endParaRPr lang="en-US"/>
        </a:p>
      </dgm:t>
    </dgm:pt>
    <dgm:pt modelId="{973E433B-9534-432D-9B17-31517A44C25E}" type="sibTrans" cxnId="{0FC1BBAB-FBB3-4E20-9673-4D93C33C82C4}">
      <dgm:prSet/>
      <dgm:spPr/>
      <dgm:t>
        <a:bodyPr/>
        <a:lstStyle/>
        <a:p>
          <a:endParaRPr lang="en-US"/>
        </a:p>
      </dgm:t>
    </dgm:pt>
    <dgm:pt modelId="{BD9100BA-3741-407F-B0DC-5E1BFE10F962}" type="pres">
      <dgm:prSet presAssocID="{EE81635E-B1EE-479C-B5EE-390063505263}" presName="root" presStyleCnt="0">
        <dgm:presLayoutVars>
          <dgm:dir/>
          <dgm:resizeHandles val="exact"/>
        </dgm:presLayoutVars>
      </dgm:prSet>
      <dgm:spPr/>
    </dgm:pt>
    <dgm:pt modelId="{4E31E923-B789-443C-A6EA-A7133684B429}" type="pres">
      <dgm:prSet presAssocID="{C45AB824-E0BC-45C7-957F-3383A4B1B158}" presName="compNode" presStyleCnt="0"/>
      <dgm:spPr/>
    </dgm:pt>
    <dgm:pt modelId="{5A676DFE-FF93-49F9-A294-3E5838D16291}" type="pres">
      <dgm:prSet presAssocID="{C45AB824-E0BC-45C7-957F-3383A4B1B158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5B1D908-6BF8-45D9-A006-7597F96572A5}" type="pres">
      <dgm:prSet presAssocID="{C45AB824-E0BC-45C7-957F-3383A4B1B15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9BACE6F-03AC-48D9-A3D5-089F3828F0C8}" type="pres">
      <dgm:prSet presAssocID="{C45AB824-E0BC-45C7-957F-3383A4B1B158}" presName="spaceRect" presStyleCnt="0"/>
      <dgm:spPr/>
    </dgm:pt>
    <dgm:pt modelId="{2E99A8F1-829A-4B93-960F-80D30CD8B73A}" type="pres">
      <dgm:prSet presAssocID="{C45AB824-E0BC-45C7-957F-3383A4B1B158}" presName="textRect" presStyleLbl="revTx" presStyleIdx="0" presStyleCnt="6">
        <dgm:presLayoutVars>
          <dgm:chMax val="1"/>
          <dgm:chPref val="1"/>
        </dgm:presLayoutVars>
      </dgm:prSet>
      <dgm:spPr/>
    </dgm:pt>
    <dgm:pt modelId="{775AF673-1286-4B1E-A734-A4FAE4F215E7}" type="pres">
      <dgm:prSet presAssocID="{1036A617-0728-4CFB-987E-9F45F6ACA8E2}" presName="sibTrans" presStyleCnt="0"/>
      <dgm:spPr/>
    </dgm:pt>
    <dgm:pt modelId="{27E2A5B0-9542-4D74-A942-FA3AB9FD4CB1}" type="pres">
      <dgm:prSet presAssocID="{BB7E1437-7B59-421E-A3CC-C541B396B9FD}" presName="compNode" presStyleCnt="0"/>
      <dgm:spPr/>
    </dgm:pt>
    <dgm:pt modelId="{3E3C7EF2-F287-4CB6-8736-DBFC302D3FB7}" type="pres">
      <dgm:prSet presAssocID="{BB7E1437-7B59-421E-A3CC-C541B396B9FD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5EF88E3-E388-45F4-AD10-2C237D391A62}" type="pres">
      <dgm:prSet presAssocID="{BB7E1437-7B59-421E-A3CC-C541B396B9F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4018183-E141-487B-81D9-B6D8C18BD943}" type="pres">
      <dgm:prSet presAssocID="{BB7E1437-7B59-421E-A3CC-C541B396B9FD}" presName="spaceRect" presStyleCnt="0"/>
      <dgm:spPr/>
    </dgm:pt>
    <dgm:pt modelId="{9274FB09-6297-4FA9-9B41-C6B681CD0D4E}" type="pres">
      <dgm:prSet presAssocID="{BB7E1437-7B59-421E-A3CC-C541B396B9FD}" presName="textRect" presStyleLbl="revTx" presStyleIdx="1" presStyleCnt="6">
        <dgm:presLayoutVars>
          <dgm:chMax val="1"/>
          <dgm:chPref val="1"/>
        </dgm:presLayoutVars>
      </dgm:prSet>
      <dgm:spPr/>
    </dgm:pt>
    <dgm:pt modelId="{1AA06035-DD92-4B92-893C-7550A246C2B7}" type="pres">
      <dgm:prSet presAssocID="{3168F948-5789-49ED-920F-C7128DE878AD}" presName="sibTrans" presStyleCnt="0"/>
      <dgm:spPr/>
    </dgm:pt>
    <dgm:pt modelId="{321F0794-1048-48F8-AA31-1650C7324E75}" type="pres">
      <dgm:prSet presAssocID="{6F2F4B17-2E3C-4884-AF3E-F4AB5C603729}" presName="compNode" presStyleCnt="0"/>
      <dgm:spPr/>
    </dgm:pt>
    <dgm:pt modelId="{8F9B5ACC-A504-4D7D-9362-19EB4262789A}" type="pres">
      <dgm:prSet presAssocID="{6F2F4B17-2E3C-4884-AF3E-F4AB5C603729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C07FC8C-DC20-479D-86F0-C13E83E80B02}" type="pres">
      <dgm:prSet presAssocID="{6F2F4B17-2E3C-4884-AF3E-F4AB5C60372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A7C5A7D-028F-4D47-BD0A-D8382628CB4E}" type="pres">
      <dgm:prSet presAssocID="{6F2F4B17-2E3C-4884-AF3E-F4AB5C603729}" presName="spaceRect" presStyleCnt="0"/>
      <dgm:spPr/>
    </dgm:pt>
    <dgm:pt modelId="{CCED7025-55F7-4DCC-80D5-CFD13FE9F27C}" type="pres">
      <dgm:prSet presAssocID="{6F2F4B17-2E3C-4884-AF3E-F4AB5C603729}" presName="textRect" presStyleLbl="revTx" presStyleIdx="2" presStyleCnt="6">
        <dgm:presLayoutVars>
          <dgm:chMax val="1"/>
          <dgm:chPref val="1"/>
        </dgm:presLayoutVars>
      </dgm:prSet>
      <dgm:spPr/>
    </dgm:pt>
    <dgm:pt modelId="{46D678B0-563D-4731-A6FC-4E58E9D9467B}" type="pres">
      <dgm:prSet presAssocID="{0A1EBBA6-A640-405C-8191-D9F6A02C8A31}" presName="sibTrans" presStyleCnt="0"/>
      <dgm:spPr/>
    </dgm:pt>
    <dgm:pt modelId="{4EB9BC6B-E3E9-4BBA-8AF7-0E2ADF5BC4A1}" type="pres">
      <dgm:prSet presAssocID="{90955830-E8BA-4DB8-A9F7-2BED0A4D449D}" presName="compNode" presStyleCnt="0"/>
      <dgm:spPr/>
    </dgm:pt>
    <dgm:pt modelId="{A859F7A8-20B2-4A02-BB8A-861C9E89C11E}" type="pres">
      <dgm:prSet presAssocID="{90955830-E8BA-4DB8-A9F7-2BED0A4D449D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70ECF24-4502-4A3D-AD66-9D49370A9F0A}" type="pres">
      <dgm:prSet presAssocID="{90955830-E8BA-4DB8-A9F7-2BED0A4D449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8B62EBA-01F4-4ACB-8251-3D3A0E851C5F}" type="pres">
      <dgm:prSet presAssocID="{90955830-E8BA-4DB8-A9F7-2BED0A4D449D}" presName="spaceRect" presStyleCnt="0"/>
      <dgm:spPr/>
    </dgm:pt>
    <dgm:pt modelId="{913FB734-D58A-4615-BC9C-3310F231D62F}" type="pres">
      <dgm:prSet presAssocID="{90955830-E8BA-4DB8-A9F7-2BED0A4D449D}" presName="textRect" presStyleLbl="revTx" presStyleIdx="3" presStyleCnt="6">
        <dgm:presLayoutVars>
          <dgm:chMax val="1"/>
          <dgm:chPref val="1"/>
        </dgm:presLayoutVars>
      </dgm:prSet>
      <dgm:spPr/>
    </dgm:pt>
    <dgm:pt modelId="{EE348665-7F18-40D7-8334-BEE37128609F}" type="pres">
      <dgm:prSet presAssocID="{779C17C8-BF09-4066-A9E4-5498595309AB}" presName="sibTrans" presStyleCnt="0"/>
      <dgm:spPr/>
    </dgm:pt>
    <dgm:pt modelId="{03943D86-B181-4BC8-B5A2-9E8BE7FB255D}" type="pres">
      <dgm:prSet presAssocID="{4E14D484-7A71-4E1A-8AF1-FEDB923E8230}" presName="compNode" presStyleCnt="0"/>
      <dgm:spPr/>
    </dgm:pt>
    <dgm:pt modelId="{C1938369-6A2B-426E-82B7-AE9F8A98749C}" type="pres">
      <dgm:prSet presAssocID="{4E14D484-7A71-4E1A-8AF1-FEDB923E8230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91AA390-6697-4190-A4D1-BC297D0AECCC}" type="pres">
      <dgm:prSet presAssocID="{4E14D484-7A71-4E1A-8AF1-FEDB923E823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E7C062-CE74-4FBC-A0DD-79D9BA00EAE6}" type="pres">
      <dgm:prSet presAssocID="{4E14D484-7A71-4E1A-8AF1-FEDB923E8230}" presName="spaceRect" presStyleCnt="0"/>
      <dgm:spPr/>
    </dgm:pt>
    <dgm:pt modelId="{D5715910-A90E-4B46-B99D-C96D7A23A4C2}" type="pres">
      <dgm:prSet presAssocID="{4E14D484-7A71-4E1A-8AF1-FEDB923E8230}" presName="textRect" presStyleLbl="revTx" presStyleIdx="4" presStyleCnt="6">
        <dgm:presLayoutVars>
          <dgm:chMax val="1"/>
          <dgm:chPref val="1"/>
        </dgm:presLayoutVars>
      </dgm:prSet>
      <dgm:spPr/>
    </dgm:pt>
    <dgm:pt modelId="{B885CBDA-9545-45B0-8081-25EA0F1748B9}" type="pres">
      <dgm:prSet presAssocID="{B759548F-B91E-41FA-BFE3-A0793056615B}" presName="sibTrans" presStyleCnt="0"/>
      <dgm:spPr/>
    </dgm:pt>
    <dgm:pt modelId="{F1C9586F-BA14-42E0-A00C-C45CDF4049CA}" type="pres">
      <dgm:prSet presAssocID="{87D14D5B-514C-454B-ABB8-C1352490FF91}" presName="compNode" presStyleCnt="0"/>
      <dgm:spPr/>
    </dgm:pt>
    <dgm:pt modelId="{EFCC3BB1-FA5E-4A12-AA4D-3B499DD5D10B}" type="pres">
      <dgm:prSet presAssocID="{87D14D5B-514C-454B-ABB8-C1352490FF91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B82194D-266D-4C1C-8A90-A5F7C61D2D4B}" type="pres">
      <dgm:prSet presAssocID="{87D14D5B-514C-454B-ABB8-C1352490FF9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26AB945A-73FE-4844-B4AB-A5A4D23F3D7E}" type="pres">
      <dgm:prSet presAssocID="{87D14D5B-514C-454B-ABB8-C1352490FF91}" presName="spaceRect" presStyleCnt="0"/>
      <dgm:spPr/>
    </dgm:pt>
    <dgm:pt modelId="{BC2F5564-305F-4441-A8F5-0D2C72B43D39}" type="pres">
      <dgm:prSet presAssocID="{87D14D5B-514C-454B-ABB8-C1352490FF9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8516512-5A19-48E5-9BA2-4346BCE51DB9}" type="presOf" srcId="{EE81635E-B1EE-479C-B5EE-390063505263}" destId="{BD9100BA-3741-407F-B0DC-5E1BFE10F962}" srcOrd="0" destOrd="0" presId="urn:microsoft.com/office/officeart/2018/5/layout/IconLeafLabelList"/>
    <dgm:cxn modelId="{176F4719-1FFE-4128-A601-5EE4EBF4D1AF}" srcId="{EE81635E-B1EE-479C-B5EE-390063505263}" destId="{90955830-E8BA-4DB8-A9F7-2BED0A4D449D}" srcOrd="3" destOrd="0" parTransId="{14658948-31AC-43D4-A04B-2C70D4CA36C6}" sibTransId="{779C17C8-BF09-4066-A9E4-5498595309AB}"/>
    <dgm:cxn modelId="{64A5171D-520A-4536-84D9-60FD35668BBA}" type="presOf" srcId="{C45AB824-E0BC-45C7-957F-3383A4B1B158}" destId="{2E99A8F1-829A-4B93-960F-80D30CD8B73A}" srcOrd="0" destOrd="0" presId="urn:microsoft.com/office/officeart/2018/5/layout/IconLeafLabelList"/>
    <dgm:cxn modelId="{38BA3823-23B4-42A8-9318-0F560DCF5361}" srcId="{EE81635E-B1EE-479C-B5EE-390063505263}" destId="{BB7E1437-7B59-421E-A3CC-C541B396B9FD}" srcOrd="1" destOrd="0" parTransId="{C93D7A3F-DD7B-4D1E-8597-925022590472}" sibTransId="{3168F948-5789-49ED-920F-C7128DE878AD}"/>
    <dgm:cxn modelId="{E612622D-E551-445A-AD80-49091B834AE7}" srcId="{EE81635E-B1EE-479C-B5EE-390063505263}" destId="{C45AB824-E0BC-45C7-957F-3383A4B1B158}" srcOrd="0" destOrd="0" parTransId="{78F5BD21-8EE3-4E23-BD7E-12F1D4DE52E1}" sibTransId="{1036A617-0728-4CFB-987E-9F45F6ACA8E2}"/>
    <dgm:cxn modelId="{908DA461-CDA3-4D21-9803-9D638FB380CD}" type="presOf" srcId="{6F2F4B17-2E3C-4884-AF3E-F4AB5C603729}" destId="{CCED7025-55F7-4DCC-80D5-CFD13FE9F27C}" srcOrd="0" destOrd="0" presId="urn:microsoft.com/office/officeart/2018/5/layout/IconLeafLabelList"/>
    <dgm:cxn modelId="{BC964793-1F23-4221-B3AF-A2CA3E55C555}" srcId="{EE81635E-B1EE-479C-B5EE-390063505263}" destId="{6F2F4B17-2E3C-4884-AF3E-F4AB5C603729}" srcOrd="2" destOrd="0" parTransId="{3DD45C6D-E6F3-4803-AD37-BBD29FC514E3}" sibTransId="{0A1EBBA6-A640-405C-8191-D9F6A02C8A31}"/>
    <dgm:cxn modelId="{32855197-9F3D-4A13-A47F-B49E1CCF6D99}" type="presOf" srcId="{BB7E1437-7B59-421E-A3CC-C541B396B9FD}" destId="{9274FB09-6297-4FA9-9B41-C6B681CD0D4E}" srcOrd="0" destOrd="0" presId="urn:microsoft.com/office/officeart/2018/5/layout/IconLeafLabelList"/>
    <dgm:cxn modelId="{8601E6A4-EB8F-48FB-8EA4-6896464DB93B}" srcId="{EE81635E-B1EE-479C-B5EE-390063505263}" destId="{4E14D484-7A71-4E1A-8AF1-FEDB923E8230}" srcOrd="4" destOrd="0" parTransId="{F980268C-8749-4BF6-81D0-EE3187CC7C57}" sibTransId="{B759548F-B91E-41FA-BFE3-A0793056615B}"/>
    <dgm:cxn modelId="{0FC1BBAB-FBB3-4E20-9673-4D93C33C82C4}" srcId="{EE81635E-B1EE-479C-B5EE-390063505263}" destId="{87D14D5B-514C-454B-ABB8-C1352490FF91}" srcOrd="5" destOrd="0" parTransId="{E6097478-D2D1-407B-9BC2-ABBF9B03AF3D}" sibTransId="{973E433B-9534-432D-9B17-31517A44C25E}"/>
    <dgm:cxn modelId="{6638A7C5-F873-4F5C-9DBF-A876F7E763DC}" type="presOf" srcId="{4E14D484-7A71-4E1A-8AF1-FEDB923E8230}" destId="{D5715910-A90E-4B46-B99D-C96D7A23A4C2}" srcOrd="0" destOrd="0" presId="urn:microsoft.com/office/officeart/2018/5/layout/IconLeafLabelList"/>
    <dgm:cxn modelId="{CF18CAF2-FC6E-4FB7-9D88-EDE4A1FC1F64}" type="presOf" srcId="{90955830-E8BA-4DB8-A9F7-2BED0A4D449D}" destId="{913FB734-D58A-4615-BC9C-3310F231D62F}" srcOrd="0" destOrd="0" presId="urn:microsoft.com/office/officeart/2018/5/layout/IconLeafLabelList"/>
    <dgm:cxn modelId="{40EAD4F7-E44B-4191-BBE4-5BCFDD89DB4F}" type="presOf" srcId="{87D14D5B-514C-454B-ABB8-C1352490FF91}" destId="{BC2F5564-305F-4441-A8F5-0D2C72B43D39}" srcOrd="0" destOrd="0" presId="urn:microsoft.com/office/officeart/2018/5/layout/IconLeafLabelList"/>
    <dgm:cxn modelId="{ED256D60-BF08-41E6-8846-228EF0869A76}" type="presParOf" srcId="{BD9100BA-3741-407F-B0DC-5E1BFE10F962}" destId="{4E31E923-B789-443C-A6EA-A7133684B429}" srcOrd="0" destOrd="0" presId="urn:microsoft.com/office/officeart/2018/5/layout/IconLeafLabelList"/>
    <dgm:cxn modelId="{BCD1C3F6-7514-4D46-8D3E-9BE9D8ED2379}" type="presParOf" srcId="{4E31E923-B789-443C-A6EA-A7133684B429}" destId="{5A676DFE-FF93-49F9-A294-3E5838D16291}" srcOrd="0" destOrd="0" presId="urn:microsoft.com/office/officeart/2018/5/layout/IconLeafLabelList"/>
    <dgm:cxn modelId="{27131A4A-FC88-4C1F-8CA2-FF1CE7F81EA7}" type="presParOf" srcId="{4E31E923-B789-443C-A6EA-A7133684B429}" destId="{05B1D908-6BF8-45D9-A006-7597F96572A5}" srcOrd="1" destOrd="0" presId="urn:microsoft.com/office/officeart/2018/5/layout/IconLeafLabelList"/>
    <dgm:cxn modelId="{796B26AA-017E-44E0-8D63-9365C3D5EC54}" type="presParOf" srcId="{4E31E923-B789-443C-A6EA-A7133684B429}" destId="{09BACE6F-03AC-48D9-A3D5-089F3828F0C8}" srcOrd="2" destOrd="0" presId="urn:microsoft.com/office/officeart/2018/5/layout/IconLeafLabelList"/>
    <dgm:cxn modelId="{305692A6-2739-4A52-BE5C-7E28DD987A68}" type="presParOf" srcId="{4E31E923-B789-443C-A6EA-A7133684B429}" destId="{2E99A8F1-829A-4B93-960F-80D30CD8B73A}" srcOrd="3" destOrd="0" presId="urn:microsoft.com/office/officeart/2018/5/layout/IconLeafLabelList"/>
    <dgm:cxn modelId="{1120DA24-18E1-4120-BB68-040280D028D3}" type="presParOf" srcId="{BD9100BA-3741-407F-B0DC-5E1BFE10F962}" destId="{775AF673-1286-4B1E-A734-A4FAE4F215E7}" srcOrd="1" destOrd="0" presId="urn:microsoft.com/office/officeart/2018/5/layout/IconLeafLabelList"/>
    <dgm:cxn modelId="{5AA061D6-A8C9-4281-9BBF-7E2A64282988}" type="presParOf" srcId="{BD9100BA-3741-407F-B0DC-5E1BFE10F962}" destId="{27E2A5B0-9542-4D74-A942-FA3AB9FD4CB1}" srcOrd="2" destOrd="0" presId="urn:microsoft.com/office/officeart/2018/5/layout/IconLeafLabelList"/>
    <dgm:cxn modelId="{7542BADC-5C9E-4674-9ADC-5B83644198E9}" type="presParOf" srcId="{27E2A5B0-9542-4D74-A942-FA3AB9FD4CB1}" destId="{3E3C7EF2-F287-4CB6-8736-DBFC302D3FB7}" srcOrd="0" destOrd="0" presId="urn:microsoft.com/office/officeart/2018/5/layout/IconLeafLabelList"/>
    <dgm:cxn modelId="{027DED0F-BF2B-4590-929A-54CA1656F92E}" type="presParOf" srcId="{27E2A5B0-9542-4D74-A942-FA3AB9FD4CB1}" destId="{05EF88E3-E388-45F4-AD10-2C237D391A62}" srcOrd="1" destOrd="0" presId="urn:microsoft.com/office/officeart/2018/5/layout/IconLeafLabelList"/>
    <dgm:cxn modelId="{C8795CAB-B6D4-495B-A2FD-239E1305AD57}" type="presParOf" srcId="{27E2A5B0-9542-4D74-A942-FA3AB9FD4CB1}" destId="{94018183-E141-487B-81D9-B6D8C18BD943}" srcOrd="2" destOrd="0" presId="urn:microsoft.com/office/officeart/2018/5/layout/IconLeafLabelList"/>
    <dgm:cxn modelId="{081AAEEE-1276-4898-B939-5704EE7FA3D9}" type="presParOf" srcId="{27E2A5B0-9542-4D74-A942-FA3AB9FD4CB1}" destId="{9274FB09-6297-4FA9-9B41-C6B681CD0D4E}" srcOrd="3" destOrd="0" presId="urn:microsoft.com/office/officeart/2018/5/layout/IconLeafLabelList"/>
    <dgm:cxn modelId="{AE98A7A5-88F7-4080-BD7F-2BD05C6E32F9}" type="presParOf" srcId="{BD9100BA-3741-407F-B0DC-5E1BFE10F962}" destId="{1AA06035-DD92-4B92-893C-7550A246C2B7}" srcOrd="3" destOrd="0" presId="urn:microsoft.com/office/officeart/2018/5/layout/IconLeafLabelList"/>
    <dgm:cxn modelId="{D4EB70A4-E3CA-4BC6-82F5-A1D9A15A4762}" type="presParOf" srcId="{BD9100BA-3741-407F-B0DC-5E1BFE10F962}" destId="{321F0794-1048-48F8-AA31-1650C7324E75}" srcOrd="4" destOrd="0" presId="urn:microsoft.com/office/officeart/2018/5/layout/IconLeafLabelList"/>
    <dgm:cxn modelId="{FF51D909-5E2B-4399-A792-D451DF2E8B80}" type="presParOf" srcId="{321F0794-1048-48F8-AA31-1650C7324E75}" destId="{8F9B5ACC-A504-4D7D-9362-19EB4262789A}" srcOrd="0" destOrd="0" presId="urn:microsoft.com/office/officeart/2018/5/layout/IconLeafLabelList"/>
    <dgm:cxn modelId="{35B3DF16-92AF-4ACA-BAC2-DE8AA6B59B57}" type="presParOf" srcId="{321F0794-1048-48F8-AA31-1650C7324E75}" destId="{AC07FC8C-DC20-479D-86F0-C13E83E80B02}" srcOrd="1" destOrd="0" presId="urn:microsoft.com/office/officeart/2018/5/layout/IconLeafLabelList"/>
    <dgm:cxn modelId="{EADBC97D-053F-4B89-BE2C-E3B020CBFD72}" type="presParOf" srcId="{321F0794-1048-48F8-AA31-1650C7324E75}" destId="{7A7C5A7D-028F-4D47-BD0A-D8382628CB4E}" srcOrd="2" destOrd="0" presId="urn:microsoft.com/office/officeart/2018/5/layout/IconLeafLabelList"/>
    <dgm:cxn modelId="{5FC09D06-828B-4B16-A7D9-A363F0A70FCB}" type="presParOf" srcId="{321F0794-1048-48F8-AA31-1650C7324E75}" destId="{CCED7025-55F7-4DCC-80D5-CFD13FE9F27C}" srcOrd="3" destOrd="0" presId="urn:microsoft.com/office/officeart/2018/5/layout/IconLeafLabelList"/>
    <dgm:cxn modelId="{968FEC97-9C0F-4B03-A030-81EA1C83E600}" type="presParOf" srcId="{BD9100BA-3741-407F-B0DC-5E1BFE10F962}" destId="{46D678B0-563D-4731-A6FC-4E58E9D9467B}" srcOrd="5" destOrd="0" presId="urn:microsoft.com/office/officeart/2018/5/layout/IconLeafLabelList"/>
    <dgm:cxn modelId="{71DE6CDF-3AA8-40AC-BE66-54C0D992EE50}" type="presParOf" srcId="{BD9100BA-3741-407F-B0DC-5E1BFE10F962}" destId="{4EB9BC6B-E3E9-4BBA-8AF7-0E2ADF5BC4A1}" srcOrd="6" destOrd="0" presId="urn:microsoft.com/office/officeart/2018/5/layout/IconLeafLabelList"/>
    <dgm:cxn modelId="{8CF60102-3623-4F5A-8886-9A3A0CC94743}" type="presParOf" srcId="{4EB9BC6B-E3E9-4BBA-8AF7-0E2ADF5BC4A1}" destId="{A859F7A8-20B2-4A02-BB8A-861C9E89C11E}" srcOrd="0" destOrd="0" presId="urn:microsoft.com/office/officeart/2018/5/layout/IconLeafLabelList"/>
    <dgm:cxn modelId="{7F26D7A7-F2C3-493A-A911-579FE2BB3546}" type="presParOf" srcId="{4EB9BC6B-E3E9-4BBA-8AF7-0E2ADF5BC4A1}" destId="{C70ECF24-4502-4A3D-AD66-9D49370A9F0A}" srcOrd="1" destOrd="0" presId="urn:microsoft.com/office/officeart/2018/5/layout/IconLeafLabelList"/>
    <dgm:cxn modelId="{AF8A97C8-D653-4767-8FF1-3C6FE23E6986}" type="presParOf" srcId="{4EB9BC6B-E3E9-4BBA-8AF7-0E2ADF5BC4A1}" destId="{D8B62EBA-01F4-4ACB-8251-3D3A0E851C5F}" srcOrd="2" destOrd="0" presId="urn:microsoft.com/office/officeart/2018/5/layout/IconLeafLabelList"/>
    <dgm:cxn modelId="{4C89A21B-2A39-4263-9DEB-DB05F2710540}" type="presParOf" srcId="{4EB9BC6B-E3E9-4BBA-8AF7-0E2ADF5BC4A1}" destId="{913FB734-D58A-4615-BC9C-3310F231D62F}" srcOrd="3" destOrd="0" presId="urn:microsoft.com/office/officeart/2018/5/layout/IconLeafLabelList"/>
    <dgm:cxn modelId="{D601328B-CEB0-49A2-A408-9C73364C5153}" type="presParOf" srcId="{BD9100BA-3741-407F-B0DC-5E1BFE10F962}" destId="{EE348665-7F18-40D7-8334-BEE37128609F}" srcOrd="7" destOrd="0" presId="urn:microsoft.com/office/officeart/2018/5/layout/IconLeafLabelList"/>
    <dgm:cxn modelId="{AEA277DC-A1D6-41DA-9CE5-4C09D79A0F2B}" type="presParOf" srcId="{BD9100BA-3741-407F-B0DC-5E1BFE10F962}" destId="{03943D86-B181-4BC8-B5A2-9E8BE7FB255D}" srcOrd="8" destOrd="0" presId="urn:microsoft.com/office/officeart/2018/5/layout/IconLeafLabelList"/>
    <dgm:cxn modelId="{CECAA766-A8E7-4C47-A3FB-6319F381EBC3}" type="presParOf" srcId="{03943D86-B181-4BC8-B5A2-9E8BE7FB255D}" destId="{C1938369-6A2B-426E-82B7-AE9F8A98749C}" srcOrd="0" destOrd="0" presId="urn:microsoft.com/office/officeart/2018/5/layout/IconLeafLabelList"/>
    <dgm:cxn modelId="{BAFAAE18-10F8-4CE4-9429-48453C04E586}" type="presParOf" srcId="{03943D86-B181-4BC8-B5A2-9E8BE7FB255D}" destId="{C91AA390-6697-4190-A4D1-BC297D0AECCC}" srcOrd="1" destOrd="0" presId="urn:microsoft.com/office/officeart/2018/5/layout/IconLeafLabelList"/>
    <dgm:cxn modelId="{3F1A8F8C-C066-4668-9F03-A065C06AE5D4}" type="presParOf" srcId="{03943D86-B181-4BC8-B5A2-9E8BE7FB255D}" destId="{C0E7C062-CE74-4FBC-A0DD-79D9BA00EAE6}" srcOrd="2" destOrd="0" presId="urn:microsoft.com/office/officeart/2018/5/layout/IconLeafLabelList"/>
    <dgm:cxn modelId="{D2FA0A8E-0BFC-433C-98A9-1C72EC99881C}" type="presParOf" srcId="{03943D86-B181-4BC8-B5A2-9E8BE7FB255D}" destId="{D5715910-A90E-4B46-B99D-C96D7A23A4C2}" srcOrd="3" destOrd="0" presId="urn:microsoft.com/office/officeart/2018/5/layout/IconLeafLabelList"/>
    <dgm:cxn modelId="{22A3159D-8D43-4BDB-896E-ED491523922D}" type="presParOf" srcId="{BD9100BA-3741-407F-B0DC-5E1BFE10F962}" destId="{B885CBDA-9545-45B0-8081-25EA0F1748B9}" srcOrd="9" destOrd="0" presId="urn:microsoft.com/office/officeart/2018/5/layout/IconLeafLabelList"/>
    <dgm:cxn modelId="{3334BAEC-BF30-47D3-B451-A190932DC2CF}" type="presParOf" srcId="{BD9100BA-3741-407F-B0DC-5E1BFE10F962}" destId="{F1C9586F-BA14-42E0-A00C-C45CDF4049CA}" srcOrd="10" destOrd="0" presId="urn:microsoft.com/office/officeart/2018/5/layout/IconLeafLabelList"/>
    <dgm:cxn modelId="{3581C631-2757-440A-80B1-C706C6012A51}" type="presParOf" srcId="{F1C9586F-BA14-42E0-A00C-C45CDF4049CA}" destId="{EFCC3BB1-FA5E-4A12-AA4D-3B499DD5D10B}" srcOrd="0" destOrd="0" presId="urn:microsoft.com/office/officeart/2018/5/layout/IconLeafLabelList"/>
    <dgm:cxn modelId="{9F1846BB-0C3D-4DFA-9DE2-7916F2E81320}" type="presParOf" srcId="{F1C9586F-BA14-42E0-A00C-C45CDF4049CA}" destId="{5B82194D-266D-4C1C-8A90-A5F7C61D2D4B}" srcOrd="1" destOrd="0" presId="urn:microsoft.com/office/officeart/2018/5/layout/IconLeafLabelList"/>
    <dgm:cxn modelId="{B846A723-D84C-4A4A-9AF8-FFA26BDA83A6}" type="presParOf" srcId="{F1C9586F-BA14-42E0-A00C-C45CDF4049CA}" destId="{26AB945A-73FE-4844-B4AB-A5A4D23F3D7E}" srcOrd="2" destOrd="0" presId="urn:microsoft.com/office/officeart/2018/5/layout/IconLeafLabelList"/>
    <dgm:cxn modelId="{5265CE5A-9407-424B-9955-45121FD34BF8}" type="presParOf" srcId="{F1C9586F-BA14-42E0-A00C-C45CDF4049CA}" destId="{BC2F5564-305F-4441-A8F5-0D2C72B43D3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D3817F-1BB0-419C-8BEC-0E10066BD2F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67E44030-4C51-4D5F-8C29-E1236C061394}">
      <dgm:prSet/>
      <dgm:spPr/>
      <dgm:t>
        <a:bodyPr/>
        <a:lstStyle/>
        <a:p>
          <a:r>
            <a:rPr lang="en-US"/>
            <a:t>Extracted from Kaggle Supermarket data</a:t>
          </a:r>
        </a:p>
      </dgm:t>
    </dgm:pt>
    <dgm:pt modelId="{5F502C23-837E-4BDC-841C-8076271915BC}" type="parTrans" cxnId="{A576E3DC-3BD8-4C5C-B493-E3ECCC0648E3}">
      <dgm:prSet/>
      <dgm:spPr/>
      <dgm:t>
        <a:bodyPr/>
        <a:lstStyle/>
        <a:p>
          <a:endParaRPr lang="en-US"/>
        </a:p>
      </dgm:t>
    </dgm:pt>
    <dgm:pt modelId="{579B3667-62AA-48F9-8399-9244EDE98FE8}" type="sibTrans" cxnId="{A576E3DC-3BD8-4C5C-B493-E3ECCC0648E3}">
      <dgm:prSet/>
      <dgm:spPr/>
      <dgm:t>
        <a:bodyPr/>
        <a:lstStyle/>
        <a:p>
          <a:endParaRPr lang="en-US"/>
        </a:p>
      </dgm:t>
    </dgm:pt>
    <dgm:pt modelId="{7F1AE3C2-7A4E-4D67-B9DE-A09984F12E2C}">
      <dgm:prSet/>
      <dgm:spPr/>
      <dgm:t>
        <a:bodyPr/>
        <a:lstStyle/>
        <a:p>
          <a:r>
            <a:rPr lang="en-US"/>
            <a:t>2 years of data</a:t>
          </a:r>
        </a:p>
      </dgm:t>
    </dgm:pt>
    <dgm:pt modelId="{2356DF91-3BC6-40C0-A4C7-D7E508A53128}" type="parTrans" cxnId="{FB6B5225-A4A9-4F76-A0F3-AD18FC2118C6}">
      <dgm:prSet/>
      <dgm:spPr/>
      <dgm:t>
        <a:bodyPr/>
        <a:lstStyle/>
        <a:p>
          <a:endParaRPr lang="en-US"/>
        </a:p>
      </dgm:t>
    </dgm:pt>
    <dgm:pt modelId="{C86D8E47-F68D-4D8C-9294-464CB9ED2EC0}" type="sibTrans" cxnId="{FB6B5225-A4A9-4F76-A0F3-AD18FC2118C6}">
      <dgm:prSet/>
      <dgm:spPr/>
      <dgm:t>
        <a:bodyPr/>
        <a:lstStyle/>
        <a:p>
          <a:endParaRPr lang="en-US"/>
        </a:p>
      </dgm:t>
    </dgm:pt>
    <dgm:pt modelId="{A505877D-EA8C-45AF-8FDB-371F1F4FD618}">
      <dgm:prSet/>
      <dgm:spPr/>
      <dgm:t>
        <a:bodyPr/>
        <a:lstStyle/>
        <a:p>
          <a:r>
            <a:rPr lang="en-US"/>
            <a:t>2240 rows, 29 columns</a:t>
          </a:r>
        </a:p>
      </dgm:t>
    </dgm:pt>
    <dgm:pt modelId="{788BA9CE-6204-4705-89AF-1EFA7638FCCE}" type="parTrans" cxnId="{4B29B253-B714-420F-9158-9C0CD41BED3B}">
      <dgm:prSet/>
      <dgm:spPr/>
      <dgm:t>
        <a:bodyPr/>
        <a:lstStyle/>
        <a:p>
          <a:endParaRPr lang="en-US"/>
        </a:p>
      </dgm:t>
    </dgm:pt>
    <dgm:pt modelId="{8C62A776-D091-4227-A470-DA34188DF4CC}" type="sibTrans" cxnId="{4B29B253-B714-420F-9158-9C0CD41BED3B}">
      <dgm:prSet/>
      <dgm:spPr/>
      <dgm:t>
        <a:bodyPr/>
        <a:lstStyle/>
        <a:p>
          <a:endParaRPr lang="en-US"/>
        </a:p>
      </dgm:t>
    </dgm:pt>
    <dgm:pt modelId="{6679DC95-9F20-45AE-A548-03220A1CCF0E}">
      <dgm:prSet/>
      <dgm:spPr/>
      <dgm:t>
        <a:bodyPr/>
        <a:lstStyle/>
        <a:p>
          <a:r>
            <a:rPr lang="en-US"/>
            <a:t>Missing Values: Income</a:t>
          </a:r>
        </a:p>
      </dgm:t>
    </dgm:pt>
    <dgm:pt modelId="{246CD8FB-C946-4913-BE9F-378C90C9465B}" type="parTrans" cxnId="{FE55BAD2-97CF-4D50-84D5-073E58EE01B4}">
      <dgm:prSet/>
      <dgm:spPr/>
      <dgm:t>
        <a:bodyPr/>
        <a:lstStyle/>
        <a:p>
          <a:endParaRPr lang="en-US"/>
        </a:p>
      </dgm:t>
    </dgm:pt>
    <dgm:pt modelId="{871F544A-FBE8-4B13-A781-4B7F8A342F30}" type="sibTrans" cxnId="{FE55BAD2-97CF-4D50-84D5-073E58EE01B4}">
      <dgm:prSet/>
      <dgm:spPr/>
      <dgm:t>
        <a:bodyPr/>
        <a:lstStyle/>
        <a:p>
          <a:endParaRPr lang="en-US"/>
        </a:p>
      </dgm:t>
    </dgm:pt>
    <dgm:pt modelId="{2447B260-4F3D-4A66-911A-613D5F2CABA7}">
      <dgm:prSet/>
      <dgm:spPr/>
      <dgm:t>
        <a:bodyPr/>
        <a:lstStyle/>
        <a:p>
          <a:r>
            <a:rPr lang="en-US"/>
            <a:t>26 numerical, 3 categorical</a:t>
          </a:r>
        </a:p>
      </dgm:t>
    </dgm:pt>
    <dgm:pt modelId="{C7553286-4011-4666-8964-C50DC998674B}" type="parTrans" cxnId="{740010C5-275F-4009-89F2-2D91082A5C7E}">
      <dgm:prSet/>
      <dgm:spPr/>
      <dgm:t>
        <a:bodyPr/>
        <a:lstStyle/>
        <a:p>
          <a:endParaRPr lang="en-NZ"/>
        </a:p>
      </dgm:t>
    </dgm:pt>
    <dgm:pt modelId="{B66A8911-AAB3-4FE4-B4FD-46CAFE380E86}" type="sibTrans" cxnId="{740010C5-275F-4009-89F2-2D91082A5C7E}">
      <dgm:prSet/>
      <dgm:spPr/>
      <dgm:t>
        <a:bodyPr/>
        <a:lstStyle/>
        <a:p>
          <a:endParaRPr lang="en-NZ"/>
        </a:p>
      </dgm:t>
    </dgm:pt>
    <dgm:pt modelId="{B049DA50-B42C-435F-8C62-D194CEC44B00}" type="pres">
      <dgm:prSet presAssocID="{3AD3817F-1BB0-419C-8BEC-0E10066BD2F3}" presName="root" presStyleCnt="0">
        <dgm:presLayoutVars>
          <dgm:dir/>
          <dgm:resizeHandles val="exact"/>
        </dgm:presLayoutVars>
      </dgm:prSet>
      <dgm:spPr/>
    </dgm:pt>
    <dgm:pt modelId="{C31EF853-CCB8-444D-A12F-8150E626BC14}" type="pres">
      <dgm:prSet presAssocID="{3AD3817F-1BB0-419C-8BEC-0E10066BD2F3}" presName="container" presStyleCnt="0">
        <dgm:presLayoutVars>
          <dgm:dir/>
          <dgm:resizeHandles val="exact"/>
        </dgm:presLayoutVars>
      </dgm:prSet>
      <dgm:spPr/>
    </dgm:pt>
    <dgm:pt modelId="{F363CA13-69E4-49E3-A0C8-FEC3AF79DF4B}" type="pres">
      <dgm:prSet presAssocID="{67E44030-4C51-4D5F-8C29-E1236C061394}" presName="compNode" presStyleCnt="0"/>
      <dgm:spPr/>
    </dgm:pt>
    <dgm:pt modelId="{786E81EE-AB79-4532-B0FE-F310D06218EF}" type="pres">
      <dgm:prSet presAssocID="{67E44030-4C51-4D5F-8C29-E1236C061394}" presName="iconBgRect" presStyleLbl="bgShp" presStyleIdx="0" presStyleCnt="5"/>
      <dgm:spPr/>
    </dgm:pt>
    <dgm:pt modelId="{E88348EF-6F4B-4102-9A17-1D36CA48F1CD}" type="pres">
      <dgm:prSet presAssocID="{67E44030-4C51-4D5F-8C29-E1236C06139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901D89A-1C3D-4905-BA96-E2C10FB97AE9}" type="pres">
      <dgm:prSet presAssocID="{67E44030-4C51-4D5F-8C29-E1236C061394}" presName="spaceRect" presStyleCnt="0"/>
      <dgm:spPr/>
    </dgm:pt>
    <dgm:pt modelId="{CB4F7989-D823-4164-854D-F20075A37BCD}" type="pres">
      <dgm:prSet presAssocID="{67E44030-4C51-4D5F-8C29-E1236C061394}" presName="textRect" presStyleLbl="revTx" presStyleIdx="0" presStyleCnt="5">
        <dgm:presLayoutVars>
          <dgm:chMax val="1"/>
          <dgm:chPref val="1"/>
        </dgm:presLayoutVars>
      </dgm:prSet>
      <dgm:spPr/>
    </dgm:pt>
    <dgm:pt modelId="{F1F944C0-B697-4F63-A32B-949378E9761D}" type="pres">
      <dgm:prSet presAssocID="{579B3667-62AA-48F9-8399-9244EDE98FE8}" presName="sibTrans" presStyleLbl="sibTrans2D1" presStyleIdx="0" presStyleCnt="0"/>
      <dgm:spPr/>
    </dgm:pt>
    <dgm:pt modelId="{56E5DD92-E64A-4C89-9632-C6FE981685F4}" type="pres">
      <dgm:prSet presAssocID="{7F1AE3C2-7A4E-4D67-B9DE-A09984F12E2C}" presName="compNode" presStyleCnt="0"/>
      <dgm:spPr/>
    </dgm:pt>
    <dgm:pt modelId="{E5391502-7EE3-404D-BB91-1AB840C1D2D2}" type="pres">
      <dgm:prSet presAssocID="{7F1AE3C2-7A4E-4D67-B9DE-A09984F12E2C}" presName="iconBgRect" presStyleLbl="bgShp" presStyleIdx="1" presStyleCnt="5"/>
      <dgm:spPr/>
    </dgm:pt>
    <dgm:pt modelId="{9AEB15CA-890D-4AB8-859B-3D68E918E33E}" type="pres">
      <dgm:prSet presAssocID="{7F1AE3C2-7A4E-4D67-B9DE-A09984F12E2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38934952-946B-4BFF-BCBD-3C698B3EBC79}" type="pres">
      <dgm:prSet presAssocID="{7F1AE3C2-7A4E-4D67-B9DE-A09984F12E2C}" presName="spaceRect" presStyleCnt="0"/>
      <dgm:spPr/>
    </dgm:pt>
    <dgm:pt modelId="{BB8A249C-80A4-4A91-B440-5C931E91C6B3}" type="pres">
      <dgm:prSet presAssocID="{7F1AE3C2-7A4E-4D67-B9DE-A09984F12E2C}" presName="textRect" presStyleLbl="revTx" presStyleIdx="1" presStyleCnt="5">
        <dgm:presLayoutVars>
          <dgm:chMax val="1"/>
          <dgm:chPref val="1"/>
        </dgm:presLayoutVars>
      </dgm:prSet>
      <dgm:spPr/>
    </dgm:pt>
    <dgm:pt modelId="{B281B298-51E2-45E8-BCD3-81487CABBB31}" type="pres">
      <dgm:prSet presAssocID="{C86D8E47-F68D-4D8C-9294-464CB9ED2EC0}" presName="sibTrans" presStyleLbl="sibTrans2D1" presStyleIdx="0" presStyleCnt="0"/>
      <dgm:spPr/>
    </dgm:pt>
    <dgm:pt modelId="{DE6B8519-7564-49B4-B16A-DFA0AD8FEFF7}" type="pres">
      <dgm:prSet presAssocID="{A505877D-EA8C-45AF-8FDB-371F1F4FD618}" presName="compNode" presStyleCnt="0"/>
      <dgm:spPr/>
    </dgm:pt>
    <dgm:pt modelId="{D6A9BCEB-B444-4CFB-9284-FF006692035C}" type="pres">
      <dgm:prSet presAssocID="{A505877D-EA8C-45AF-8FDB-371F1F4FD618}" presName="iconBgRect" presStyleLbl="bgShp" presStyleIdx="2" presStyleCnt="5"/>
      <dgm:spPr/>
    </dgm:pt>
    <dgm:pt modelId="{4F184CA0-6DE9-4A76-9FAF-32524177F22C}" type="pres">
      <dgm:prSet presAssocID="{A505877D-EA8C-45AF-8FDB-371F1F4FD61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6A13933-6289-4D23-96FD-88CF8D66DA14}" type="pres">
      <dgm:prSet presAssocID="{A505877D-EA8C-45AF-8FDB-371F1F4FD618}" presName="spaceRect" presStyleCnt="0"/>
      <dgm:spPr/>
    </dgm:pt>
    <dgm:pt modelId="{E06A2DA7-0B5B-4A55-A4C8-19F251CD2D78}" type="pres">
      <dgm:prSet presAssocID="{A505877D-EA8C-45AF-8FDB-371F1F4FD618}" presName="textRect" presStyleLbl="revTx" presStyleIdx="2" presStyleCnt="5">
        <dgm:presLayoutVars>
          <dgm:chMax val="1"/>
          <dgm:chPref val="1"/>
        </dgm:presLayoutVars>
      </dgm:prSet>
      <dgm:spPr/>
    </dgm:pt>
    <dgm:pt modelId="{8CE6315E-7502-4ABB-8F53-63C5BC16FA24}" type="pres">
      <dgm:prSet presAssocID="{8C62A776-D091-4227-A470-DA34188DF4CC}" presName="sibTrans" presStyleLbl="sibTrans2D1" presStyleIdx="0" presStyleCnt="0"/>
      <dgm:spPr/>
    </dgm:pt>
    <dgm:pt modelId="{038E69FA-FD05-41FE-B1A2-6AFC1B2085E0}" type="pres">
      <dgm:prSet presAssocID="{6679DC95-9F20-45AE-A548-03220A1CCF0E}" presName="compNode" presStyleCnt="0"/>
      <dgm:spPr/>
    </dgm:pt>
    <dgm:pt modelId="{DB8EE3E6-9D09-4A70-B778-7217B7B1E935}" type="pres">
      <dgm:prSet presAssocID="{6679DC95-9F20-45AE-A548-03220A1CCF0E}" presName="iconBgRect" presStyleLbl="bgShp" presStyleIdx="3" presStyleCnt="5"/>
      <dgm:spPr/>
    </dgm:pt>
    <dgm:pt modelId="{44F65757-446B-446E-9541-A5134BB523F9}" type="pres">
      <dgm:prSet presAssocID="{6679DC95-9F20-45AE-A548-03220A1CCF0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3DFC2CE-C398-44CE-9906-D09F0395B4F0}" type="pres">
      <dgm:prSet presAssocID="{6679DC95-9F20-45AE-A548-03220A1CCF0E}" presName="spaceRect" presStyleCnt="0"/>
      <dgm:spPr/>
    </dgm:pt>
    <dgm:pt modelId="{ED703A15-F332-4324-B9FA-8863BE989081}" type="pres">
      <dgm:prSet presAssocID="{6679DC95-9F20-45AE-A548-03220A1CCF0E}" presName="textRect" presStyleLbl="revTx" presStyleIdx="3" presStyleCnt="5">
        <dgm:presLayoutVars>
          <dgm:chMax val="1"/>
          <dgm:chPref val="1"/>
        </dgm:presLayoutVars>
      </dgm:prSet>
      <dgm:spPr/>
    </dgm:pt>
    <dgm:pt modelId="{22A6B54B-3274-4305-91D1-33A2B528DBA6}" type="pres">
      <dgm:prSet presAssocID="{871F544A-FBE8-4B13-A781-4B7F8A342F30}" presName="sibTrans" presStyleLbl="sibTrans2D1" presStyleIdx="0" presStyleCnt="0"/>
      <dgm:spPr/>
    </dgm:pt>
    <dgm:pt modelId="{496B77A0-EA3A-4DFA-93BE-42B286912C3E}" type="pres">
      <dgm:prSet presAssocID="{2447B260-4F3D-4A66-911A-613D5F2CABA7}" presName="compNode" presStyleCnt="0"/>
      <dgm:spPr/>
    </dgm:pt>
    <dgm:pt modelId="{F4E38A96-04B8-4FAC-A311-9D456AE4DCDF}" type="pres">
      <dgm:prSet presAssocID="{2447B260-4F3D-4A66-911A-613D5F2CABA7}" presName="iconBgRect" presStyleLbl="bgShp" presStyleIdx="4" presStyleCnt="5"/>
      <dgm:spPr/>
    </dgm:pt>
    <dgm:pt modelId="{427A9168-E450-4EF4-8250-AAAE9FDA46CB}" type="pres">
      <dgm:prSet presAssocID="{2447B260-4F3D-4A66-911A-613D5F2CAB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cone outline"/>
        </a:ext>
      </dgm:extLst>
    </dgm:pt>
    <dgm:pt modelId="{445DAD80-8A1F-433B-8C79-EF08BD0BA48E}" type="pres">
      <dgm:prSet presAssocID="{2447B260-4F3D-4A66-911A-613D5F2CABA7}" presName="spaceRect" presStyleCnt="0"/>
      <dgm:spPr/>
    </dgm:pt>
    <dgm:pt modelId="{EE3D1757-77CB-4D64-985B-73D64485A916}" type="pres">
      <dgm:prSet presAssocID="{2447B260-4F3D-4A66-911A-613D5F2CABA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38F3909-5BB2-4054-A828-54CCF817B370}" type="presOf" srcId="{579B3667-62AA-48F9-8399-9244EDE98FE8}" destId="{F1F944C0-B697-4F63-A32B-949378E9761D}" srcOrd="0" destOrd="0" presId="urn:microsoft.com/office/officeart/2018/2/layout/IconCircleList"/>
    <dgm:cxn modelId="{D6E0590D-AEB1-473A-88AD-7EE8B125F730}" type="presOf" srcId="{7F1AE3C2-7A4E-4D67-B9DE-A09984F12E2C}" destId="{BB8A249C-80A4-4A91-B440-5C931E91C6B3}" srcOrd="0" destOrd="0" presId="urn:microsoft.com/office/officeart/2018/2/layout/IconCircleList"/>
    <dgm:cxn modelId="{83AA5518-061B-45A5-9C72-75D44C681908}" type="presOf" srcId="{8C62A776-D091-4227-A470-DA34188DF4CC}" destId="{8CE6315E-7502-4ABB-8F53-63C5BC16FA24}" srcOrd="0" destOrd="0" presId="urn:microsoft.com/office/officeart/2018/2/layout/IconCircleList"/>
    <dgm:cxn modelId="{FB6B5225-A4A9-4F76-A0F3-AD18FC2118C6}" srcId="{3AD3817F-1BB0-419C-8BEC-0E10066BD2F3}" destId="{7F1AE3C2-7A4E-4D67-B9DE-A09984F12E2C}" srcOrd="1" destOrd="0" parTransId="{2356DF91-3BC6-40C0-A4C7-D7E508A53128}" sibTransId="{C86D8E47-F68D-4D8C-9294-464CB9ED2EC0}"/>
    <dgm:cxn modelId="{BB2B4342-6E46-4809-BE61-B7ABCE10336B}" type="presOf" srcId="{6679DC95-9F20-45AE-A548-03220A1CCF0E}" destId="{ED703A15-F332-4324-B9FA-8863BE989081}" srcOrd="0" destOrd="0" presId="urn:microsoft.com/office/officeart/2018/2/layout/IconCircleList"/>
    <dgm:cxn modelId="{2FFD7465-5680-43E4-8907-3189ADB6D035}" type="presOf" srcId="{3AD3817F-1BB0-419C-8BEC-0E10066BD2F3}" destId="{B049DA50-B42C-435F-8C62-D194CEC44B00}" srcOrd="0" destOrd="0" presId="urn:microsoft.com/office/officeart/2018/2/layout/IconCircleList"/>
    <dgm:cxn modelId="{4B29B253-B714-420F-9158-9C0CD41BED3B}" srcId="{3AD3817F-1BB0-419C-8BEC-0E10066BD2F3}" destId="{A505877D-EA8C-45AF-8FDB-371F1F4FD618}" srcOrd="2" destOrd="0" parTransId="{788BA9CE-6204-4705-89AF-1EFA7638FCCE}" sibTransId="{8C62A776-D091-4227-A470-DA34188DF4CC}"/>
    <dgm:cxn modelId="{B4F90D74-712A-4BB0-8EC4-1EFCA9AB92D0}" type="presOf" srcId="{67E44030-4C51-4D5F-8C29-E1236C061394}" destId="{CB4F7989-D823-4164-854D-F20075A37BCD}" srcOrd="0" destOrd="0" presId="urn:microsoft.com/office/officeart/2018/2/layout/IconCircleList"/>
    <dgm:cxn modelId="{78CCA37A-D068-46F2-AEE8-3F3B3C965CF3}" type="presOf" srcId="{2447B260-4F3D-4A66-911A-613D5F2CABA7}" destId="{EE3D1757-77CB-4D64-985B-73D64485A916}" srcOrd="0" destOrd="0" presId="urn:microsoft.com/office/officeart/2018/2/layout/IconCircleList"/>
    <dgm:cxn modelId="{B11C6E7E-F368-4EE8-975D-B20D51EFF743}" type="presOf" srcId="{C86D8E47-F68D-4D8C-9294-464CB9ED2EC0}" destId="{B281B298-51E2-45E8-BCD3-81487CABBB31}" srcOrd="0" destOrd="0" presId="urn:microsoft.com/office/officeart/2018/2/layout/IconCircleList"/>
    <dgm:cxn modelId="{A011278E-E46D-490E-9180-FE5BE1B2F257}" type="presOf" srcId="{A505877D-EA8C-45AF-8FDB-371F1F4FD618}" destId="{E06A2DA7-0B5B-4A55-A4C8-19F251CD2D78}" srcOrd="0" destOrd="0" presId="urn:microsoft.com/office/officeart/2018/2/layout/IconCircleList"/>
    <dgm:cxn modelId="{740010C5-275F-4009-89F2-2D91082A5C7E}" srcId="{3AD3817F-1BB0-419C-8BEC-0E10066BD2F3}" destId="{2447B260-4F3D-4A66-911A-613D5F2CABA7}" srcOrd="4" destOrd="0" parTransId="{C7553286-4011-4666-8964-C50DC998674B}" sibTransId="{B66A8911-AAB3-4FE4-B4FD-46CAFE380E86}"/>
    <dgm:cxn modelId="{FE55BAD2-97CF-4D50-84D5-073E58EE01B4}" srcId="{3AD3817F-1BB0-419C-8BEC-0E10066BD2F3}" destId="{6679DC95-9F20-45AE-A548-03220A1CCF0E}" srcOrd="3" destOrd="0" parTransId="{246CD8FB-C946-4913-BE9F-378C90C9465B}" sibTransId="{871F544A-FBE8-4B13-A781-4B7F8A342F30}"/>
    <dgm:cxn modelId="{A576E3DC-3BD8-4C5C-B493-E3ECCC0648E3}" srcId="{3AD3817F-1BB0-419C-8BEC-0E10066BD2F3}" destId="{67E44030-4C51-4D5F-8C29-E1236C061394}" srcOrd="0" destOrd="0" parTransId="{5F502C23-837E-4BDC-841C-8076271915BC}" sibTransId="{579B3667-62AA-48F9-8399-9244EDE98FE8}"/>
    <dgm:cxn modelId="{CE6028EB-8222-4A4B-B0D4-6253D27100DE}" type="presOf" srcId="{871F544A-FBE8-4B13-A781-4B7F8A342F30}" destId="{22A6B54B-3274-4305-91D1-33A2B528DBA6}" srcOrd="0" destOrd="0" presId="urn:microsoft.com/office/officeart/2018/2/layout/IconCircleList"/>
    <dgm:cxn modelId="{161EC427-C24B-472A-B5B0-13F13831AAE5}" type="presParOf" srcId="{B049DA50-B42C-435F-8C62-D194CEC44B00}" destId="{C31EF853-CCB8-444D-A12F-8150E626BC14}" srcOrd="0" destOrd="0" presId="urn:microsoft.com/office/officeart/2018/2/layout/IconCircleList"/>
    <dgm:cxn modelId="{1574E4EB-DE9B-45C3-8BAD-E2736A2CA1BB}" type="presParOf" srcId="{C31EF853-CCB8-444D-A12F-8150E626BC14}" destId="{F363CA13-69E4-49E3-A0C8-FEC3AF79DF4B}" srcOrd="0" destOrd="0" presId="urn:microsoft.com/office/officeart/2018/2/layout/IconCircleList"/>
    <dgm:cxn modelId="{D3DC47D7-BDBB-4BBD-A54D-DB9B0748E3E4}" type="presParOf" srcId="{F363CA13-69E4-49E3-A0C8-FEC3AF79DF4B}" destId="{786E81EE-AB79-4532-B0FE-F310D06218EF}" srcOrd="0" destOrd="0" presId="urn:microsoft.com/office/officeart/2018/2/layout/IconCircleList"/>
    <dgm:cxn modelId="{4AF634AA-2227-4D2D-B46F-BB26B89A56E9}" type="presParOf" srcId="{F363CA13-69E4-49E3-A0C8-FEC3AF79DF4B}" destId="{E88348EF-6F4B-4102-9A17-1D36CA48F1CD}" srcOrd="1" destOrd="0" presId="urn:microsoft.com/office/officeart/2018/2/layout/IconCircleList"/>
    <dgm:cxn modelId="{20BC3A2E-C040-4FF0-9D26-3DD7676DD2CB}" type="presParOf" srcId="{F363CA13-69E4-49E3-A0C8-FEC3AF79DF4B}" destId="{E901D89A-1C3D-4905-BA96-E2C10FB97AE9}" srcOrd="2" destOrd="0" presId="urn:microsoft.com/office/officeart/2018/2/layout/IconCircleList"/>
    <dgm:cxn modelId="{700887B4-E94B-42FD-99A0-EB9C1D52D87E}" type="presParOf" srcId="{F363CA13-69E4-49E3-A0C8-FEC3AF79DF4B}" destId="{CB4F7989-D823-4164-854D-F20075A37BCD}" srcOrd="3" destOrd="0" presId="urn:microsoft.com/office/officeart/2018/2/layout/IconCircleList"/>
    <dgm:cxn modelId="{B7A9CE32-E0D1-4AED-BF1E-BFA442EA9CBF}" type="presParOf" srcId="{C31EF853-CCB8-444D-A12F-8150E626BC14}" destId="{F1F944C0-B697-4F63-A32B-949378E9761D}" srcOrd="1" destOrd="0" presId="urn:microsoft.com/office/officeart/2018/2/layout/IconCircleList"/>
    <dgm:cxn modelId="{22343F41-0A91-46EF-9F1C-E8C5C0677671}" type="presParOf" srcId="{C31EF853-CCB8-444D-A12F-8150E626BC14}" destId="{56E5DD92-E64A-4C89-9632-C6FE981685F4}" srcOrd="2" destOrd="0" presId="urn:microsoft.com/office/officeart/2018/2/layout/IconCircleList"/>
    <dgm:cxn modelId="{602EB5B4-15C5-4308-806A-B0755817EF18}" type="presParOf" srcId="{56E5DD92-E64A-4C89-9632-C6FE981685F4}" destId="{E5391502-7EE3-404D-BB91-1AB840C1D2D2}" srcOrd="0" destOrd="0" presId="urn:microsoft.com/office/officeart/2018/2/layout/IconCircleList"/>
    <dgm:cxn modelId="{95CE4BD0-05F5-4319-8C27-044A5D702A7E}" type="presParOf" srcId="{56E5DD92-E64A-4C89-9632-C6FE981685F4}" destId="{9AEB15CA-890D-4AB8-859B-3D68E918E33E}" srcOrd="1" destOrd="0" presId="urn:microsoft.com/office/officeart/2018/2/layout/IconCircleList"/>
    <dgm:cxn modelId="{98B98F07-412D-4D6E-A021-2F1A44D8AC53}" type="presParOf" srcId="{56E5DD92-E64A-4C89-9632-C6FE981685F4}" destId="{38934952-946B-4BFF-BCBD-3C698B3EBC79}" srcOrd="2" destOrd="0" presId="urn:microsoft.com/office/officeart/2018/2/layout/IconCircleList"/>
    <dgm:cxn modelId="{7D1ED3DB-CEA8-43CA-8126-707C8E074BD2}" type="presParOf" srcId="{56E5DD92-E64A-4C89-9632-C6FE981685F4}" destId="{BB8A249C-80A4-4A91-B440-5C931E91C6B3}" srcOrd="3" destOrd="0" presId="urn:microsoft.com/office/officeart/2018/2/layout/IconCircleList"/>
    <dgm:cxn modelId="{DD3C2404-0850-422B-A250-2248EA5819E7}" type="presParOf" srcId="{C31EF853-CCB8-444D-A12F-8150E626BC14}" destId="{B281B298-51E2-45E8-BCD3-81487CABBB31}" srcOrd="3" destOrd="0" presId="urn:microsoft.com/office/officeart/2018/2/layout/IconCircleList"/>
    <dgm:cxn modelId="{A322CD34-956D-4CBF-BB12-031E9DCC4CFE}" type="presParOf" srcId="{C31EF853-CCB8-444D-A12F-8150E626BC14}" destId="{DE6B8519-7564-49B4-B16A-DFA0AD8FEFF7}" srcOrd="4" destOrd="0" presId="urn:microsoft.com/office/officeart/2018/2/layout/IconCircleList"/>
    <dgm:cxn modelId="{FB96CDD5-4F91-409E-BCA8-ABE5C6DF2D7A}" type="presParOf" srcId="{DE6B8519-7564-49B4-B16A-DFA0AD8FEFF7}" destId="{D6A9BCEB-B444-4CFB-9284-FF006692035C}" srcOrd="0" destOrd="0" presId="urn:microsoft.com/office/officeart/2018/2/layout/IconCircleList"/>
    <dgm:cxn modelId="{9561E479-7A56-4D8C-919B-08A276246458}" type="presParOf" srcId="{DE6B8519-7564-49B4-B16A-DFA0AD8FEFF7}" destId="{4F184CA0-6DE9-4A76-9FAF-32524177F22C}" srcOrd="1" destOrd="0" presId="urn:microsoft.com/office/officeart/2018/2/layout/IconCircleList"/>
    <dgm:cxn modelId="{92F9DA2F-93DB-43D5-897A-01D9C0A6A00C}" type="presParOf" srcId="{DE6B8519-7564-49B4-B16A-DFA0AD8FEFF7}" destId="{A6A13933-6289-4D23-96FD-88CF8D66DA14}" srcOrd="2" destOrd="0" presId="urn:microsoft.com/office/officeart/2018/2/layout/IconCircleList"/>
    <dgm:cxn modelId="{0A6D612C-E99C-409A-ADC0-32A13BC5DDE4}" type="presParOf" srcId="{DE6B8519-7564-49B4-B16A-DFA0AD8FEFF7}" destId="{E06A2DA7-0B5B-4A55-A4C8-19F251CD2D78}" srcOrd="3" destOrd="0" presId="urn:microsoft.com/office/officeart/2018/2/layout/IconCircleList"/>
    <dgm:cxn modelId="{2A900402-0165-4C58-8F0A-9709686B9E5B}" type="presParOf" srcId="{C31EF853-CCB8-444D-A12F-8150E626BC14}" destId="{8CE6315E-7502-4ABB-8F53-63C5BC16FA24}" srcOrd="5" destOrd="0" presId="urn:microsoft.com/office/officeart/2018/2/layout/IconCircleList"/>
    <dgm:cxn modelId="{C89433B5-A42B-4D05-8C39-212A6E6AC47C}" type="presParOf" srcId="{C31EF853-CCB8-444D-A12F-8150E626BC14}" destId="{038E69FA-FD05-41FE-B1A2-6AFC1B2085E0}" srcOrd="6" destOrd="0" presId="urn:microsoft.com/office/officeart/2018/2/layout/IconCircleList"/>
    <dgm:cxn modelId="{3A8A1183-8FDF-4411-86DB-25D5A4505404}" type="presParOf" srcId="{038E69FA-FD05-41FE-B1A2-6AFC1B2085E0}" destId="{DB8EE3E6-9D09-4A70-B778-7217B7B1E935}" srcOrd="0" destOrd="0" presId="urn:microsoft.com/office/officeart/2018/2/layout/IconCircleList"/>
    <dgm:cxn modelId="{AAEF899D-A8B4-42AB-8F04-93C685FDA6AC}" type="presParOf" srcId="{038E69FA-FD05-41FE-B1A2-6AFC1B2085E0}" destId="{44F65757-446B-446E-9541-A5134BB523F9}" srcOrd="1" destOrd="0" presId="urn:microsoft.com/office/officeart/2018/2/layout/IconCircleList"/>
    <dgm:cxn modelId="{6E842B8C-D2BE-46C6-8AB5-FD0CBF3ADD17}" type="presParOf" srcId="{038E69FA-FD05-41FE-B1A2-6AFC1B2085E0}" destId="{73DFC2CE-C398-44CE-9906-D09F0395B4F0}" srcOrd="2" destOrd="0" presId="urn:microsoft.com/office/officeart/2018/2/layout/IconCircleList"/>
    <dgm:cxn modelId="{9AB9E705-3D54-47E0-9B32-2A903C1F1014}" type="presParOf" srcId="{038E69FA-FD05-41FE-B1A2-6AFC1B2085E0}" destId="{ED703A15-F332-4324-B9FA-8863BE989081}" srcOrd="3" destOrd="0" presId="urn:microsoft.com/office/officeart/2018/2/layout/IconCircleList"/>
    <dgm:cxn modelId="{3DA3D808-76E0-41FE-BAC4-75772D54A4BF}" type="presParOf" srcId="{C31EF853-CCB8-444D-A12F-8150E626BC14}" destId="{22A6B54B-3274-4305-91D1-33A2B528DBA6}" srcOrd="7" destOrd="0" presId="urn:microsoft.com/office/officeart/2018/2/layout/IconCircleList"/>
    <dgm:cxn modelId="{FEF58548-197C-4DE8-9522-7EA1F2740525}" type="presParOf" srcId="{C31EF853-CCB8-444D-A12F-8150E626BC14}" destId="{496B77A0-EA3A-4DFA-93BE-42B286912C3E}" srcOrd="8" destOrd="0" presId="urn:microsoft.com/office/officeart/2018/2/layout/IconCircleList"/>
    <dgm:cxn modelId="{C5239EBC-9A3E-479A-92C5-F4AA505D1145}" type="presParOf" srcId="{496B77A0-EA3A-4DFA-93BE-42B286912C3E}" destId="{F4E38A96-04B8-4FAC-A311-9D456AE4DCDF}" srcOrd="0" destOrd="0" presId="urn:microsoft.com/office/officeart/2018/2/layout/IconCircleList"/>
    <dgm:cxn modelId="{FD408989-2E1C-4AD4-8E6A-3BCED716A6F1}" type="presParOf" srcId="{496B77A0-EA3A-4DFA-93BE-42B286912C3E}" destId="{427A9168-E450-4EF4-8250-AAAE9FDA46CB}" srcOrd="1" destOrd="0" presId="urn:microsoft.com/office/officeart/2018/2/layout/IconCircleList"/>
    <dgm:cxn modelId="{C8FA629B-7FEA-43EF-888B-86DF296C9C2A}" type="presParOf" srcId="{496B77A0-EA3A-4DFA-93BE-42B286912C3E}" destId="{445DAD80-8A1F-433B-8C79-EF08BD0BA48E}" srcOrd="2" destOrd="0" presId="urn:microsoft.com/office/officeart/2018/2/layout/IconCircleList"/>
    <dgm:cxn modelId="{AD789B3E-43A0-49C2-89CB-5B0188545E67}" type="presParOf" srcId="{496B77A0-EA3A-4DFA-93BE-42B286912C3E}" destId="{EE3D1757-77CB-4D64-985B-73D64485A91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99FB9B-1209-40E3-8D4D-64FC60F28C29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6A36FA-74AE-4CF9-B522-A60FB6A26398}">
      <dgm:prSet custT="1"/>
      <dgm:spPr/>
      <dgm:t>
        <a:bodyPr/>
        <a:lstStyle/>
        <a:p>
          <a:pPr algn="l"/>
          <a:r>
            <a:rPr lang="en-US" sz="3200"/>
            <a:t>PCA </a:t>
          </a:r>
        </a:p>
      </dgm:t>
    </dgm:pt>
    <dgm:pt modelId="{2F5C1AC9-18DA-43F2-84EC-534C7C548C8D}" type="parTrans" cxnId="{0951E18A-42B2-40A9-ABB3-7F69CFB0F879}">
      <dgm:prSet/>
      <dgm:spPr/>
      <dgm:t>
        <a:bodyPr/>
        <a:lstStyle/>
        <a:p>
          <a:pPr algn="l"/>
          <a:endParaRPr lang="en-US"/>
        </a:p>
      </dgm:t>
    </dgm:pt>
    <dgm:pt modelId="{BC8C43C9-55F0-4E71-831C-10963A7A5D62}" type="sibTrans" cxnId="{0951E18A-42B2-40A9-ABB3-7F69CFB0F879}">
      <dgm:prSet custT="1"/>
      <dgm:spPr/>
      <dgm:t>
        <a:bodyPr/>
        <a:lstStyle/>
        <a:p>
          <a:pPr algn="l"/>
          <a:endParaRPr lang="en-US" sz="3200"/>
        </a:p>
      </dgm:t>
    </dgm:pt>
    <dgm:pt modelId="{71C5870D-A65D-45E0-A25E-92B589CBC24A}">
      <dgm:prSet custT="1"/>
      <dgm:spPr/>
      <dgm:t>
        <a:bodyPr/>
        <a:lstStyle/>
        <a:p>
          <a:pPr algn="l"/>
          <a:r>
            <a:rPr lang="en-US" sz="3200"/>
            <a:t>12 features</a:t>
          </a:r>
        </a:p>
      </dgm:t>
    </dgm:pt>
    <dgm:pt modelId="{DE646BE0-A856-4037-8262-C8774F34323C}" type="parTrans" cxnId="{098D04EB-BB4F-4A9C-98F5-23459CAA469A}">
      <dgm:prSet/>
      <dgm:spPr/>
      <dgm:t>
        <a:bodyPr/>
        <a:lstStyle/>
        <a:p>
          <a:pPr algn="l"/>
          <a:endParaRPr lang="en-US"/>
        </a:p>
      </dgm:t>
    </dgm:pt>
    <dgm:pt modelId="{03ABF25F-9BFB-4DBA-B3E3-E107FB83EA55}" type="sibTrans" cxnId="{098D04EB-BB4F-4A9C-98F5-23459CAA469A}">
      <dgm:prSet custT="1"/>
      <dgm:spPr/>
      <dgm:t>
        <a:bodyPr/>
        <a:lstStyle/>
        <a:p>
          <a:pPr algn="l"/>
          <a:endParaRPr lang="en-US" sz="3200"/>
        </a:p>
      </dgm:t>
    </dgm:pt>
    <dgm:pt modelId="{449E81B6-4A42-49B6-8196-42CA0C45B987}">
      <dgm:prSet custT="1"/>
      <dgm:spPr/>
      <dgm:t>
        <a:bodyPr/>
        <a:lstStyle/>
        <a:p>
          <a:pPr algn="l"/>
          <a:r>
            <a:rPr lang="en-US" sz="3200"/>
            <a:t>K-means</a:t>
          </a:r>
        </a:p>
      </dgm:t>
    </dgm:pt>
    <dgm:pt modelId="{7B857885-8358-4195-8BBD-AA3BCD512AB2}" type="parTrans" cxnId="{3884355C-6CA2-4AB7-BB80-4D642BA2B0BE}">
      <dgm:prSet/>
      <dgm:spPr/>
      <dgm:t>
        <a:bodyPr/>
        <a:lstStyle/>
        <a:p>
          <a:pPr algn="l"/>
          <a:endParaRPr lang="en-US"/>
        </a:p>
      </dgm:t>
    </dgm:pt>
    <dgm:pt modelId="{BAE7E207-B51D-49C8-9512-276BEEC1D611}" type="sibTrans" cxnId="{3884355C-6CA2-4AB7-BB80-4D642BA2B0BE}">
      <dgm:prSet custT="1"/>
      <dgm:spPr/>
      <dgm:t>
        <a:bodyPr/>
        <a:lstStyle/>
        <a:p>
          <a:pPr algn="l"/>
          <a:endParaRPr lang="en-US" sz="3200"/>
        </a:p>
      </dgm:t>
    </dgm:pt>
    <dgm:pt modelId="{479E5555-D015-4F7C-BA6C-F45C35B1BD04}">
      <dgm:prSet custT="1"/>
      <dgm:spPr/>
      <dgm:t>
        <a:bodyPr/>
        <a:lstStyle/>
        <a:p>
          <a:pPr algn="l"/>
          <a:r>
            <a:rPr lang="en-NZ" sz="3200"/>
            <a:t>4 clusters</a:t>
          </a:r>
          <a:endParaRPr lang="en-US" sz="3200"/>
        </a:p>
      </dgm:t>
    </dgm:pt>
    <dgm:pt modelId="{C42EDCD4-894E-46CF-94C1-CCCDA6E73F51}" type="parTrans" cxnId="{5343810C-F178-4006-B402-373AB9CB6B7F}">
      <dgm:prSet/>
      <dgm:spPr/>
      <dgm:t>
        <a:bodyPr/>
        <a:lstStyle/>
        <a:p>
          <a:pPr algn="l"/>
          <a:endParaRPr lang="en-US"/>
        </a:p>
      </dgm:t>
    </dgm:pt>
    <dgm:pt modelId="{FCF6FB19-3E47-4ED9-9384-C50D9D30F789}" type="sibTrans" cxnId="{5343810C-F178-4006-B402-373AB9CB6B7F}">
      <dgm:prSet/>
      <dgm:spPr/>
      <dgm:t>
        <a:bodyPr/>
        <a:lstStyle/>
        <a:p>
          <a:pPr algn="l"/>
          <a:endParaRPr lang="en-US"/>
        </a:p>
      </dgm:t>
    </dgm:pt>
    <dgm:pt modelId="{06DC2264-E3C5-4103-B11A-74334E8FAD90}" type="pres">
      <dgm:prSet presAssocID="{3599FB9B-1209-40E3-8D4D-64FC60F28C29}" presName="outerComposite" presStyleCnt="0">
        <dgm:presLayoutVars>
          <dgm:chMax val="5"/>
          <dgm:dir/>
          <dgm:resizeHandles val="exact"/>
        </dgm:presLayoutVars>
      </dgm:prSet>
      <dgm:spPr/>
    </dgm:pt>
    <dgm:pt modelId="{1E2A2F91-DB42-46D0-A8AE-A2AE3A6B3736}" type="pres">
      <dgm:prSet presAssocID="{3599FB9B-1209-40E3-8D4D-64FC60F28C29}" presName="dummyMaxCanvas" presStyleCnt="0">
        <dgm:presLayoutVars/>
      </dgm:prSet>
      <dgm:spPr/>
    </dgm:pt>
    <dgm:pt modelId="{C0BE2B22-8B3D-4280-BBB2-AC925444EA2D}" type="pres">
      <dgm:prSet presAssocID="{3599FB9B-1209-40E3-8D4D-64FC60F28C29}" presName="FourNodes_1" presStyleLbl="node1" presStyleIdx="0" presStyleCnt="4" custLinFactY="-95746" custLinFactNeighborX="3779" custLinFactNeighborY="-100000">
        <dgm:presLayoutVars>
          <dgm:bulletEnabled val="1"/>
        </dgm:presLayoutVars>
      </dgm:prSet>
      <dgm:spPr/>
    </dgm:pt>
    <dgm:pt modelId="{BDA604A0-02C8-4FF6-ABFC-6236005D4B65}" type="pres">
      <dgm:prSet presAssocID="{3599FB9B-1209-40E3-8D4D-64FC60F28C29}" presName="FourNodes_2" presStyleLbl="node1" presStyleIdx="1" presStyleCnt="4">
        <dgm:presLayoutVars>
          <dgm:bulletEnabled val="1"/>
        </dgm:presLayoutVars>
      </dgm:prSet>
      <dgm:spPr/>
    </dgm:pt>
    <dgm:pt modelId="{AA87148A-5996-4895-89F9-012B984AFA95}" type="pres">
      <dgm:prSet presAssocID="{3599FB9B-1209-40E3-8D4D-64FC60F28C29}" presName="FourNodes_3" presStyleLbl="node1" presStyleIdx="2" presStyleCnt="4">
        <dgm:presLayoutVars>
          <dgm:bulletEnabled val="1"/>
        </dgm:presLayoutVars>
      </dgm:prSet>
      <dgm:spPr/>
    </dgm:pt>
    <dgm:pt modelId="{3AEAE9D4-3EA4-4DBA-8EE5-1ED82EF6AF08}" type="pres">
      <dgm:prSet presAssocID="{3599FB9B-1209-40E3-8D4D-64FC60F28C29}" presName="FourNodes_4" presStyleLbl="node1" presStyleIdx="3" presStyleCnt="4">
        <dgm:presLayoutVars>
          <dgm:bulletEnabled val="1"/>
        </dgm:presLayoutVars>
      </dgm:prSet>
      <dgm:spPr/>
    </dgm:pt>
    <dgm:pt modelId="{B582D5F7-603A-40B1-A364-F9F8E418A94D}" type="pres">
      <dgm:prSet presAssocID="{3599FB9B-1209-40E3-8D4D-64FC60F28C29}" presName="FourConn_1-2" presStyleLbl="fgAccFollowNode1" presStyleIdx="0" presStyleCnt="3">
        <dgm:presLayoutVars>
          <dgm:bulletEnabled val="1"/>
        </dgm:presLayoutVars>
      </dgm:prSet>
      <dgm:spPr/>
    </dgm:pt>
    <dgm:pt modelId="{8ACF1539-9634-433A-8D05-94FB66C2B7F5}" type="pres">
      <dgm:prSet presAssocID="{3599FB9B-1209-40E3-8D4D-64FC60F28C29}" presName="FourConn_2-3" presStyleLbl="fgAccFollowNode1" presStyleIdx="1" presStyleCnt="3">
        <dgm:presLayoutVars>
          <dgm:bulletEnabled val="1"/>
        </dgm:presLayoutVars>
      </dgm:prSet>
      <dgm:spPr/>
    </dgm:pt>
    <dgm:pt modelId="{BDEB50E6-A313-4935-8B3A-2EDF7BDA31F9}" type="pres">
      <dgm:prSet presAssocID="{3599FB9B-1209-40E3-8D4D-64FC60F28C29}" presName="FourConn_3-4" presStyleLbl="fgAccFollowNode1" presStyleIdx="2" presStyleCnt="3">
        <dgm:presLayoutVars>
          <dgm:bulletEnabled val="1"/>
        </dgm:presLayoutVars>
      </dgm:prSet>
      <dgm:spPr/>
    </dgm:pt>
    <dgm:pt modelId="{9A9DB340-3D6E-4B7B-BCDB-55420635E396}" type="pres">
      <dgm:prSet presAssocID="{3599FB9B-1209-40E3-8D4D-64FC60F28C29}" presName="FourNodes_1_text" presStyleLbl="node1" presStyleIdx="3" presStyleCnt="4">
        <dgm:presLayoutVars>
          <dgm:bulletEnabled val="1"/>
        </dgm:presLayoutVars>
      </dgm:prSet>
      <dgm:spPr/>
    </dgm:pt>
    <dgm:pt modelId="{598D8514-E883-4752-8451-80EA2F578B20}" type="pres">
      <dgm:prSet presAssocID="{3599FB9B-1209-40E3-8D4D-64FC60F28C29}" presName="FourNodes_2_text" presStyleLbl="node1" presStyleIdx="3" presStyleCnt="4">
        <dgm:presLayoutVars>
          <dgm:bulletEnabled val="1"/>
        </dgm:presLayoutVars>
      </dgm:prSet>
      <dgm:spPr/>
    </dgm:pt>
    <dgm:pt modelId="{6819FD66-F3AA-4AED-B2BD-25A5422DCCAB}" type="pres">
      <dgm:prSet presAssocID="{3599FB9B-1209-40E3-8D4D-64FC60F28C29}" presName="FourNodes_3_text" presStyleLbl="node1" presStyleIdx="3" presStyleCnt="4">
        <dgm:presLayoutVars>
          <dgm:bulletEnabled val="1"/>
        </dgm:presLayoutVars>
      </dgm:prSet>
      <dgm:spPr/>
    </dgm:pt>
    <dgm:pt modelId="{73F73DCE-FA58-454C-A31A-8F7451E344FA}" type="pres">
      <dgm:prSet presAssocID="{3599FB9B-1209-40E3-8D4D-64FC60F28C2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343810C-F178-4006-B402-373AB9CB6B7F}" srcId="{3599FB9B-1209-40E3-8D4D-64FC60F28C29}" destId="{479E5555-D015-4F7C-BA6C-F45C35B1BD04}" srcOrd="3" destOrd="0" parTransId="{C42EDCD4-894E-46CF-94C1-CCCDA6E73F51}" sibTransId="{FCF6FB19-3E47-4ED9-9384-C50D9D30F789}"/>
    <dgm:cxn modelId="{05B5C110-4FB9-433A-98BC-3D2F45B0FC95}" type="presOf" srcId="{BC8C43C9-55F0-4E71-831C-10963A7A5D62}" destId="{B582D5F7-603A-40B1-A364-F9F8E418A94D}" srcOrd="0" destOrd="0" presId="urn:microsoft.com/office/officeart/2005/8/layout/vProcess5"/>
    <dgm:cxn modelId="{D8D27614-F61E-4F69-9FA1-15B387D89034}" type="presOf" srcId="{3599FB9B-1209-40E3-8D4D-64FC60F28C29}" destId="{06DC2264-E3C5-4103-B11A-74334E8FAD90}" srcOrd="0" destOrd="0" presId="urn:microsoft.com/office/officeart/2005/8/layout/vProcess5"/>
    <dgm:cxn modelId="{C100F51E-D3E8-4623-9F9F-0D3C7380530C}" type="presOf" srcId="{479E5555-D015-4F7C-BA6C-F45C35B1BD04}" destId="{73F73DCE-FA58-454C-A31A-8F7451E344FA}" srcOrd="1" destOrd="0" presId="urn:microsoft.com/office/officeart/2005/8/layout/vProcess5"/>
    <dgm:cxn modelId="{4853862B-CB69-48E0-B986-DD191581C14A}" type="presOf" srcId="{106A36FA-74AE-4CF9-B522-A60FB6A26398}" destId="{C0BE2B22-8B3D-4280-BBB2-AC925444EA2D}" srcOrd="0" destOrd="0" presId="urn:microsoft.com/office/officeart/2005/8/layout/vProcess5"/>
    <dgm:cxn modelId="{C24D7232-8442-4C7A-8DA9-EB69F84C1B6B}" type="presOf" srcId="{106A36FA-74AE-4CF9-B522-A60FB6A26398}" destId="{9A9DB340-3D6E-4B7B-BCDB-55420635E396}" srcOrd="1" destOrd="0" presId="urn:microsoft.com/office/officeart/2005/8/layout/vProcess5"/>
    <dgm:cxn modelId="{5708403B-CBF0-48D1-9A1B-B5395BD9CB23}" type="presOf" srcId="{BAE7E207-B51D-49C8-9512-276BEEC1D611}" destId="{BDEB50E6-A313-4935-8B3A-2EDF7BDA31F9}" srcOrd="0" destOrd="0" presId="urn:microsoft.com/office/officeart/2005/8/layout/vProcess5"/>
    <dgm:cxn modelId="{3884355C-6CA2-4AB7-BB80-4D642BA2B0BE}" srcId="{3599FB9B-1209-40E3-8D4D-64FC60F28C29}" destId="{449E81B6-4A42-49B6-8196-42CA0C45B987}" srcOrd="2" destOrd="0" parTransId="{7B857885-8358-4195-8BBD-AA3BCD512AB2}" sibTransId="{BAE7E207-B51D-49C8-9512-276BEEC1D611}"/>
    <dgm:cxn modelId="{E0618E5C-6CC6-4468-92B5-002C0BC5FB7A}" type="presOf" srcId="{449E81B6-4A42-49B6-8196-42CA0C45B987}" destId="{6819FD66-F3AA-4AED-B2BD-25A5422DCCAB}" srcOrd="1" destOrd="0" presId="urn:microsoft.com/office/officeart/2005/8/layout/vProcess5"/>
    <dgm:cxn modelId="{7F8F295D-A645-45BF-A107-ED7D73252ADE}" type="presOf" srcId="{479E5555-D015-4F7C-BA6C-F45C35B1BD04}" destId="{3AEAE9D4-3EA4-4DBA-8EE5-1ED82EF6AF08}" srcOrd="0" destOrd="0" presId="urn:microsoft.com/office/officeart/2005/8/layout/vProcess5"/>
    <dgm:cxn modelId="{6391B16D-84DA-4D39-9DDA-ABB8C0ACF8EC}" type="presOf" srcId="{03ABF25F-9BFB-4DBA-B3E3-E107FB83EA55}" destId="{8ACF1539-9634-433A-8D05-94FB66C2B7F5}" srcOrd="0" destOrd="0" presId="urn:microsoft.com/office/officeart/2005/8/layout/vProcess5"/>
    <dgm:cxn modelId="{34DDB16D-FC24-4077-9247-97A2F036DA5D}" type="presOf" srcId="{71C5870D-A65D-45E0-A25E-92B589CBC24A}" destId="{598D8514-E883-4752-8451-80EA2F578B20}" srcOrd="1" destOrd="0" presId="urn:microsoft.com/office/officeart/2005/8/layout/vProcess5"/>
    <dgm:cxn modelId="{0951E18A-42B2-40A9-ABB3-7F69CFB0F879}" srcId="{3599FB9B-1209-40E3-8D4D-64FC60F28C29}" destId="{106A36FA-74AE-4CF9-B522-A60FB6A26398}" srcOrd="0" destOrd="0" parTransId="{2F5C1AC9-18DA-43F2-84EC-534C7C548C8D}" sibTransId="{BC8C43C9-55F0-4E71-831C-10963A7A5D62}"/>
    <dgm:cxn modelId="{AA3F0CD5-E216-4DBB-B511-55D4F3FDE7F2}" type="presOf" srcId="{71C5870D-A65D-45E0-A25E-92B589CBC24A}" destId="{BDA604A0-02C8-4FF6-ABFC-6236005D4B65}" srcOrd="0" destOrd="0" presId="urn:microsoft.com/office/officeart/2005/8/layout/vProcess5"/>
    <dgm:cxn modelId="{B37939E2-1BC1-45A7-A56F-DB10CF4FDAB5}" type="presOf" srcId="{449E81B6-4A42-49B6-8196-42CA0C45B987}" destId="{AA87148A-5996-4895-89F9-012B984AFA95}" srcOrd="0" destOrd="0" presId="urn:microsoft.com/office/officeart/2005/8/layout/vProcess5"/>
    <dgm:cxn modelId="{098D04EB-BB4F-4A9C-98F5-23459CAA469A}" srcId="{3599FB9B-1209-40E3-8D4D-64FC60F28C29}" destId="{71C5870D-A65D-45E0-A25E-92B589CBC24A}" srcOrd="1" destOrd="0" parTransId="{DE646BE0-A856-4037-8262-C8774F34323C}" sibTransId="{03ABF25F-9BFB-4DBA-B3E3-E107FB83EA55}"/>
    <dgm:cxn modelId="{990396CD-A45F-442A-A911-15BB42096CB4}" type="presParOf" srcId="{06DC2264-E3C5-4103-B11A-74334E8FAD90}" destId="{1E2A2F91-DB42-46D0-A8AE-A2AE3A6B3736}" srcOrd="0" destOrd="0" presId="urn:microsoft.com/office/officeart/2005/8/layout/vProcess5"/>
    <dgm:cxn modelId="{351C2BDE-8759-4F79-ABC0-C6B23C41724F}" type="presParOf" srcId="{06DC2264-E3C5-4103-B11A-74334E8FAD90}" destId="{C0BE2B22-8B3D-4280-BBB2-AC925444EA2D}" srcOrd="1" destOrd="0" presId="urn:microsoft.com/office/officeart/2005/8/layout/vProcess5"/>
    <dgm:cxn modelId="{2D4C0CA2-11FB-443D-ACB3-6B1171C39D3E}" type="presParOf" srcId="{06DC2264-E3C5-4103-B11A-74334E8FAD90}" destId="{BDA604A0-02C8-4FF6-ABFC-6236005D4B65}" srcOrd="2" destOrd="0" presId="urn:microsoft.com/office/officeart/2005/8/layout/vProcess5"/>
    <dgm:cxn modelId="{F019DF41-A0EC-4681-8C83-2AFE11890F24}" type="presParOf" srcId="{06DC2264-E3C5-4103-B11A-74334E8FAD90}" destId="{AA87148A-5996-4895-89F9-012B984AFA95}" srcOrd="3" destOrd="0" presId="urn:microsoft.com/office/officeart/2005/8/layout/vProcess5"/>
    <dgm:cxn modelId="{3B867B6E-371B-4EF4-B506-45BB0DEF976B}" type="presParOf" srcId="{06DC2264-E3C5-4103-B11A-74334E8FAD90}" destId="{3AEAE9D4-3EA4-4DBA-8EE5-1ED82EF6AF08}" srcOrd="4" destOrd="0" presId="urn:microsoft.com/office/officeart/2005/8/layout/vProcess5"/>
    <dgm:cxn modelId="{803C4C4B-9C4A-4E8E-B673-68300DD689CF}" type="presParOf" srcId="{06DC2264-E3C5-4103-B11A-74334E8FAD90}" destId="{B582D5F7-603A-40B1-A364-F9F8E418A94D}" srcOrd="5" destOrd="0" presId="urn:microsoft.com/office/officeart/2005/8/layout/vProcess5"/>
    <dgm:cxn modelId="{C944563A-6BB2-4BEB-A13E-53A86EC03D65}" type="presParOf" srcId="{06DC2264-E3C5-4103-B11A-74334E8FAD90}" destId="{8ACF1539-9634-433A-8D05-94FB66C2B7F5}" srcOrd="6" destOrd="0" presId="urn:microsoft.com/office/officeart/2005/8/layout/vProcess5"/>
    <dgm:cxn modelId="{5B1AAAAA-FF2D-4621-94A7-329B75288F3C}" type="presParOf" srcId="{06DC2264-E3C5-4103-B11A-74334E8FAD90}" destId="{BDEB50E6-A313-4935-8B3A-2EDF7BDA31F9}" srcOrd="7" destOrd="0" presId="urn:microsoft.com/office/officeart/2005/8/layout/vProcess5"/>
    <dgm:cxn modelId="{BCA88FB7-61F7-47DB-8E0E-D72931882708}" type="presParOf" srcId="{06DC2264-E3C5-4103-B11A-74334E8FAD90}" destId="{9A9DB340-3D6E-4B7B-BCDB-55420635E396}" srcOrd="8" destOrd="0" presId="urn:microsoft.com/office/officeart/2005/8/layout/vProcess5"/>
    <dgm:cxn modelId="{EF570314-8E83-4085-9457-D812C7E1A316}" type="presParOf" srcId="{06DC2264-E3C5-4103-B11A-74334E8FAD90}" destId="{598D8514-E883-4752-8451-80EA2F578B20}" srcOrd="9" destOrd="0" presId="urn:microsoft.com/office/officeart/2005/8/layout/vProcess5"/>
    <dgm:cxn modelId="{84BE34E8-F16D-4C8F-AA02-DD27CC529099}" type="presParOf" srcId="{06DC2264-E3C5-4103-B11A-74334E8FAD90}" destId="{6819FD66-F3AA-4AED-B2BD-25A5422DCCAB}" srcOrd="10" destOrd="0" presId="urn:microsoft.com/office/officeart/2005/8/layout/vProcess5"/>
    <dgm:cxn modelId="{9A7CB173-216B-415E-895D-D04575202D65}" type="presParOf" srcId="{06DC2264-E3C5-4103-B11A-74334E8FAD90}" destId="{73F73DCE-FA58-454C-A31A-8F7451E344F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88A31-B89A-46BE-8E08-ABB68FA51AFE}">
      <dsp:nvSpPr>
        <dsp:cNvPr id="0" name=""/>
        <dsp:cNvSpPr/>
      </dsp:nvSpPr>
      <dsp:spPr>
        <a:xfrm>
          <a:off x="46819" y="63253"/>
          <a:ext cx="822481" cy="8224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8E802-6D0C-40C8-BA55-7FE0FE6C1532}">
      <dsp:nvSpPr>
        <dsp:cNvPr id="0" name=""/>
        <dsp:cNvSpPr/>
      </dsp:nvSpPr>
      <dsp:spPr>
        <a:xfrm>
          <a:off x="219540" y="235974"/>
          <a:ext cx="477039" cy="4770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5AED9-B573-4FC2-91FC-659C1B3C9F4F}">
      <dsp:nvSpPr>
        <dsp:cNvPr id="0" name=""/>
        <dsp:cNvSpPr/>
      </dsp:nvSpPr>
      <dsp:spPr>
        <a:xfrm>
          <a:off x="1045546" y="63253"/>
          <a:ext cx="1938705" cy="822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Establish our marketing plan.</a:t>
          </a:r>
        </a:p>
      </dsp:txBody>
      <dsp:txXfrm>
        <a:off x="1045546" y="63253"/>
        <a:ext cx="1938705" cy="822481"/>
      </dsp:txXfrm>
    </dsp:sp>
    <dsp:sp modelId="{50438DD8-3235-4328-B096-8AF096A7A58E}">
      <dsp:nvSpPr>
        <dsp:cNvPr id="0" name=""/>
        <dsp:cNvSpPr/>
      </dsp:nvSpPr>
      <dsp:spPr>
        <a:xfrm>
          <a:off x="3322056" y="63253"/>
          <a:ext cx="822481" cy="8224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08B8C-15BA-4734-A03B-6960795CD0D8}">
      <dsp:nvSpPr>
        <dsp:cNvPr id="0" name=""/>
        <dsp:cNvSpPr/>
      </dsp:nvSpPr>
      <dsp:spPr>
        <a:xfrm>
          <a:off x="3494777" y="235974"/>
          <a:ext cx="477039" cy="4770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9C439-7D3B-44D3-A247-5CDA30760F0C}">
      <dsp:nvSpPr>
        <dsp:cNvPr id="0" name=""/>
        <dsp:cNvSpPr/>
      </dsp:nvSpPr>
      <dsp:spPr>
        <a:xfrm>
          <a:off x="4320784" y="63253"/>
          <a:ext cx="1938705" cy="822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Concentrate on most profitable customers.</a:t>
          </a:r>
        </a:p>
      </dsp:txBody>
      <dsp:txXfrm>
        <a:off x="4320784" y="63253"/>
        <a:ext cx="1938705" cy="822481"/>
      </dsp:txXfrm>
    </dsp:sp>
    <dsp:sp modelId="{F7DCD145-6F77-41F4-93DD-7C59C1978BCA}">
      <dsp:nvSpPr>
        <dsp:cNvPr id="0" name=""/>
        <dsp:cNvSpPr/>
      </dsp:nvSpPr>
      <dsp:spPr>
        <a:xfrm>
          <a:off x="46819" y="1553872"/>
          <a:ext cx="822481" cy="8224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4C96BD-9E2F-4E09-9554-3C650AA0DB81}">
      <dsp:nvSpPr>
        <dsp:cNvPr id="0" name=""/>
        <dsp:cNvSpPr/>
      </dsp:nvSpPr>
      <dsp:spPr>
        <a:xfrm>
          <a:off x="219540" y="1726593"/>
          <a:ext cx="477039" cy="4770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B7CEA-4747-4D4F-A06F-453E4E973682}">
      <dsp:nvSpPr>
        <dsp:cNvPr id="0" name=""/>
        <dsp:cNvSpPr/>
      </dsp:nvSpPr>
      <dsp:spPr>
        <a:xfrm>
          <a:off x="1045546" y="1553872"/>
          <a:ext cx="1938705" cy="822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Select the best communication channels.</a:t>
          </a:r>
        </a:p>
      </dsp:txBody>
      <dsp:txXfrm>
        <a:off x="1045546" y="1553872"/>
        <a:ext cx="1938705" cy="822481"/>
      </dsp:txXfrm>
    </dsp:sp>
    <dsp:sp modelId="{06642F95-70B5-42E0-BB61-FB4A988B2603}">
      <dsp:nvSpPr>
        <dsp:cNvPr id="0" name=""/>
        <dsp:cNvSpPr/>
      </dsp:nvSpPr>
      <dsp:spPr>
        <a:xfrm>
          <a:off x="3322056" y="1553872"/>
          <a:ext cx="822481" cy="8224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208E8-782C-4C99-AF1E-5E9F6296D906}">
      <dsp:nvSpPr>
        <dsp:cNvPr id="0" name=""/>
        <dsp:cNvSpPr/>
      </dsp:nvSpPr>
      <dsp:spPr>
        <a:xfrm>
          <a:off x="3494777" y="1726593"/>
          <a:ext cx="477039" cy="4770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3013E-7828-48D2-BE5E-97EDA79BD4F9}">
      <dsp:nvSpPr>
        <dsp:cNvPr id="0" name=""/>
        <dsp:cNvSpPr/>
      </dsp:nvSpPr>
      <dsp:spPr>
        <a:xfrm>
          <a:off x="4320784" y="1553872"/>
          <a:ext cx="1938705" cy="822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Develop pricing strategy.</a:t>
          </a:r>
        </a:p>
      </dsp:txBody>
      <dsp:txXfrm>
        <a:off x="4320784" y="1553872"/>
        <a:ext cx="1938705" cy="822481"/>
      </dsp:txXfrm>
    </dsp:sp>
    <dsp:sp modelId="{A3541FF5-9D2B-4529-9D0B-D8CCD39F31F5}">
      <dsp:nvSpPr>
        <dsp:cNvPr id="0" name=""/>
        <dsp:cNvSpPr/>
      </dsp:nvSpPr>
      <dsp:spPr>
        <a:xfrm>
          <a:off x="46819" y="3044492"/>
          <a:ext cx="822481" cy="8224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3AA75-DCC7-4683-80C7-40A67FE854DB}">
      <dsp:nvSpPr>
        <dsp:cNvPr id="0" name=""/>
        <dsp:cNvSpPr/>
      </dsp:nvSpPr>
      <dsp:spPr>
        <a:xfrm>
          <a:off x="219540" y="3217213"/>
          <a:ext cx="477039" cy="4770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0224F-49ED-48F8-B11B-8D78C520EECB}">
      <dsp:nvSpPr>
        <dsp:cNvPr id="0" name=""/>
        <dsp:cNvSpPr/>
      </dsp:nvSpPr>
      <dsp:spPr>
        <a:xfrm>
          <a:off x="1045546" y="3044492"/>
          <a:ext cx="1938705" cy="822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Customer Retention.</a:t>
          </a:r>
        </a:p>
      </dsp:txBody>
      <dsp:txXfrm>
        <a:off x="1045546" y="3044492"/>
        <a:ext cx="1938705" cy="822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E7855-81B6-4289-A950-2257403A6529}">
      <dsp:nvSpPr>
        <dsp:cNvPr id="0" name=""/>
        <dsp:cNvSpPr/>
      </dsp:nvSpPr>
      <dsp:spPr>
        <a:xfrm>
          <a:off x="2231780" y="-34804"/>
          <a:ext cx="5454162" cy="5454162"/>
        </a:xfrm>
        <a:prstGeom prst="circularArrow">
          <a:avLst>
            <a:gd name="adj1" fmla="val 5544"/>
            <a:gd name="adj2" fmla="val 330680"/>
            <a:gd name="adj3" fmla="val 13742408"/>
            <a:gd name="adj4" fmla="val 17406396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128FE-8A94-4E0E-90D8-798CA2BE3D22}">
      <dsp:nvSpPr>
        <dsp:cNvPr id="0" name=""/>
        <dsp:cNvSpPr/>
      </dsp:nvSpPr>
      <dsp:spPr>
        <a:xfrm>
          <a:off x="3663455" y="1776"/>
          <a:ext cx="2590811" cy="12954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Demographic 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Age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Income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Marital Status</a:t>
          </a:r>
        </a:p>
      </dsp:txBody>
      <dsp:txXfrm>
        <a:off x="3726691" y="65012"/>
        <a:ext cx="2464339" cy="1168933"/>
      </dsp:txXfrm>
    </dsp:sp>
    <dsp:sp modelId="{7B5D051E-E48F-4258-BBDD-55D3C60BEE34}">
      <dsp:nvSpPr>
        <dsp:cNvPr id="0" name=""/>
        <dsp:cNvSpPr/>
      </dsp:nvSpPr>
      <dsp:spPr>
        <a:xfrm>
          <a:off x="5875488" y="1608912"/>
          <a:ext cx="2590811" cy="1295405"/>
        </a:xfrm>
        <a:prstGeom prst="roundRect">
          <a:avLst/>
        </a:prstGeom>
        <a:solidFill>
          <a:schemeClr val="accent5">
            <a:hueOff val="4778670"/>
            <a:satOff val="-10209"/>
            <a:lumOff val="-426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Psychographic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Personality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Attitude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Interests</a:t>
          </a:r>
        </a:p>
      </dsp:txBody>
      <dsp:txXfrm>
        <a:off x="5938724" y="1672148"/>
        <a:ext cx="2464339" cy="1168933"/>
      </dsp:txXfrm>
    </dsp:sp>
    <dsp:sp modelId="{52FCC4F7-5361-4E9E-A2B9-37054DA37282}">
      <dsp:nvSpPr>
        <dsp:cNvPr id="0" name=""/>
        <dsp:cNvSpPr/>
      </dsp:nvSpPr>
      <dsp:spPr>
        <a:xfrm>
          <a:off x="5283100" y="4199975"/>
          <a:ext cx="2590811" cy="1295405"/>
        </a:xfrm>
        <a:prstGeom prst="roundRect">
          <a:avLst/>
        </a:prstGeom>
        <a:solidFill>
          <a:schemeClr val="accent5">
            <a:hueOff val="9557340"/>
            <a:satOff val="-20419"/>
            <a:lumOff val="-852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 dirty="0"/>
            <a:t>Technographic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500" kern="1200"/>
            <a:t>Email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Device Usage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Social Media Usage</a:t>
          </a:r>
        </a:p>
      </dsp:txBody>
      <dsp:txXfrm>
        <a:off x="5346336" y="4263211"/>
        <a:ext cx="2464339" cy="1168933"/>
      </dsp:txXfrm>
    </dsp:sp>
    <dsp:sp modelId="{3B6E505A-8ED0-4943-A884-E809C97DF6F1}">
      <dsp:nvSpPr>
        <dsp:cNvPr id="0" name=""/>
        <dsp:cNvSpPr/>
      </dsp:nvSpPr>
      <dsp:spPr>
        <a:xfrm>
          <a:off x="2116551" y="4181270"/>
          <a:ext cx="2590811" cy="1295405"/>
        </a:xfrm>
        <a:prstGeom prst="roundRect">
          <a:avLst/>
        </a:prstGeom>
        <a:solidFill>
          <a:schemeClr val="accent5">
            <a:hueOff val="14336010"/>
            <a:satOff val="-30628"/>
            <a:lumOff val="-1279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Behaviour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500" kern="1200" dirty="0"/>
            <a:t>Purchase behaviour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Decision making style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Marketing Response</a:t>
          </a:r>
        </a:p>
      </dsp:txBody>
      <dsp:txXfrm>
        <a:off x="2179787" y="4244506"/>
        <a:ext cx="2464339" cy="1168933"/>
      </dsp:txXfrm>
    </dsp:sp>
    <dsp:sp modelId="{5338ECFB-A6DB-4886-B5EA-DD0C412F6D66}">
      <dsp:nvSpPr>
        <dsp:cNvPr id="0" name=""/>
        <dsp:cNvSpPr/>
      </dsp:nvSpPr>
      <dsp:spPr>
        <a:xfrm>
          <a:off x="1451422" y="1608912"/>
          <a:ext cx="2590811" cy="1295405"/>
        </a:xfrm>
        <a:prstGeom prst="round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 dirty="0"/>
            <a:t>Value Based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Value Seekers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Economic value</a:t>
          </a:r>
        </a:p>
      </dsp:txBody>
      <dsp:txXfrm>
        <a:off x="1514658" y="1672148"/>
        <a:ext cx="2464339" cy="11689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76DFE-FF93-49F9-A294-3E5838D16291}">
      <dsp:nvSpPr>
        <dsp:cNvPr id="0" name=""/>
        <dsp:cNvSpPr/>
      </dsp:nvSpPr>
      <dsp:spPr>
        <a:xfrm>
          <a:off x="290371" y="909003"/>
          <a:ext cx="902847" cy="90284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1D908-6BF8-45D9-A006-7597F96572A5}">
      <dsp:nvSpPr>
        <dsp:cNvPr id="0" name=""/>
        <dsp:cNvSpPr/>
      </dsp:nvSpPr>
      <dsp:spPr>
        <a:xfrm>
          <a:off x="482781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9A8F1-829A-4B93-960F-80D30CD8B73A}">
      <dsp:nvSpPr>
        <dsp:cNvPr id="0" name=""/>
        <dsp:cNvSpPr/>
      </dsp:nvSpPr>
      <dsp:spPr>
        <a:xfrm>
          <a:off x="1756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Data Extraction</a:t>
          </a:r>
        </a:p>
      </dsp:txBody>
      <dsp:txXfrm>
        <a:off x="1756" y="2093065"/>
        <a:ext cx="1480078" cy="592031"/>
      </dsp:txXfrm>
    </dsp:sp>
    <dsp:sp modelId="{3E3C7EF2-F287-4CB6-8736-DBFC302D3FB7}">
      <dsp:nvSpPr>
        <dsp:cNvPr id="0" name=""/>
        <dsp:cNvSpPr/>
      </dsp:nvSpPr>
      <dsp:spPr>
        <a:xfrm>
          <a:off x="2029463" y="909003"/>
          <a:ext cx="902847" cy="90284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F88E3-E388-45F4-AD10-2C237D391A62}">
      <dsp:nvSpPr>
        <dsp:cNvPr id="0" name=""/>
        <dsp:cNvSpPr/>
      </dsp:nvSpPr>
      <dsp:spPr>
        <a:xfrm>
          <a:off x="2221873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4FB09-6297-4FA9-9B41-C6B681CD0D4E}">
      <dsp:nvSpPr>
        <dsp:cNvPr id="0" name=""/>
        <dsp:cNvSpPr/>
      </dsp:nvSpPr>
      <dsp:spPr>
        <a:xfrm>
          <a:off x="1740848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Data Preprocessing</a:t>
          </a:r>
        </a:p>
      </dsp:txBody>
      <dsp:txXfrm>
        <a:off x="1740848" y="2093065"/>
        <a:ext cx="1480078" cy="592031"/>
      </dsp:txXfrm>
    </dsp:sp>
    <dsp:sp modelId="{8F9B5ACC-A504-4D7D-9362-19EB4262789A}">
      <dsp:nvSpPr>
        <dsp:cNvPr id="0" name=""/>
        <dsp:cNvSpPr/>
      </dsp:nvSpPr>
      <dsp:spPr>
        <a:xfrm>
          <a:off x="3768555" y="909003"/>
          <a:ext cx="902847" cy="90284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7FC8C-DC20-479D-86F0-C13E83E80B02}">
      <dsp:nvSpPr>
        <dsp:cNvPr id="0" name=""/>
        <dsp:cNvSpPr/>
      </dsp:nvSpPr>
      <dsp:spPr>
        <a:xfrm>
          <a:off x="3960965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D7025-55F7-4DCC-80D5-CFD13FE9F27C}">
      <dsp:nvSpPr>
        <dsp:cNvPr id="0" name=""/>
        <dsp:cNvSpPr/>
      </dsp:nvSpPr>
      <dsp:spPr>
        <a:xfrm>
          <a:off x="3479940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Data Analysis</a:t>
          </a:r>
        </a:p>
      </dsp:txBody>
      <dsp:txXfrm>
        <a:off x="3479940" y="2093065"/>
        <a:ext cx="1480078" cy="592031"/>
      </dsp:txXfrm>
    </dsp:sp>
    <dsp:sp modelId="{A859F7A8-20B2-4A02-BB8A-861C9E89C11E}">
      <dsp:nvSpPr>
        <dsp:cNvPr id="0" name=""/>
        <dsp:cNvSpPr/>
      </dsp:nvSpPr>
      <dsp:spPr>
        <a:xfrm>
          <a:off x="5507647" y="909003"/>
          <a:ext cx="902847" cy="90284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ECF24-4502-4A3D-AD66-9D49370A9F0A}">
      <dsp:nvSpPr>
        <dsp:cNvPr id="0" name=""/>
        <dsp:cNvSpPr/>
      </dsp:nvSpPr>
      <dsp:spPr>
        <a:xfrm>
          <a:off x="5700057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FB734-D58A-4615-BC9C-3310F231D62F}">
      <dsp:nvSpPr>
        <dsp:cNvPr id="0" name=""/>
        <dsp:cNvSpPr/>
      </dsp:nvSpPr>
      <dsp:spPr>
        <a:xfrm>
          <a:off x="5219031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Model Building</a:t>
          </a:r>
        </a:p>
      </dsp:txBody>
      <dsp:txXfrm>
        <a:off x="5219031" y="2093065"/>
        <a:ext cx="1480078" cy="592031"/>
      </dsp:txXfrm>
    </dsp:sp>
    <dsp:sp modelId="{C1938369-6A2B-426E-82B7-AE9F8A98749C}">
      <dsp:nvSpPr>
        <dsp:cNvPr id="0" name=""/>
        <dsp:cNvSpPr/>
      </dsp:nvSpPr>
      <dsp:spPr>
        <a:xfrm>
          <a:off x="7246738" y="909003"/>
          <a:ext cx="902847" cy="90284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AA390-6697-4190-A4D1-BC297D0AECCC}">
      <dsp:nvSpPr>
        <dsp:cNvPr id="0" name=""/>
        <dsp:cNvSpPr/>
      </dsp:nvSpPr>
      <dsp:spPr>
        <a:xfrm>
          <a:off x="7439149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15910-A90E-4B46-B99D-C96D7A23A4C2}">
      <dsp:nvSpPr>
        <dsp:cNvPr id="0" name=""/>
        <dsp:cNvSpPr/>
      </dsp:nvSpPr>
      <dsp:spPr>
        <a:xfrm>
          <a:off x="6958123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Model Summary</a:t>
          </a:r>
        </a:p>
      </dsp:txBody>
      <dsp:txXfrm>
        <a:off x="6958123" y="2093065"/>
        <a:ext cx="1480078" cy="592031"/>
      </dsp:txXfrm>
    </dsp:sp>
    <dsp:sp modelId="{EFCC3BB1-FA5E-4A12-AA4D-3B499DD5D10B}">
      <dsp:nvSpPr>
        <dsp:cNvPr id="0" name=""/>
        <dsp:cNvSpPr/>
      </dsp:nvSpPr>
      <dsp:spPr>
        <a:xfrm>
          <a:off x="8985830" y="909003"/>
          <a:ext cx="902847" cy="90284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82194D-266D-4C1C-8A90-A5F7C61D2D4B}">
      <dsp:nvSpPr>
        <dsp:cNvPr id="0" name=""/>
        <dsp:cNvSpPr/>
      </dsp:nvSpPr>
      <dsp:spPr>
        <a:xfrm>
          <a:off x="9178240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F5564-305F-4441-A8F5-0D2C72B43D39}">
      <dsp:nvSpPr>
        <dsp:cNvPr id="0" name=""/>
        <dsp:cNvSpPr/>
      </dsp:nvSpPr>
      <dsp:spPr>
        <a:xfrm>
          <a:off x="8697215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Recommendation &amp; Summary</a:t>
          </a:r>
        </a:p>
      </dsp:txBody>
      <dsp:txXfrm>
        <a:off x="8697215" y="2093065"/>
        <a:ext cx="1480078" cy="5920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E81EE-AB79-4532-B0FE-F310D06218EF}">
      <dsp:nvSpPr>
        <dsp:cNvPr id="0" name=""/>
        <dsp:cNvSpPr/>
      </dsp:nvSpPr>
      <dsp:spPr>
        <a:xfrm>
          <a:off x="386736" y="676059"/>
          <a:ext cx="815280" cy="81528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348EF-6F4B-4102-9A17-1D36CA48F1CD}">
      <dsp:nvSpPr>
        <dsp:cNvPr id="0" name=""/>
        <dsp:cNvSpPr/>
      </dsp:nvSpPr>
      <dsp:spPr>
        <a:xfrm>
          <a:off x="557945" y="847268"/>
          <a:ext cx="472862" cy="4728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F7989-D823-4164-854D-F20075A37BCD}">
      <dsp:nvSpPr>
        <dsp:cNvPr id="0" name=""/>
        <dsp:cNvSpPr/>
      </dsp:nvSpPr>
      <dsp:spPr>
        <a:xfrm>
          <a:off x="1376720" y="676059"/>
          <a:ext cx="1921733" cy="8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Extracted from Kaggle Supermarket data</a:t>
          </a:r>
        </a:p>
      </dsp:txBody>
      <dsp:txXfrm>
        <a:off x="1376720" y="676059"/>
        <a:ext cx="1921733" cy="815280"/>
      </dsp:txXfrm>
    </dsp:sp>
    <dsp:sp modelId="{E5391502-7EE3-404D-BB91-1AB840C1D2D2}">
      <dsp:nvSpPr>
        <dsp:cNvPr id="0" name=""/>
        <dsp:cNvSpPr/>
      </dsp:nvSpPr>
      <dsp:spPr>
        <a:xfrm>
          <a:off x="3633302" y="676059"/>
          <a:ext cx="815280" cy="81528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B15CA-890D-4AB8-859B-3D68E918E33E}">
      <dsp:nvSpPr>
        <dsp:cNvPr id="0" name=""/>
        <dsp:cNvSpPr/>
      </dsp:nvSpPr>
      <dsp:spPr>
        <a:xfrm>
          <a:off x="3804511" y="847268"/>
          <a:ext cx="472862" cy="4728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A249C-80A4-4A91-B440-5C931E91C6B3}">
      <dsp:nvSpPr>
        <dsp:cNvPr id="0" name=""/>
        <dsp:cNvSpPr/>
      </dsp:nvSpPr>
      <dsp:spPr>
        <a:xfrm>
          <a:off x="4623286" y="676059"/>
          <a:ext cx="1921733" cy="8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 years of data</a:t>
          </a:r>
        </a:p>
      </dsp:txBody>
      <dsp:txXfrm>
        <a:off x="4623286" y="676059"/>
        <a:ext cx="1921733" cy="815280"/>
      </dsp:txXfrm>
    </dsp:sp>
    <dsp:sp modelId="{D6A9BCEB-B444-4CFB-9284-FF006692035C}">
      <dsp:nvSpPr>
        <dsp:cNvPr id="0" name=""/>
        <dsp:cNvSpPr/>
      </dsp:nvSpPr>
      <dsp:spPr>
        <a:xfrm>
          <a:off x="6879867" y="676059"/>
          <a:ext cx="815280" cy="81528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84CA0-6DE9-4A76-9FAF-32524177F22C}">
      <dsp:nvSpPr>
        <dsp:cNvPr id="0" name=""/>
        <dsp:cNvSpPr/>
      </dsp:nvSpPr>
      <dsp:spPr>
        <a:xfrm>
          <a:off x="7051076" y="847268"/>
          <a:ext cx="472862" cy="4728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A2DA7-0B5B-4A55-A4C8-19F251CD2D78}">
      <dsp:nvSpPr>
        <dsp:cNvPr id="0" name=""/>
        <dsp:cNvSpPr/>
      </dsp:nvSpPr>
      <dsp:spPr>
        <a:xfrm>
          <a:off x="7869851" y="676059"/>
          <a:ext cx="1921733" cy="8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2240 rows, 29 columns</a:t>
          </a:r>
        </a:p>
      </dsp:txBody>
      <dsp:txXfrm>
        <a:off x="7869851" y="676059"/>
        <a:ext cx="1921733" cy="815280"/>
      </dsp:txXfrm>
    </dsp:sp>
    <dsp:sp modelId="{DB8EE3E6-9D09-4A70-B778-7217B7B1E935}">
      <dsp:nvSpPr>
        <dsp:cNvPr id="0" name=""/>
        <dsp:cNvSpPr/>
      </dsp:nvSpPr>
      <dsp:spPr>
        <a:xfrm>
          <a:off x="386736" y="2102250"/>
          <a:ext cx="815280" cy="81528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65757-446B-446E-9541-A5134BB523F9}">
      <dsp:nvSpPr>
        <dsp:cNvPr id="0" name=""/>
        <dsp:cNvSpPr/>
      </dsp:nvSpPr>
      <dsp:spPr>
        <a:xfrm>
          <a:off x="557945" y="2273459"/>
          <a:ext cx="472862" cy="4728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03A15-F332-4324-B9FA-8863BE989081}">
      <dsp:nvSpPr>
        <dsp:cNvPr id="0" name=""/>
        <dsp:cNvSpPr/>
      </dsp:nvSpPr>
      <dsp:spPr>
        <a:xfrm>
          <a:off x="1376720" y="2102250"/>
          <a:ext cx="1921733" cy="8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Missing Values: Income</a:t>
          </a:r>
        </a:p>
      </dsp:txBody>
      <dsp:txXfrm>
        <a:off x="1376720" y="2102250"/>
        <a:ext cx="1921733" cy="815280"/>
      </dsp:txXfrm>
    </dsp:sp>
    <dsp:sp modelId="{F4E38A96-04B8-4FAC-A311-9D456AE4DCDF}">
      <dsp:nvSpPr>
        <dsp:cNvPr id="0" name=""/>
        <dsp:cNvSpPr/>
      </dsp:nvSpPr>
      <dsp:spPr>
        <a:xfrm>
          <a:off x="3633302" y="2102250"/>
          <a:ext cx="815280" cy="81528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A9168-E450-4EF4-8250-AAAE9FDA46CB}">
      <dsp:nvSpPr>
        <dsp:cNvPr id="0" name=""/>
        <dsp:cNvSpPr/>
      </dsp:nvSpPr>
      <dsp:spPr>
        <a:xfrm>
          <a:off x="3804511" y="2273459"/>
          <a:ext cx="472862" cy="4728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D1757-77CB-4D64-985B-73D64485A916}">
      <dsp:nvSpPr>
        <dsp:cNvPr id="0" name=""/>
        <dsp:cNvSpPr/>
      </dsp:nvSpPr>
      <dsp:spPr>
        <a:xfrm>
          <a:off x="4623286" y="2102250"/>
          <a:ext cx="1921733" cy="8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26 numerical, 3 categorical</a:t>
          </a:r>
        </a:p>
      </dsp:txBody>
      <dsp:txXfrm>
        <a:off x="4623286" y="2102250"/>
        <a:ext cx="1921733" cy="815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E2B22-8B3D-4280-BBB2-AC925444EA2D}">
      <dsp:nvSpPr>
        <dsp:cNvPr id="0" name=""/>
        <dsp:cNvSpPr/>
      </dsp:nvSpPr>
      <dsp:spPr>
        <a:xfrm>
          <a:off x="171589" y="0"/>
          <a:ext cx="4540599" cy="5204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PCA </a:t>
          </a:r>
        </a:p>
      </dsp:txBody>
      <dsp:txXfrm>
        <a:off x="186834" y="15245"/>
        <a:ext cx="3934962" cy="490005"/>
      </dsp:txXfrm>
    </dsp:sp>
    <dsp:sp modelId="{BDA604A0-02C8-4FF6-ABFC-6236005D4B65}">
      <dsp:nvSpPr>
        <dsp:cNvPr id="0" name=""/>
        <dsp:cNvSpPr/>
      </dsp:nvSpPr>
      <dsp:spPr>
        <a:xfrm>
          <a:off x="380275" y="615130"/>
          <a:ext cx="4540599" cy="520495"/>
        </a:xfrm>
        <a:prstGeom prst="roundRect">
          <a:avLst>
            <a:gd name="adj" fmla="val 10000"/>
          </a:avLst>
        </a:prstGeom>
        <a:solidFill>
          <a:schemeClr val="accent5">
            <a:hueOff val="6371560"/>
            <a:satOff val="-13612"/>
            <a:lumOff val="-5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12 features</a:t>
          </a:r>
        </a:p>
      </dsp:txBody>
      <dsp:txXfrm>
        <a:off x="395520" y="630375"/>
        <a:ext cx="3791512" cy="490005"/>
      </dsp:txXfrm>
    </dsp:sp>
    <dsp:sp modelId="{AA87148A-5996-4895-89F9-012B984AFA95}">
      <dsp:nvSpPr>
        <dsp:cNvPr id="0" name=""/>
        <dsp:cNvSpPr/>
      </dsp:nvSpPr>
      <dsp:spPr>
        <a:xfrm>
          <a:off x="754874" y="1230261"/>
          <a:ext cx="4540599" cy="520495"/>
        </a:xfrm>
        <a:prstGeom prst="roundRect">
          <a:avLst>
            <a:gd name="adj" fmla="val 10000"/>
          </a:avLst>
        </a:prstGeom>
        <a:solidFill>
          <a:schemeClr val="accent5">
            <a:hueOff val="12743121"/>
            <a:satOff val="-27225"/>
            <a:lumOff val="-1137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K-means</a:t>
          </a:r>
        </a:p>
      </dsp:txBody>
      <dsp:txXfrm>
        <a:off x="770119" y="1245506"/>
        <a:ext cx="3797187" cy="490005"/>
      </dsp:txXfrm>
    </dsp:sp>
    <dsp:sp modelId="{3AEAE9D4-3EA4-4DBA-8EE5-1ED82EF6AF08}">
      <dsp:nvSpPr>
        <dsp:cNvPr id="0" name=""/>
        <dsp:cNvSpPr/>
      </dsp:nvSpPr>
      <dsp:spPr>
        <a:xfrm>
          <a:off x="1135149" y="1845391"/>
          <a:ext cx="4540599" cy="520495"/>
        </a:xfrm>
        <a:prstGeom prst="roundRect">
          <a:avLst>
            <a:gd name="adj" fmla="val 10000"/>
          </a:avLst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200" kern="1200"/>
            <a:t>4 clusters</a:t>
          </a:r>
          <a:endParaRPr lang="en-US" sz="3200" kern="1200"/>
        </a:p>
      </dsp:txBody>
      <dsp:txXfrm>
        <a:off x="1150394" y="1860636"/>
        <a:ext cx="3791512" cy="490005"/>
      </dsp:txXfrm>
    </dsp:sp>
    <dsp:sp modelId="{B582D5F7-603A-40B1-A364-F9F8E418A94D}">
      <dsp:nvSpPr>
        <dsp:cNvPr id="0" name=""/>
        <dsp:cNvSpPr/>
      </dsp:nvSpPr>
      <dsp:spPr>
        <a:xfrm>
          <a:off x="4202277" y="398651"/>
          <a:ext cx="338321" cy="33832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278399" y="398651"/>
        <a:ext cx="186077" cy="254587"/>
      </dsp:txXfrm>
    </dsp:sp>
    <dsp:sp modelId="{8ACF1539-9634-433A-8D05-94FB66C2B7F5}">
      <dsp:nvSpPr>
        <dsp:cNvPr id="0" name=""/>
        <dsp:cNvSpPr/>
      </dsp:nvSpPr>
      <dsp:spPr>
        <a:xfrm>
          <a:off x="4582552" y="1013782"/>
          <a:ext cx="338321" cy="33832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9663709"/>
            <a:satOff val="-19238"/>
            <a:lumOff val="-228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658674" y="1013782"/>
        <a:ext cx="186077" cy="254587"/>
      </dsp:txXfrm>
    </dsp:sp>
    <dsp:sp modelId="{BDEB50E6-A313-4935-8B3A-2EDF7BDA31F9}">
      <dsp:nvSpPr>
        <dsp:cNvPr id="0" name=""/>
        <dsp:cNvSpPr/>
      </dsp:nvSpPr>
      <dsp:spPr>
        <a:xfrm>
          <a:off x="4957151" y="1628913"/>
          <a:ext cx="338321" cy="33832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9327418"/>
            <a:satOff val="-38476"/>
            <a:lumOff val="-456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033273" y="1628913"/>
        <a:ext cx="186077" cy="254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776851" y="3041067"/>
            <a:ext cx="5486400" cy="17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765551" y="4689333"/>
            <a:ext cx="5486400" cy="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664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3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55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Title + One Column 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7980767" y="1425196"/>
            <a:ext cx="3312400" cy="240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6739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Title + One Column 2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897833" y="1425200"/>
            <a:ext cx="3312400" cy="240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1"/>
          </p:nvPr>
        </p:nvSpPr>
        <p:spPr>
          <a:xfrm>
            <a:off x="878400" y="3829984"/>
            <a:ext cx="3351200" cy="16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9880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107415"/>
            <a:ext cx="10117959" cy="2281355"/>
          </a:xfrm>
        </p:spPr>
        <p:txBody>
          <a:bodyPr>
            <a:no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8214E67-DE9D-42F7-B713-798383BBD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7021" y="4720036"/>
            <a:ext cx="10117959" cy="1101898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3500" b="0" i="0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4747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462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B32461A-250E-4A29-9E9B-599CA3838FA1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9295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F4ADA4-35DF-4BD1-8C53-4246F035229A}" type="datetime1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67728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18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4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728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5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1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823242C-D747-4ADD-80D8-99421268E3A8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2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4A4F265-CA88-4C30-A9AD-02E6A5184734}" type="datetime1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919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953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529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107415"/>
            <a:ext cx="10117959" cy="2281355"/>
          </a:xfrm>
        </p:spPr>
        <p:txBody>
          <a:bodyPr>
            <a:no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8214E67-DE9D-42F7-B713-798383BBD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7021" y="4720036"/>
            <a:ext cx="10117959" cy="1101898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3500" b="0" i="0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39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1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709699" y="395969"/>
            <a:ext cx="8772400" cy="64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924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0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5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6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9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28054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9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835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85834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4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513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fi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6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 descr="Gradient pastel colors on a top view">
            <a:extLst>
              <a:ext uri="{FF2B5EF4-FFF2-40B4-BE49-F238E27FC236}">
                <a16:creationId xmlns:a16="http://schemas.microsoft.com/office/drawing/2014/main" id="{61FCE616-6F50-3D65-B3AD-991C058E85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5" b="3715"/>
          <a:stretch/>
        </p:blipFill>
        <p:spPr>
          <a:xfrm>
            <a:off x="-452176" y="-110522"/>
            <a:ext cx="13024192" cy="70941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2B47A4-CE61-A228-59E3-3DF00198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91" y="1175658"/>
            <a:ext cx="8039818" cy="3101848"/>
          </a:xfrm>
        </p:spPr>
        <p:txBody>
          <a:bodyPr>
            <a:normAutofit/>
          </a:bodyPr>
          <a:lstStyle/>
          <a:p>
            <a:r>
              <a:rPr lang="en-US" sz="9800" dirty="0">
                <a:solidFill>
                  <a:srgbClr val="FFFFFF"/>
                </a:solidFill>
              </a:rPr>
              <a:t>Customer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sz="9800" dirty="0">
                <a:solidFill>
                  <a:srgbClr val="FFFFFF"/>
                </a:solidFill>
              </a:rPr>
              <a:t>Segmentation</a:t>
            </a:r>
            <a:endParaRPr lang="en-NZ" sz="9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60756-B3AC-E08C-B6C3-7D327E73F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4131" y="5319833"/>
            <a:ext cx="8442384" cy="725018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Rojesh Dhakal</a:t>
            </a:r>
            <a:endParaRPr lang="en-NZ" dirty="0">
              <a:solidFill>
                <a:srgbClr val="FFFF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34D3FD-DA6A-D25E-68D6-B55AA0C05914}"/>
              </a:ext>
            </a:extLst>
          </p:cNvPr>
          <p:cNvSpPr txBox="1">
            <a:spLocks/>
          </p:cNvSpPr>
          <p:nvPr/>
        </p:nvSpPr>
        <p:spPr>
          <a:xfrm>
            <a:off x="1838728" y="4277506"/>
            <a:ext cx="8442384" cy="72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lang="en-US" sz="3500" b="0" i="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>
                <a:solidFill>
                  <a:srgbClr val="FFFFFF"/>
                </a:solidFill>
              </a:rPr>
              <a:t>Mini Project 3</a:t>
            </a:r>
          </a:p>
        </p:txBody>
      </p:sp>
    </p:spTree>
    <p:extLst>
      <p:ext uri="{BB962C8B-B14F-4D97-AF65-F5344CB8AC3E}">
        <p14:creationId xmlns:p14="http://schemas.microsoft.com/office/powerpoint/2010/main" val="2965965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FBFB59-A15C-783B-0E30-D6C8ADEA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9" y="954923"/>
            <a:ext cx="5875694" cy="4504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700" spc="800"/>
              <a:t>Exploratory Data analysis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Digital financial graph">
            <a:extLst>
              <a:ext uri="{FF2B5EF4-FFF2-40B4-BE49-F238E27FC236}">
                <a16:creationId xmlns:a16="http://schemas.microsoft.com/office/drawing/2014/main" id="{E375D357-836D-57AA-42AD-8EAE64BD59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85" r="28288"/>
          <a:stretch/>
        </p:blipFill>
        <p:spPr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259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AE6A-6CC9-15FD-211D-F5B0C95D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Education</a:t>
            </a:r>
            <a:endParaRPr lang="en-NZ" dirty="0"/>
          </a:p>
        </p:txBody>
      </p:sp>
      <p:pic>
        <p:nvPicPr>
          <p:cNvPr id="14" name="Content Placeholder 13" descr="Chart, pie chart&#10;&#10;Description automatically generated">
            <a:extLst>
              <a:ext uri="{FF2B5EF4-FFF2-40B4-BE49-F238E27FC236}">
                <a16:creationId xmlns:a16="http://schemas.microsoft.com/office/drawing/2014/main" id="{FACBB2A3-18D9-3587-1065-AF23A6A21B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295525"/>
            <a:ext cx="4800600" cy="3600450"/>
          </a:xfrm>
        </p:spPr>
      </p:pic>
      <p:pic>
        <p:nvPicPr>
          <p:cNvPr id="24" name="Content Placeholder 23" descr="Chart, pie chart&#10;&#10;Description automatically generated">
            <a:extLst>
              <a:ext uri="{FF2B5EF4-FFF2-40B4-BE49-F238E27FC236}">
                <a16:creationId xmlns:a16="http://schemas.microsoft.com/office/drawing/2014/main" id="{B309766C-2EC5-34D3-BA35-E6BA9EE2C0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2295525"/>
            <a:ext cx="4800600" cy="3600450"/>
          </a:xfrm>
        </p:spPr>
      </p:pic>
    </p:spTree>
    <p:extLst>
      <p:ext uri="{BB962C8B-B14F-4D97-AF65-F5344CB8AC3E}">
        <p14:creationId xmlns:p14="http://schemas.microsoft.com/office/powerpoint/2010/main" val="206042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A108-0925-2609-5AF0-DF3A67359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64094"/>
          </a:xfrm>
        </p:spPr>
        <p:txBody>
          <a:bodyPr/>
          <a:lstStyle/>
          <a:p>
            <a:r>
              <a:rPr lang="en-US" dirty="0"/>
              <a:t>Distribution of Income</a:t>
            </a:r>
            <a:endParaRPr lang="en-NZ" dirty="0"/>
          </a:p>
        </p:txBody>
      </p:sp>
      <p:pic>
        <p:nvPicPr>
          <p:cNvPr id="6" name="Content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B86061E2-C833-A043-46EB-5662F29C84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295525"/>
            <a:ext cx="4800600" cy="3600450"/>
          </a:xfrm>
        </p:spPr>
      </p:pic>
      <p:pic>
        <p:nvPicPr>
          <p:cNvPr id="12" name="Content Placeholder 11" descr="Chart, pie chart&#10;&#10;Description automatically generated">
            <a:extLst>
              <a:ext uri="{FF2B5EF4-FFF2-40B4-BE49-F238E27FC236}">
                <a16:creationId xmlns:a16="http://schemas.microsoft.com/office/drawing/2014/main" id="{3AE42CF0-7138-88ED-7ABA-154F1EAA16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2295525"/>
            <a:ext cx="4800600" cy="3600450"/>
          </a:xfrm>
        </p:spPr>
      </p:pic>
    </p:spTree>
    <p:extLst>
      <p:ext uri="{BB962C8B-B14F-4D97-AF65-F5344CB8AC3E}">
        <p14:creationId xmlns:p14="http://schemas.microsoft.com/office/powerpoint/2010/main" val="176413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8" name="Rectangle 4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43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Freeform: Shape 45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B92950-EBE7-8B1D-73EA-F190BC50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Complain Occurrence</a:t>
            </a:r>
          </a:p>
        </p:txBody>
      </p:sp>
      <p:pic>
        <p:nvPicPr>
          <p:cNvPr id="8" name="Content Placeholder 7" descr="Chart, pie chart&#10;&#10;Description automatically generated">
            <a:extLst>
              <a:ext uri="{FF2B5EF4-FFF2-40B4-BE49-F238E27FC236}">
                <a16:creationId xmlns:a16="http://schemas.microsoft.com/office/drawing/2014/main" id="{0E04A5B9-FB63-44D4-B4E6-B456FD4E839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55" y="643467"/>
            <a:ext cx="5234489" cy="392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46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C615D28-8D37-47CB-9D5B-9ACFDA30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E3825-E169-ACC5-7560-BBA9F2C1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99" y="804335"/>
            <a:ext cx="5095939" cy="1681709"/>
          </a:xfrm>
        </p:spPr>
        <p:txBody>
          <a:bodyPr>
            <a:normAutofit/>
          </a:bodyPr>
          <a:lstStyle/>
          <a:p>
            <a:r>
              <a:rPr lang="en-US"/>
              <a:t>Income Vs Spending</a:t>
            </a:r>
            <a:endParaRPr lang="en-NZ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1FDC264-1201-436C-919B-101837D60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72465" cy="6858000"/>
          </a:xfrm>
          <a:custGeom>
            <a:avLst/>
            <a:gdLst>
              <a:gd name="connsiteX0" fmla="*/ 0 w 672465"/>
              <a:gd name="connsiteY0" fmla="*/ 0 h 6858000"/>
              <a:gd name="connsiteX1" fmla="*/ 496253 w 672465"/>
              <a:gd name="connsiteY1" fmla="*/ 0 h 6858000"/>
              <a:gd name="connsiteX2" fmla="*/ 497840 w 672465"/>
              <a:gd name="connsiteY2" fmla="*/ 68263 h 6858000"/>
              <a:gd name="connsiteX3" fmla="*/ 505778 w 672465"/>
              <a:gd name="connsiteY3" fmla="*/ 128588 h 6858000"/>
              <a:gd name="connsiteX4" fmla="*/ 516890 w 672465"/>
              <a:gd name="connsiteY4" fmla="*/ 180975 h 6858000"/>
              <a:gd name="connsiteX5" fmla="*/ 531178 w 672465"/>
              <a:gd name="connsiteY5" fmla="*/ 227013 h 6858000"/>
              <a:gd name="connsiteX6" fmla="*/ 547053 w 672465"/>
              <a:gd name="connsiteY6" fmla="*/ 268288 h 6858000"/>
              <a:gd name="connsiteX7" fmla="*/ 566103 w 672465"/>
              <a:gd name="connsiteY7" fmla="*/ 304800 h 6858000"/>
              <a:gd name="connsiteX8" fmla="*/ 585153 w 672465"/>
              <a:gd name="connsiteY8" fmla="*/ 342900 h 6858000"/>
              <a:gd name="connsiteX9" fmla="*/ 604203 w 672465"/>
              <a:gd name="connsiteY9" fmla="*/ 381000 h 6858000"/>
              <a:gd name="connsiteX10" fmla="*/ 620078 w 672465"/>
              <a:gd name="connsiteY10" fmla="*/ 417513 h 6858000"/>
              <a:gd name="connsiteX11" fmla="*/ 635953 w 672465"/>
              <a:gd name="connsiteY11" fmla="*/ 458788 h 6858000"/>
              <a:gd name="connsiteX12" fmla="*/ 651828 w 672465"/>
              <a:gd name="connsiteY12" fmla="*/ 504825 h 6858000"/>
              <a:gd name="connsiteX13" fmla="*/ 662940 w 672465"/>
              <a:gd name="connsiteY13" fmla="*/ 557213 h 6858000"/>
              <a:gd name="connsiteX14" fmla="*/ 669290 w 672465"/>
              <a:gd name="connsiteY14" fmla="*/ 617538 h 6858000"/>
              <a:gd name="connsiteX15" fmla="*/ 672465 w 672465"/>
              <a:gd name="connsiteY15" fmla="*/ 685800 h 6858000"/>
              <a:gd name="connsiteX16" fmla="*/ 669290 w 672465"/>
              <a:gd name="connsiteY16" fmla="*/ 754063 h 6858000"/>
              <a:gd name="connsiteX17" fmla="*/ 662940 w 672465"/>
              <a:gd name="connsiteY17" fmla="*/ 814388 h 6858000"/>
              <a:gd name="connsiteX18" fmla="*/ 651828 w 672465"/>
              <a:gd name="connsiteY18" fmla="*/ 866775 h 6858000"/>
              <a:gd name="connsiteX19" fmla="*/ 635953 w 672465"/>
              <a:gd name="connsiteY19" fmla="*/ 912813 h 6858000"/>
              <a:gd name="connsiteX20" fmla="*/ 620078 w 672465"/>
              <a:gd name="connsiteY20" fmla="*/ 954088 h 6858000"/>
              <a:gd name="connsiteX21" fmla="*/ 604203 w 672465"/>
              <a:gd name="connsiteY21" fmla="*/ 990600 h 6858000"/>
              <a:gd name="connsiteX22" fmla="*/ 585153 w 672465"/>
              <a:gd name="connsiteY22" fmla="*/ 1028700 h 6858000"/>
              <a:gd name="connsiteX23" fmla="*/ 566103 w 672465"/>
              <a:gd name="connsiteY23" fmla="*/ 1066800 h 6858000"/>
              <a:gd name="connsiteX24" fmla="*/ 547053 w 672465"/>
              <a:gd name="connsiteY24" fmla="*/ 1103313 h 6858000"/>
              <a:gd name="connsiteX25" fmla="*/ 531178 w 672465"/>
              <a:gd name="connsiteY25" fmla="*/ 1144588 h 6858000"/>
              <a:gd name="connsiteX26" fmla="*/ 516890 w 672465"/>
              <a:gd name="connsiteY26" fmla="*/ 1190625 h 6858000"/>
              <a:gd name="connsiteX27" fmla="*/ 505778 w 672465"/>
              <a:gd name="connsiteY27" fmla="*/ 1243013 h 6858000"/>
              <a:gd name="connsiteX28" fmla="*/ 497840 w 672465"/>
              <a:gd name="connsiteY28" fmla="*/ 1303338 h 6858000"/>
              <a:gd name="connsiteX29" fmla="*/ 496253 w 672465"/>
              <a:gd name="connsiteY29" fmla="*/ 1371600 h 6858000"/>
              <a:gd name="connsiteX30" fmla="*/ 497840 w 672465"/>
              <a:gd name="connsiteY30" fmla="*/ 1439863 h 6858000"/>
              <a:gd name="connsiteX31" fmla="*/ 505778 w 672465"/>
              <a:gd name="connsiteY31" fmla="*/ 1500188 h 6858000"/>
              <a:gd name="connsiteX32" fmla="*/ 516890 w 672465"/>
              <a:gd name="connsiteY32" fmla="*/ 1552575 h 6858000"/>
              <a:gd name="connsiteX33" fmla="*/ 531178 w 672465"/>
              <a:gd name="connsiteY33" fmla="*/ 1598613 h 6858000"/>
              <a:gd name="connsiteX34" fmla="*/ 547053 w 672465"/>
              <a:gd name="connsiteY34" fmla="*/ 1639888 h 6858000"/>
              <a:gd name="connsiteX35" fmla="*/ 566103 w 672465"/>
              <a:gd name="connsiteY35" fmla="*/ 1676400 h 6858000"/>
              <a:gd name="connsiteX36" fmla="*/ 585153 w 672465"/>
              <a:gd name="connsiteY36" fmla="*/ 1714500 h 6858000"/>
              <a:gd name="connsiteX37" fmla="*/ 604203 w 672465"/>
              <a:gd name="connsiteY37" fmla="*/ 1752600 h 6858000"/>
              <a:gd name="connsiteX38" fmla="*/ 620078 w 672465"/>
              <a:gd name="connsiteY38" fmla="*/ 1789113 h 6858000"/>
              <a:gd name="connsiteX39" fmla="*/ 635953 w 672465"/>
              <a:gd name="connsiteY39" fmla="*/ 1830388 h 6858000"/>
              <a:gd name="connsiteX40" fmla="*/ 651828 w 672465"/>
              <a:gd name="connsiteY40" fmla="*/ 1876425 h 6858000"/>
              <a:gd name="connsiteX41" fmla="*/ 662940 w 672465"/>
              <a:gd name="connsiteY41" fmla="*/ 1928813 h 6858000"/>
              <a:gd name="connsiteX42" fmla="*/ 669290 w 672465"/>
              <a:gd name="connsiteY42" fmla="*/ 1989138 h 6858000"/>
              <a:gd name="connsiteX43" fmla="*/ 672465 w 672465"/>
              <a:gd name="connsiteY43" fmla="*/ 2057400 h 6858000"/>
              <a:gd name="connsiteX44" fmla="*/ 669290 w 672465"/>
              <a:gd name="connsiteY44" fmla="*/ 2125663 h 6858000"/>
              <a:gd name="connsiteX45" fmla="*/ 662940 w 672465"/>
              <a:gd name="connsiteY45" fmla="*/ 2185988 h 6858000"/>
              <a:gd name="connsiteX46" fmla="*/ 651828 w 672465"/>
              <a:gd name="connsiteY46" fmla="*/ 2238375 h 6858000"/>
              <a:gd name="connsiteX47" fmla="*/ 635953 w 672465"/>
              <a:gd name="connsiteY47" fmla="*/ 2284413 h 6858000"/>
              <a:gd name="connsiteX48" fmla="*/ 620078 w 672465"/>
              <a:gd name="connsiteY48" fmla="*/ 2325688 h 6858000"/>
              <a:gd name="connsiteX49" fmla="*/ 604203 w 672465"/>
              <a:gd name="connsiteY49" fmla="*/ 2362200 h 6858000"/>
              <a:gd name="connsiteX50" fmla="*/ 585153 w 672465"/>
              <a:gd name="connsiteY50" fmla="*/ 2400300 h 6858000"/>
              <a:gd name="connsiteX51" fmla="*/ 566103 w 672465"/>
              <a:gd name="connsiteY51" fmla="*/ 2438400 h 6858000"/>
              <a:gd name="connsiteX52" fmla="*/ 547053 w 672465"/>
              <a:gd name="connsiteY52" fmla="*/ 2474913 h 6858000"/>
              <a:gd name="connsiteX53" fmla="*/ 531178 w 672465"/>
              <a:gd name="connsiteY53" fmla="*/ 2516188 h 6858000"/>
              <a:gd name="connsiteX54" fmla="*/ 516890 w 672465"/>
              <a:gd name="connsiteY54" fmla="*/ 2562225 h 6858000"/>
              <a:gd name="connsiteX55" fmla="*/ 505778 w 672465"/>
              <a:gd name="connsiteY55" fmla="*/ 2614613 h 6858000"/>
              <a:gd name="connsiteX56" fmla="*/ 497840 w 672465"/>
              <a:gd name="connsiteY56" fmla="*/ 2674938 h 6858000"/>
              <a:gd name="connsiteX57" fmla="*/ 496253 w 672465"/>
              <a:gd name="connsiteY57" fmla="*/ 2743200 h 6858000"/>
              <a:gd name="connsiteX58" fmla="*/ 497840 w 672465"/>
              <a:gd name="connsiteY58" fmla="*/ 2811463 h 6858000"/>
              <a:gd name="connsiteX59" fmla="*/ 505778 w 672465"/>
              <a:gd name="connsiteY59" fmla="*/ 2871788 h 6858000"/>
              <a:gd name="connsiteX60" fmla="*/ 516890 w 672465"/>
              <a:gd name="connsiteY60" fmla="*/ 2924175 h 6858000"/>
              <a:gd name="connsiteX61" fmla="*/ 531178 w 672465"/>
              <a:gd name="connsiteY61" fmla="*/ 2970213 h 6858000"/>
              <a:gd name="connsiteX62" fmla="*/ 547053 w 672465"/>
              <a:gd name="connsiteY62" fmla="*/ 3011488 h 6858000"/>
              <a:gd name="connsiteX63" fmla="*/ 566103 w 672465"/>
              <a:gd name="connsiteY63" fmla="*/ 3048000 h 6858000"/>
              <a:gd name="connsiteX64" fmla="*/ 585153 w 672465"/>
              <a:gd name="connsiteY64" fmla="*/ 3086100 h 6858000"/>
              <a:gd name="connsiteX65" fmla="*/ 604203 w 672465"/>
              <a:gd name="connsiteY65" fmla="*/ 3124200 h 6858000"/>
              <a:gd name="connsiteX66" fmla="*/ 620078 w 672465"/>
              <a:gd name="connsiteY66" fmla="*/ 3160713 h 6858000"/>
              <a:gd name="connsiteX67" fmla="*/ 635953 w 672465"/>
              <a:gd name="connsiteY67" fmla="*/ 3201988 h 6858000"/>
              <a:gd name="connsiteX68" fmla="*/ 651828 w 672465"/>
              <a:gd name="connsiteY68" fmla="*/ 3248025 h 6858000"/>
              <a:gd name="connsiteX69" fmla="*/ 662940 w 672465"/>
              <a:gd name="connsiteY69" fmla="*/ 3300413 h 6858000"/>
              <a:gd name="connsiteX70" fmla="*/ 669290 w 672465"/>
              <a:gd name="connsiteY70" fmla="*/ 3360738 h 6858000"/>
              <a:gd name="connsiteX71" fmla="*/ 672465 w 672465"/>
              <a:gd name="connsiteY71" fmla="*/ 3427413 h 6858000"/>
              <a:gd name="connsiteX72" fmla="*/ 669290 w 672465"/>
              <a:gd name="connsiteY72" fmla="*/ 3497263 h 6858000"/>
              <a:gd name="connsiteX73" fmla="*/ 662940 w 672465"/>
              <a:gd name="connsiteY73" fmla="*/ 3557588 h 6858000"/>
              <a:gd name="connsiteX74" fmla="*/ 651828 w 672465"/>
              <a:gd name="connsiteY74" fmla="*/ 3609975 h 6858000"/>
              <a:gd name="connsiteX75" fmla="*/ 635953 w 672465"/>
              <a:gd name="connsiteY75" fmla="*/ 3656013 h 6858000"/>
              <a:gd name="connsiteX76" fmla="*/ 620078 w 672465"/>
              <a:gd name="connsiteY76" fmla="*/ 3697288 h 6858000"/>
              <a:gd name="connsiteX77" fmla="*/ 604203 w 672465"/>
              <a:gd name="connsiteY77" fmla="*/ 3733800 h 6858000"/>
              <a:gd name="connsiteX78" fmla="*/ 585153 w 672465"/>
              <a:gd name="connsiteY78" fmla="*/ 3771900 h 6858000"/>
              <a:gd name="connsiteX79" fmla="*/ 566103 w 672465"/>
              <a:gd name="connsiteY79" fmla="*/ 3810000 h 6858000"/>
              <a:gd name="connsiteX80" fmla="*/ 547053 w 672465"/>
              <a:gd name="connsiteY80" fmla="*/ 3846513 h 6858000"/>
              <a:gd name="connsiteX81" fmla="*/ 531178 w 672465"/>
              <a:gd name="connsiteY81" fmla="*/ 3887788 h 6858000"/>
              <a:gd name="connsiteX82" fmla="*/ 516890 w 672465"/>
              <a:gd name="connsiteY82" fmla="*/ 3933825 h 6858000"/>
              <a:gd name="connsiteX83" fmla="*/ 505778 w 672465"/>
              <a:gd name="connsiteY83" fmla="*/ 3986213 h 6858000"/>
              <a:gd name="connsiteX84" fmla="*/ 497840 w 672465"/>
              <a:gd name="connsiteY84" fmla="*/ 4046538 h 6858000"/>
              <a:gd name="connsiteX85" fmla="*/ 496253 w 672465"/>
              <a:gd name="connsiteY85" fmla="*/ 4114800 h 6858000"/>
              <a:gd name="connsiteX86" fmla="*/ 497840 w 672465"/>
              <a:gd name="connsiteY86" fmla="*/ 4183063 h 6858000"/>
              <a:gd name="connsiteX87" fmla="*/ 505778 w 672465"/>
              <a:gd name="connsiteY87" fmla="*/ 4243388 h 6858000"/>
              <a:gd name="connsiteX88" fmla="*/ 516890 w 672465"/>
              <a:gd name="connsiteY88" fmla="*/ 4295775 h 6858000"/>
              <a:gd name="connsiteX89" fmla="*/ 531178 w 672465"/>
              <a:gd name="connsiteY89" fmla="*/ 4341813 h 6858000"/>
              <a:gd name="connsiteX90" fmla="*/ 547053 w 672465"/>
              <a:gd name="connsiteY90" fmla="*/ 4383088 h 6858000"/>
              <a:gd name="connsiteX91" fmla="*/ 566103 w 672465"/>
              <a:gd name="connsiteY91" fmla="*/ 4419600 h 6858000"/>
              <a:gd name="connsiteX92" fmla="*/ 604203 w 672465"/>
              <a:gd name="connsiteY92" fmla="*/ 4495800 h 6858000"/>
              <a:gd name="connsiteX93" fmla="*/ 620078 w 672465"/>
              <a:gd name="connsiteY93" fmla="*/ 4532313 h 6858000"/>
              <a:gd name="connsiteX94" fmla="*/ 635953 w 672465"/>
              <a:gd name="connsiteY94" fmla="*/ 4573588 h 6858000"/>
              <a:gd name="connsiteX95" fmla="*/ 651828 w 672465"/>
              <a:gd name="connsiteY95" fmla="*/ 4619625 h 6858000"/>
              <a:gd name="connsiteX96" fmla="*/ 662940 w 672465"/>
              <a:gd name="connsiteY96" fmla="*/ 4672013 h 6858000"/>
              <a:gd name="connsiteX97" fmla="*/ 669290 w 672465"/>
              <a:gd name="connsiteY97" fmla="*/ 4732338 h 6858000"/>
              <a:gd name="connsiteX98" fmla="*/ 672465 w 672465"/>
              <a:gd name="connsiteY98" fmla="*/ 4800600 h 6858000"/>
              <a:gd name="connsiteX99" fmla="*/ 669290 w 672465"/>
              <a:gd name="connsiteY99" fmla="*/ 4868863 h 6858000"/>
              <a:gd name="connsiteX100" fmla="*/ 662940 w 672465"/>
              <a:gd name="connsiteY100" fmla="*/ 4929188 h 6858000"/>
              <a:gd name="connsiteX101" fmla="*/ 651828 w 672465"/>
              <a:gd name="connsiteY101" fmla="*/ 4981575 h 6858000"/>
              <a:gd name="connsiteX102" fmla="*/ 635953 w 672465"/>
              <a:gd name="connsiteY102" fmla="*/ 5027613 h 6858000"/>
              <a:gd name="connsiteX103" fmla="*/ 620078 w 672465"/>
              <a:gd name="connsiteY103" fmla="*/ 5068888 h 6858000"/>
              <a:gd name="connsiteX104" fmla="*/ 604203 w 672465"/>
              <a:gd name="connsiteY104" fmla="*/ 5105400 h 6858000"/>
              <a:gd name="connsiteX105" fmla="*/ 585153 w 672465"/>
              <a:gd name="connsiteY105" fmla="*/ 5143500 h 6858000"/>
              <a:gd name="connsiteX106" fmla="*/ 566103 w 672465"/>
              <a:gd name="connsiteY106" fmla="*/ 5181600 h 6858000"/>
              <a:gd name="connsiteX107" fmla="*/ 547053 w 672465"/>
              <a:gd name="connsiteY107" fmla="*/ 5218113 h 6858000"/>
              <a:gd name="connsiteX108" fmla="*/ 531178 w 672465"/>
              <a:gd name="connsiteY108" fmla="*/ 5259388 h 6858000"/>
              <a:gd name="connsiteX109" fmla="*/ 516890 w 672465"/>
              <a:gd name="connsiteY109" fmla="*/ 5305425 h 6858000"/>
              <a:gd name="connsiteX110" fmla="*/ 505778 w 672465"/>
              <a:gd name="connsiteY110" fmla="*/ 5357813 h 6858000"/>
              <a:gd name="connsiteX111" fmla="*/ 497840 w 672465"/>
              <a:gd name="connsiteY111" fmla="*/ 5418138 h 6858000"/>
              <a:gd name="connsiteX112" fmla="*/ 496253 w 672465"/>
              <a:gd name="connsiteY112" fmla="*/ 5486400 h 6858000"/>
              <a:gd name="connsiteX113" fmla="*/ 497840 w 672465"/>
              <a:gd name="connsiteY113" fmla="*/ 5554663 h 6858000"/>
              <a:gd name="connsiteX114" fmla="*/ 505778 w 672465"/>
              <a:gd name="connsiteY114" fmla="*/ 5614988 h 6858000"/>
              <a:gd name="connsiteX115" fmla="*/ 516890 w 672465"/>
              <a:gd name="connsiteY115" fmla="*/ 5667375 h 6858000"/>
              <a:gd name="connsiteX116" fmla="*/ 531178 w 672465"/>
              <a:gd name="connsiteY116" fmla="*/ 5713413 h 6858000"/>
              <a:gd name="connsiteX117" fmla="*/ 547053 w 672465"/>
              <a:gd name="connsiteY117" fmla="*/ 5754688 h 6858000"/>
              <a:gd name="connsiteX118" fmla="*/ 566103 w 672465"/>
              <a:gd name="connsiteY118" fmla="*/ 5791200 h 6858000"/>
              <a:gd name="connsiteX119" fmla="*/ 585153 w 672465"/>
              <a:gd name="connsiteY119" fmla="*/ 5829300 h 6858000"/>
              <a:gd name="connsiteX120" fmla="*/ 604203 w 672465"/>
              <a:gd name="connsiteY120" fmla="*/ 5867400 h 6858000"/>
              <a:gd name="connsiteX121" fmla="*/ 620078 w 672465"/>
              <a:gd name="connsiteY121" fmla="*/ 5903913 h 6858000"/>
              <a:gd name="connsiteX122" fmla="*/ 635953 w 672465"/>
              <a:gd name="connsiteY122" fmla="*/ 5945188 h 6858000"/>
              <a:gd name="connsiteX123" fmla="*/ 651828 w 672465"/>
              <a:gd name="connsiteY123" fmla="*/ 5991225 h 6858000"/>
              <a:gd name="connsiteX124" fmla="*/ 662940 w 672465"/>
              <a:gd name="connsiteY124" fmla="*/ 6043613 h 6858000"/>
              <a:gd name="connsiteX125" fmla="*/ 669290 w 672465"/>
              <a:gd name="connsiteY125" fmla="*/ 6103938 h 6858000"/>
              <a:gd name="connsiteX126" fmla="*/ 672465 w 672465"/>
              <a:gd name="connsiteY126" fmla="*/ 6172200 h 6858000"/>
              <a:gd name="connsiteX127" fmla="*/ 669290 w 672465"/>
              <a:gd name="connsiteY127" fmla="*/ 6240463 h 6858000"/>
              <a:gd name="connsiteX128" fmla="*/ 662940 w 672465"/>
              <a:gd name="connsiteY128" fmla="*/ 6300788 h 6858000"/>
              <a:gd name="connsiteX129" fmla="*/ 651828 w 672465"/>
              <a:gd name="connsiteY129" fmla="*/ 6353175 h 6858000"/>
              <a:gd name="connsiteX130" fmla="*/ 635953 w 672465"/>
              <a:gd name="connsiteY130" fmla="*/ 6399213 h 6858000"/>
              <a:gd name="connsiteX131" fmla="*/ 620078 w 672465"/>
              <a:gd name="connsiteY131" fmla="*/ 6440488 h 6858000"/>
              <a:gd name="connsiteX132" fmla="*/ 604203 w 672465"/>
              <a:gd name="connsiteY132" fmla="*/ 6477000 h 6858000"/>
              <a:gd name="connsiteX133" fmla="*/ 585153 w 672465"/>
              <a:gd name="connsiteY133" fmla="*/ 6515100 h 6858000"/>
              <a:gd name="connsiteX134" fmla="*/ 566103 w 672465"/>
              <a:gd name="connsiteY134" fmla="*/ 6553200 h 6858000"/>
              <a:gd name="connsiteX135" fmla="*/ 547053 w 672465"/>
              <a:gd name="connsiteY135" fmla="*/ 6589713 h 6858000"/>
              <a:gd name="connsiteX136" fmla="*/ 531178 w 672465"/>
              <a:gd name="connsiteY136" fmla="*/ 6630988 h 6858000"/>
              <a:gd name="connsiteX137" fmla="*/ 516890 w 672465"/>
              <a:gd name="connsiteY137" fmla="*/ 6677025 h 6858000"/>
              <a:gd name="connsiteX138" fmla="*/ 505778 w 672465"/>
              <a:gd name="connsiteY138" fmla="*/ 6729413 h 6858000"/>
              <a:gd name="connsiteX139" fmla="*/ 497840 w 672465"/>
              <a:gd name="connsiteY139" fmla="*/ 6789738 h 6858000"/>
              <a:gd name="connsiteX140" fmla="*/ 496253 w 672465"/>
              <a:gd name="connsiteY140" fmla="*/ 6858000 h 6858000"/>
              <a:gd name="connsiteX141" fmla="*/ 0 w 672465"/>
              <a:gd name="connsiteY1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672465" h="6858000">
                <a:moveTo>
                  <a:pt x="0" y="0"/>
                </a:moveTo>
                <a:lnTo>
                  <a:pt x="496253" y="0"/>
                </a:lnTo>
                <a:lnTo>
                  <a:pt x="497840" y="68263"/>
                </a:lnTo>
                <a:lnTo>
                  <a:pt x="505778" y="128588"/>
                </a:lnTo>
                <a:lnTo>
                  <a:pt x="516890" y="180975"/>
                </a:lnTo>
                <a:lnTo>
                  <a:pt x="531178" y="227013"/>
                </a:lnTo>
                <a:lnTo>
                  <a:pt x="547053" y="268288"/>
                </a:lnTo>
                <a:lnTo>
                  <a:pt x="566103" y="304800"/>
                </a:lnTo>
                <a:lnTo>
                  <a:pt x="585153" y="342900"/>
                </a:lnTo>
                <a:lnTo>
                  <a:pt x="604203" y="381000"/>
                </a:lnTo>
                <a:lnTo>
                  <a:pt x="620078" y="417513"/>
                </a:lnTo>
                <a:lnTo>
                  <a:pt x="635953" y="458788"/>
                </a:lnTo>
                <a:lnTo>
                  <a:pt x="651828" y="504825"/>
                </a:lnTo>
                <a:lnTo>
                  <a:pt x="662940" y="557213"/>
                </a:lnTo>
                <a:lnTo>
                  <a:pt x="669290" y="617538"/>
                </a:lnTo>
                <a:lnTo>
                  <a:pt x="672465" y="685800"/>
                </a:lnTo>
                <a:lnTo>
                  <a:pt x="669290" y="754063"/>
                </a:lnTo>
                <a:lnTo>
                  <a:pt x="662940" y="814388"/>
                </a:lnTo>
                <a:lnTo>
                  <a:pt x="651828" y="866775"/>
                </a:lnTo>
                <a:lnTo>
                  <a:pt x="635953" y="912813"/>
                </a:lnTo>
                <a:lnTo>
                  <a:pt x="620078" y="954088"/>
                </a:lnTo>
                <a:lnTo>
                  <a:pt x="604203" y="990600"/>
                </a:lnTo>
                <a:lnTo>
                  <a:pt x="585153" y="1028700"/>
                </a:lnTo>
                <a:lnTo>
                  <a:pt x="566103" y="1066800"/>
                </a:lnTo>
                <a:lnTo>
                  <a:pt x="547053" y="1103313"/>
                </a:lnTo>
                <a:lnTo>
                  <a:pt x="531178" y="1144588"/>
                </a:lnTo>
                <a:lnTo>
                  <a:pt x="516890" y="1190625"/>
                </a:lnTo>
                <a:lnTo>
                  <a:pt x="505778" y="1243013"/>
                </a:lnTo>
                <a:lnTo>
                  <a:pt x="497840" y="1303338"/>
                </a:lnTo>
                <a:lnTo>
                  <a:pt x="496253" y="1371600"/>
                </a:lnTo>
                <a:lnTo>
                  <a:pt x="497840" y="1439863"/>
                </a:lnTo>
                <a:lnTo>
                  <a:pt x="505778" y="1500188"/>
                </a:lnTo>
                <a:lnTo>
                  <a:pt x="516890" y="1552575"/>
                </a:lnTo>
                <a:lnTo>
                  <a:pt x="531178" y="1598613"/>
                </a:lnTo>
                <a:lnTo>
                  <a:pt x="547053" y="1639888"/>
                </a:lnTo>
                <a:lnTo>
                  <a:pt x="566103" y="1676400"/>
                </a:lnTo>
                <a:lnTo>
                  <a:pt x="585153" y="1714500"/>
                </a:lnTo>
                <a:lnTo>
                  <a:pt x="604203" y="1752600"/>
                </a:lnTo>
                <a:lnTo>
                  <a:pt x="620078" y="1789113"/>
                </a:lnTo>
                <a:lnTo>
                  <a:pt x="635953" y="1830388"/>
                </a:lnTo>
                <a:lnTo>
                  <a:pt x="651828" y="1876425"/>
                </a:lnTo>
                <a:lnTo>
                  <a:pt x="662940" y="1928813"/>
                </a:lnTo>
                <a:lnTo>
                  <a:pt x="669290" y="1989138"/>
                </a:lnTo>
                <a:lnTo>
                  <a:pt x="672465" y="2057400"/>
                </a:lnTo>
                <a:lnTo>
                  <a:pt x="669290" y="2125663"/>
                </a:lnTo>
                <a:lnTo>
                  <a:pt x="662940" y="2185988"/>
                </a:lnTo>
                <a:lnTo>
                  <a:pt x="651828" y="2238375"/>
                </a:lnTo>
                <a:lnTo>
                  <a:pt x="635953" y="2284413"/>
                </a:lnTo>
                <a:lnTo>
                  <a:pt x="620078" y="2325688"/>
                </a:lnTo>
                <a:lnTo>
                  <a:pt x="604203" y="2362200"/>
                </a:lnTo>
                <a:lnTo>
                  <a:pt x="585153" y="2400300"/>
                </a:lnTo>
                <a:lnTo>
                  <a:pt x="566103" y="2438400"/>
                </a:lnTo>
                <a:lnTo>
                  <a:pt x="547053" y="2474913"/>
                </a:lnTo>
                <a:lnTo>
                  <a:pt x="531178" y="2516188"/>
                </a:lnTo>
                <a:lnTo>
                  <a:pt x="516890" y="2562225"/>
                </a:lnTo>
                <a:lnTo>
                  <a:pt x="505778" y="2614613"/>
                </a:lnTo>
                <a:lnTo>
                  <a:pt x="497840" y="2674938"/>
                </a:lnTo>
                <a:lnTo>
                  <a:pt x="496253" y="2743200"/>
                </a:lnTo>
                <a:lnTo>
                  <a:pt x="497840" y="2811463"/>
                </a:lnTo>
                <a:lnTo>
                  <a:pt x="505778" y="2871788"/>
                </a:lnTo>
                <a:lnTo>
                  <a:pt x="516890" y="2924175"/>
                </a:lnTo>
                <a:lnTo>
                  <a:pt x="531178" y="2970213"/>
                </a:lnTo>
                <a:lnTo>
                  <a:pt x="547053" y="3011488"/>
                </a:lnTo>
                <a:lnTo>
                  <a:pt x="566103" y="3048000"/>
                </a:lnTo>
                <a:lnTo>
                  <a:pt x="585153" y="3086100"/>
                </a:lnTo>
                <a:lnTo>
                  <a:pt x="604203" y="3124200"/>
                </a:lnTo>
                <a:lnTo>
                  <a:pt x="620078" y="3160713"/>
                </a:lnTo>
                <a:lnTo>
                  <a:pt x="635953" y="3201988"/>
                </a:lnTo>
                <a:lnTo>
                  <a:pt x="651828" y="3248025"/>
                </a:lnTo>
                <a:lnTo>
                  <a:pt x="662940" y="3300413"/>
                </a:lnTo>
                <a:lnTo>
                  <a:pt x="669290" y="3360738"/>
                </a:lnTo>
                <a:lnTo>
                  <a:pt x="672465" y="3427413"/>
                </a:lnTo>
                <a:lnTo>
                  <a:pt x="669290" y="3497263"/>
                </a:lnTo>
                <a:lnTo>
                  <a:pt x="662940" y="3557588"/>
                </a:lnTo>
                <a:lnTo>
                  <a:pt x="651828" y="3609975"/>
                </a:lnTo>
                <a:lnTo>
                  <a:pt x="635953" y="3656013"/>
                </a:lnTo>
                <a:lnTo>
                  <a:pt x="620078" y="3697288"/>
                </a:lnTo>
                <a:lnTo>
                  <a:pt x="604203" y="3733800"/>
                </a:lnTo>
                <a:lnTo>
                  <a:pt x="585153" y="3771900"/>
                </a:lnTo>
                <a:lnTo>
                  <a:pt x="566103" y="3810000"/>
                </a:lnTo>
                <a:lnTo>
                  <a:pt x="547053" y="3846513"/>
                </a:lnTo>
                <a:lnTo>
                  <a:pt x="531178" y="3887788"/>
                </a:lnTo>
                <a:lnTo>
                  <a:pt x="516890" y="3933825"/>
                </a:lnTo>
                <a:lnTo>
                  <a:pt x="505778" y="3986213"/>
                </a:lnTo>
                <a:lnTo>
                  <a:pt x="497840" y="4046538"/>
                </a:lnTo>
                <a:lnTo>
                  <a:pt x="496253" y="4114800"/>
                </a:lnTo>
                <a:lnTo>
                  <a:pt x="497840" y="4183063"/>
                </a:lnTo>
                <a:lnTo>
                  <a:pt x="505778" y="4243388"/>
                </a:lnTo>
                <a:lnTo>
                  <a:pt x="516890" y="4295775"/>
                </a:lnTo>
                <a:lnTo>
                  <a:pt x="531178" y="4341813"/>
                </a:lnTo>
                <a:lnTo>
                  <a:pt x="547053" y="4383088"/>
                </a:lnTo>
                <a:lnTo>
                  <a:pt x="566103" y="4419600"/>
                </a:lnTo>
                <a:lnTo>
                  <a:pt x="604203" y="4495800"/>
                </a:lnTo>
                <a:lnTo>
                  <a:pt x="620078" y="4532313"/>
                </a:lnTo>
                <a:lnTo>
                  <a:pt x="635953" y="4573588"/>
                </a:lnTo>
                <a:lnTo>
                  <a:pt x="651828" y="4619625"/>
                </a:lnTo>
                <a:lnTo>
                  <a:pt x="662940" y="4672013"/>
                </a:lnTo>
                <a:lnTo>
                  <a:pt x="669290" y="4732338"/>
                </a:lnTo>
                <a:lnTo>
                  <a:pt x="672465" y="4800600"/>
                </a:lnTo>
                <a:lnTo>
                  <a:pt x="669290" y="4868863"/>
                </a:lnTo>
                <a:lnTo>
                  <a:pt x="662940" y="4929188"/>
                </a:lnTo>
                <a:lnTo>
                  <a:pt x="651828" y="4981575"/>
                </a:lnTo>
                <a:lnTo>
                  <a:pt x="635953" y="5027613"/>
                </a:lnTo>
                <a:lnTo>
                  <a:pt x="620078" y="5068888"/>
                </a:lnTo>
                <a:lnTo>
                  <a:pt x="604203" y="5105400"/>
                </a:lnTo>
                <a:lnTo>
                  <a:pt x="585153" y="5143500"/>
                </a:lnTo>
                <a:lnTo>
                  <a:pt x="566103" y="5181600"/>
                </a:lnTo>
                <a:lnTo>
                  <a:pt x="547053" y="5218113"/>
                </a:lnTo>
                <a:lnTo>
                  <a:pt x="531178" y="5259388"/>
                </a:lnTo>
                <a:lnTo>
                  <a:pt x="516890" y="5305425"/>
                </a:lnTo>
                <a:lnTo>
                  <a:pt x="505778" y="5357813"/>
                </a:lnTo>
                <a:lnTo>
                  <a:pt x="497840" y="5418138"/>
                </a:lnTo>
                <a:lnTo>
                  <a:pt x="496253" y="5486400"/>
                </a:lnTo>
                <a:lnTo>
                  <a:pt x="497840" y="5554663"/>
                </a:lnTo>
                <a:lnTo>
                  <a:pt x="505778" y="5614988"/>
                </a:lnTo>
                <a:lnTo>
                  <a:pt x="516890" y="5667375"/>
                </a:lnTo>
                <a:lnTo>
                  <a:pt x="531178" y="5713413"/>
                </a:lnTo>
                <a:lnTo>
                  <a:pt x="547053" y="5754688"/>
                </a:lnTo>
                <a:lnTo>
                  <a:pt x="566103" y="5791200"/>
                </a:lnTo>
                <a:lnTo>
                  <a:pt x="585153" y="5829300"/>
                </a:lnTo>
                <a:lnTo>
                  <a:pt x="604203" y="5867400"/>
                </a:lnTo>
                <a:lnTo>
                  <a:pt x="620078" y="5903913"/>
                </a:lnTo>
                <a:lnTo>
                  <a:pt x="635953" y="5945188"/>
                </a:lnTo>
                <a:lnTo>
                  <a:pt x="651828" y="5991225"/>
                </a:lnTo>
                <a:lnTo>
                  <a:pt x="662940" y="6043613"/>
                </a:lnTo>
                <a:lnTo>
                  <a:pt x="669290" y="6103938"/>
                </a:lnTo>
                <a:lnTo>
                  <a:pt x="672465" y="6172200"/>
                </a:lnTo>
                <a:lnTo>
                  <a:pt x="669290" y="6240463"/>
                </a:lnTo>
                <a:lnTo>
                  <a:pt x="662940" y="6300788"/>
                </a:lnTo>
                <a:lnTo>
                  <a:pt x="651828" y="6353175"/>
                </a:lnTo>
                <a:lnTo>
                  <a:pt x="635953" y="6399213"/>
                </a:lnTo>
                <a:lnTo>
                  <a:pt x="620078" y="6440488"/>
                </a:lnTo>
                <a:lnTo>
                  <a:pt x="604203" y="6477000"/>
                </a:lnTo>
                <a:lnTo>
                  <a:pt x="585153" y="6515100"/>
                </a:lnTo>
                <a:lnTo>
                  <a:pt x="566103" y="6553200"/>
                </a:lnTo>
                <a:lnTo>
                  <a:pt x="547053" y="6589713"/>
                </a:lnTo>
                <a:lnTo>
                  <a:pt x="531178" y="6630988"/>
                </a:lnTo>
                <a:lnTo>
                  <a:pt x="516890" y="6677025"/>
                </a:lnTo>
                <a:lnTo>
                  <a:pt x="505778" y="6729413"/>
                </a:lnTo>
                <a:lnTo>
                  <a:pt x="497840" y="6789738"/>
                </a:lnTo>
                <a:lnTo>
                  <a:pt x="4962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3FDA879-2DB3-48D7-B0E2-D5BBC833D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335" y="0"/>
            <a:ext cx="3749040" cy="2546559"/>
          </a:xfrm>
          <a:custGeom>
            <a:avLst/>
            <a:gdLst>
              <a:gd name="connsiteX0" fmla="*/ 130498 w 3749040"/>
              <a:gd name="connsiteY0" fmla="*/ 0 h 2546559"/>
              <a:gd name="connsiteX1" fmla="*/ 3618544 w 3749040"/>
              <a:gd name="connsiteY1" fmla="*/ 0 h 2546559"/>
              <a:gd name="connsiteX2" fmla="*/ 3621723 w 3749040"/>
              <a:gd name="connsiteY2" fmla="*/ 24670 h 2546559"/>
              <a:gd name="connsiteX3" fmla="*/ 3622860 w 3749040"/>
              <a:gd name="connsiteY3" fmla="*/ 61098 h 2546559"/>
              <a:gd name="connsiteX4" fmla="*/ 3619447 w 3749040"/>
              <a:gd name="connsiteY4" fmla="*/ 99801 h 2546559"/>
              <a:gd name="connsiteX5" fmla="*/ 3614904 w 3749040"/>
              <a:gd name="connsiteY5" fmla="*/ 138506 h 2546559"/>
              <a:gd name="connsiteX6" fmla="*/ 3609219 w 3749040"/>
              <a:gd name="connsiteY6" fmla="*/ 177213 h 2546559"/>
              <a:gd name="connsiteX7" fmla="*/ 3604672 w 3749040"/>
              <a:gd name="connsiteY7" fmla="*/ 215915 h 2546559"/>
              <a:gd name="connsiteX8" fmla="*/ 3602397 w 3749040"/>
              <a:gd name="connsiteY8" fmla="*/ 254619 h 2546559"/>
              <a:gd name="connsiteX9" fmla="*/ 3602397 w 3749040"/>
              <a:gd name="connsiteY9" fmla="*/ 292185 h 2546559"/>
              <a:gd name="connsiteX10" fmla="*/ 3606943 w 3749040"/>
              <a:gd name="connsiteY10" fmla="*/ 327474 h 2546559"/>
              <a:gd name="connsiteX11" fmla="*/ 3616039 w 3749040"/>
              <a:gd name="connsiteY11" fmla="*/ 362763 h 2546559"/>
              <a:gd name="connsiteX12" fmla="*/ 3629679 w 3749040"/>
              <a:gd name="connsiteY12" fmla="*/ 395775 h 2546559"/>
              <a:gd name="connsiteX13" fmla="*/ 3646732 w 3749040"/>
              <a:gd name="connsiteY13" fmla="*/ 429926 h 2546559"/>
              <a:gd name="connsiteX14" fmla="*/ 3666058 w 3749040"/>
              <a:gd name="connsiteY14" fmla="*/ 464078 h 2546559"/>
              <a:gd name="connsiteX15" fmla="*/ 3686517 w 3749040"/>
              <a:gd name="connsiteY15" fmla="*/ 498228 h 2546559"/>
              <a:gd name="connsiteX16" fmla="*/ 3705843 w 3749040"/>
              <a:gd name="connsiteY16" fmla="*/ 531241 h 2546559"/>
              <a:gd name="connsiteX17" fmla="*/ 3722895 w 3749040"/>
              <a:gd name="connsiteY17" fmla="*/ 566531 h 2546559"/>
              <a:gd name="connsiteX18" fmla="*/ 3736535 w 3749040"/>
              <a:gd name="connsiteY18" fmla="*/ 600680 h 2546559"/>
              <a:gd name="connsiteX19" fmla="*/ 3745631 w 3749040"/>
              <a:gd name="connsiteY19" fmla="*/ 635969 h 2546559"/>
              <a:gd name="connsiteX20" fmla="*/ 3749040 w 3749040"/>
              <a:gd name="connsiteY20" fmla="*/ 672396 h 2546559"/>
              <a:gd name="connsiteX21" fmla="*/ 3745631 w 3749040"/>
              <a:gd name="connsiteY21" fmla="*/ 708823 h 2546559"/>
              <a:gd name="connsiteX22" fmla="*/ 3736535 w 3749040"/>
              <a:gd name="connsiteY22" fmla="*/ 744112 h 2546559"/>
              <a:gd name="connsiteX23" fmla="*/ 3722895 w 3749040"/>
              <a:gd name="connsiteY23" fmla="*/ 778266 h 2546559"/>
              <a:gd name="connsiteX24" fmla="*/ 3705843 w 3749040"/>
              <a:gd name="connsiteY24" fmla="*/ 813552 h 2546559"/>
              <a:gd name="connsiteX25" fmla="*/ 3686517 w 3749040"/>
              <a:gd name="connsiteY25" fmla="*/ 846567 h 2546559"/>
              <a:gd name="connsiteX26" fmla="*/ 3666058 w 3749040"/>
              <a:gd name="connsiteY26" fmla="*/ 880719 h 2546559"/>
              <a:gd name="connsiteX27" fmla="*/ 3646732 w 3749040"/>
              <a:gd name="connsiteY27" fmla="*/ 914868 h 2546559"/>
              <a:gd name="connsiteX28" fmla="*/ 3629679 w 3749040"/>
              <a:gd name="connsiteY28" fmla="*/ 949019 h 2546559"/>
              <a:gd name="connsiteX29" fmla="*/ 3616039 w 3749040"/>
              <a:gd name="connsiteY29" fmla="*/ 982030 h 2546559"/>
              <a:gd name="connsiteX30" fmla="*/ 3606943 w 3749040"/>
              <a:gd name="connsiteY30" fmla="*/ 1017321 h 2546559"/>
              <a:gd name="connsiteX31" fmla="*/ 3602397 w 3749040"/>
              <a:gd name="connsiteY31" fmla="*/ 1052609 h 2546559"/>
              <a:gd name="connsiteX32" fmla="*/ 3602397 w 3749040"/>
              <a:gd name="connsiteY32" fmla="*/ 1090175 h 2546559"/>
              <a:gd name="connsiteX33" fmla="*/ 3604672 w 3749040"/>
              <a:gd name="connsiteY33" fmla="*/ 1128878 h 2546559"/>
              <a:gd name="connsiteX34" fmla="*/ 3609219 w 3749040"/>
              <a:gd name="connsiteY34" fmla="*/ 1167584 h 2546559"/>
              <a:gd name="connsiteX35" fmla="*/ 3614904 w 3749040"/>
              <a:gd name="connsiteY35" fmla="*/ 1206288 h 2546559"/>
              <a:gd name="connsiteX36" fmla="*/ 3619447 w 3749040"/>
              <a:gd name="connsiteY36" fmla="*/ 1244994 h 2546559"/>
              <a:gd name="connsiteX37" fmla="*/ 3622860 w 3749040"/>
              <a:gd name="connsiteY37" fmla="*/ 1283697 h 2546559"/>
              <a:gd name="connsiteX38" fmla="*/ 3621723 w 3749040"/>
              <a:gd name="connsiteY38" fmla="*/ 1320125 h 2546559"/>
              <a:gd name="connsiteX39" fmla="*/ 3617176 w 3749040"/>
              <a:gd name="connsiteY39" fmla="*/ 1355414 h 2546559"/>
              <a:gd name="connsiteX40" fmla="*/ 3606943 w 3749040"/>
              <a:gd name="connsiteY40" fmla="*/ 1389564 h 2546559"/>
              <a:gd name="connsiteX41" fmla="*/ 3592167 w 3749040"/>
              <a:gd name="connsiteY41" fmla="*/ 1418023 h 2546559"/>
              <a:gd name="connsiteX42" fmla="*/ 3572844 w 3749040"/>
              <a:gd name="connsiteY42" fmla="*/ 1445343 h 2546559"/>
              <a:gd name="connsiteX43" fmla="*/ 3550106 w 3749040"/>
              <a:gd name="connsiteY43" fmla="*/ 1469249 h 2546559"/>
              <a:gd name="connsiteX44" fmla="*/ 3523960 w 3749040"/>
              <a:gd name="connsiteY44" fmla="*/ 1493153 h 2546559"/>
              <a:gd name="connsiteX45" fmla="*/ 3496679 w 3749040"/>
              <a:gd name="connsiteY45" fmla="*/ 1514782 h 2546559"/>
              <a:gd name="connsiteX46" fmla="*/ 3468261 w 3749040"/>
              <a:gd name="connsiteY46" fmla="*/ 1536411 h 2546559"/>
              <a:gd name="connsiteX47" fmla="*/ 3439842 w 3749040"/>
              <a:gd name="connsiteY47" fmla="*/ 1558040 h 2546559"/>
              <a:gd name="connsiteX48" fmla="*/ 3411423 w 3749040"/>
              <a:gd name="connsiteY48" fmla="*/ 1579669 h 2546559"/>
              <a:gd name="connsiteX49" fmla="*/ 3385277 w 3749040"/>
              <a:gd name="connsiteY49" fmla="*/ 1602436 h 2546559"/>
              <a:gd name="connsiteX50" fmla="*/ 3362541 w 3749040"/>
              <a:gd name="connsiteY50" fmla="*/ 1628619 h 2546559"/>
              <a:gd name="connsiteX51" fmla="*/ 3342079 w 3749040"/>
              <a:gd name="connsiteY51" fmla="*/ 1653663 h 2546559"/>
              <a:gd name="connsiteX52" fmla="*/ 3326165 w 3749040"/>
              <a:gd name="connsiteY52" fmla="*/ 1682121 h 2546559"/>
              <a:gd name="connsiteX53" fmla="*/ 3312523 w 3749040"/>
              <a:gd name="connsiteY53" fmla="*/ 1712856 h 2546559"/>
              <a:gd name="connsiteX54" fmla="*/ 3301157 w 3749040"/>
              <a:gd name="connsiteY54" fmla="*/ 1745870 h 2546559"/>
              <a:gd name="connsiteX55" fmla="*/ 3290925 w 3749040"/>
              <a:gd name="connsiteY55" fmla="*/ 1780020 h 2546559"/>
              <a:gd name="connsiteX56" fmla="*/ 3281831 w 3749040"/>
              <a:gd name="connsiteY56" fmla="*/ 1814172 h 2546559"/>
              <a:gd name="connsiteX57" fmla="*/ 3272738 w 3749040"/>
              <a:gd name="connsiteY57" fmla="*/ 1849462 h 2546559"/>
              <a:gd name="connsiteX58" fmla="*/ 3262507 w 3749040"/>
              <a:gd name="connsiteY58" fmla="*/ 1882473 h 2546559"/>
              <a:gd name="connsiteX59" fmla="*/ 3251139 w 3749040"/>
              <a:gd name="connsiteY59" fmla="*/ 1915485 h 2546559"/>
              <a:gd name="connsiteX60" fmla="*/ 3237498 w 3749040"/>
              <a:gd name="connsiteY60" fmla="*/ 1946222 h 2546559"/>
              <a:gd name="connsiteX61" fmla="*/ 3220445 w 3749040"/>
              <a:gd name="connsiteY61" fmla="*/ 1973544 h 2546559"/>
              <a:gd name="connsiteX62" fmla="*/ 3199985 w 3749040"/>
              <a:gd name="connsiteY62" fmla="*/ 1998585 h 2546559"/>
              <a:gd name="connsiteX63" fmla="*/ 3174973 w 3749040"/>
              <a:gd name="connsiteY63" fmla="*/ 2019077 h 2546559"/>
              <a:gd name="connsiteX64" fmla="*/ 3147691 w 3749040"/>
              <a:gd name="connsiteY64" fmla="*/ 2036151 h 2546559"/>
              <a:gd name="connsiteX65" fmla="*/ 3117002 w 3749040"/>
              <a:gd name="connsiteY65" fmla="*/ 2049811 h 2546559"/>
              <a:gd name="connsiteX66" fmla="*/ 3084033 w 3749040"/>
              <a:gd name="connsiteY66" fmla="*/ 2061196 h 2546559"/>
              <a:gd name="connsiteX67" fmla="*/ 3051068 w 3749040"/>
              <a:gd name="connsiteY67" fmla="*/ 2071440 h 2546559"/>
              <a:gd name="connsiteX68" fmla="*/ 3015827 w 3749040"/>
              <a:gd name="connsiteY68" fmla="*/ 2080549 h 2546559"/>
              <a:gd name="connsiteX69" fmla="*/ 2981727 w 3749040"/>
              <a:gd name="connsiteY69" fmla="*/ 2089656 h 2546559"/>
              <a:gd name="connsiteX70" fmla="*/ 2947623 w 3749040"/>
              <a:gd name="connsiteY70" fmla="*/ 2099899 h 2546559"/>
              <a:gd name="connsiteX71" fmla="*/ 2914658 w 3749040"/>
              <a:gd name="connsiteY71" fmla="*/ 2111283 h 2546559"/>
              <a:gd name="connsiteX72" fmla="*/ 2883965 w 3749040"/>
              <a:gd name="connsiteY72" fmla="*/ 2124945 h 2546559"/>
              <a:gd name="connsiteX73" fmla="*/ 2855545 w 3749040"/>
              <a:gd name="connsiteY73" fmla="*/ 2140882 h 2546559"/>
              <a:gd name="connsiteX74" fmla="*/ 2830536 w 3749040"/>
              <a:gd name="connsiteY74" fmla="*/ 2161369 h 2546559"/>
              <a:gd name="connsiteX75" fmla="*/ 2804392 w 3749040"/>
              <a:gd name="connsiteY75" fmla="*/ 2184137 h 2546559"/>
              <a:gd name="connsiteX76" fmla="*/ 2781656 w 3749040"/>
              <a:gd name="connsiteY76" fmla="*/ 2210320 h 2546559"/>
              <a:gd name="connsiteX77" fmla="*/ 2760057 w 3749040"/>
              <a:gd name="connsiteY77" fmla="*/ 2237640 h 2546559"/>
              <a:gd name="connsiteX78" fmla="*/ 2738459 w 3749040"/>
              <a:gd name="connsiteY78" fmla="*/ 2266100 h 2546559"/>
              <a:gd name="connsiteX79" fmla="*/ 2716861 w 3749040"/>
              <a:gd name="connsiteY79" fmla="*/ 2294559 h 2546559"/>
              <a:gd name="connsiteX80" fmla="*/ 2695264 w 3749040"/>
              <a:gd name="connsiteY80" fmla="*/ 2321879 h 2546559"/>
              <a:gd name="connsiteX81" fmla="*/ 2671391 w 3749040"/>
              <a:gd name="connsiteY81" fmla="*/ 2348063 h 2546559"/>
              <a:gd name="connsiteX82" fmla="*/ 2647517 w 3749040"/>
              <a:gd name="connsiteY82" fmla="*/ 2370829 h 2546559"/>
              <a:gd name="connsiteX83" fmla="*/ 2620237 w 3749040"/>
              <a:gd name="connsiteY83" fmla="*/ 2390182 h 2546559"/>
              <a:gd name="connsiteX84" fmla="*/ 2591817 w 3749040"/>
              <a:gd name="connsiteY84" fmla="*/ 2404981 h 2546559"/>
              <a:gd name="connsiteX85" fmla="*/ 2557715 w 3749040"/>
              <a:gd name="connsiteY85" fmla="*/ 2415225 h 2546559"/>
              <a:gd name="connsiteX86" fmla="*/ 2522475 w 3749040"/>
              <a:gd name="connsiteY86" fmla="*/ 2419780 h 2546559"/>
              <a:gd name="connsiteX87" fmla="*/ 2486098 w 3749040"/>
              <a:gd name="connsiteY87" fmla="*/ 2420918 h 2546559"/>
              <a:gd name="connsiteX88" fmla="*/ 2447449 w 3749040"/>
              <a:gd name="connsiteY88" fmla="*/ 2417501 h 2546559"/>
              <a:gd name="connsiteX89" fmla="*/ 2408798 w 3749040"/>
              <a:gd name="connsiteY89" fmla="*/ 2412950 h 2546559"/>
              <a:gd name="connsiteX90" fmla="*/ 2370146 w 3749040"/>
              <a:gd name="connsiteY90" fmla="*/ 2407256 h 2546559"/>
              <a:gd name="connsiteX91" fmla="*/ 2331499 w 3749040"/>
              <a:gd name="connsiteY91" fmla="*/ 2402705 h 2546559"/>
              <a:gd name="connsiteX92" fmla="*/ 2292849 w 3749040"/>
              <a:gd name="connsiteY92" fmla="*/ 2400427 h 2546559"/>
              <a:gd name="connsiteX93" fmla="*/ 2255336 w 3749040"/>
              <a:gd name="connsiteY93" fmla="*/ 2400427 h 2546559"/>
              <a:gd name="connsiteX94" fmla="*/ 2220096 w 3749040"/>
              <a:gd name="connsiteY94" fmla="*/ 2404981 h 2546559"/>
              <a:gd name="connsiteX95" fmla="*/ 2184855 w 3749040"/>
              <a:gd name="connsiteY95" fmla="*/ 2414087 h 2546559"/>
              <a:gd name="connsiteX96" fmla="*/ 2150753 w 3749040"/>
              <a:gd name="connsiteY96" fmla="*/ 2427748 h 2546559"/>
              <a:gd name="connsiteX97" fmla="*/ 2116651 w 3749040"/>
              <a:gd name="connsiteY97" fmla="*/ 2445960 h 2546559"/>
              <a:gd name="connsiteX98" fmla="*/ 2082547 w 3749040"/>
              <a:gd name="connsiteY98" fmla="*/ 2464176 h 2546559"/>
              <a:gd name="connsiteX99" fmla="*/ 2048445 w 3749040"/>
              <a:gd name="connsiteY99" fmla="*/ 2484663 h 2546559"/>
              <a:gd name="connsiteX100" fmla="*/ 2015478 w 3749040"/>
              <a:gd name="connsiteY100" fmla="*/ 2504016 h 2546559"/>
              <a:gd name="connsiteX101" fmla="*/ 1980238 w 3749040"/>
              <a:gd name="connsiteY101" fmla="*/ 2521093 h 2546559"/>
              <a:gd name="connsiteX102" fmla="*/ 1946135 w 3749040"/>
              <a:gd name="connsiteY102" fmla="*/ 2534755 h 2546559"/>
              <a:gd name="connsiteX103" fmla="*/ 1910897 w 3749040"/>
              <a:gd name="connsiteY103" fmla="*/ 2543861 h 2546559"/>
              <a:gd name="connsiteX104" fmla="*/ 1882144 w 3749040"/>
              <a:gd name="connsiteY104" fmla="*/ 2546559 h 2546559"/>
              <a:gd name="connsiteX105" fmla="*/ 1866898 w 3749040"/>
              <a:gd name="connsiteY105" fmla="*/ 2546559 h 2546559"/>
              <a:gd name="connsiteX106" fmla="*/ 1838143 w 3749040"/>
              <a:gd name="connsiteY106" fmla="*/ 2543861 h 2546559"/>
              <a:gd name="connsiteX107" fmla="*/ 1802906 w 3749040"/>
              <a:gd name="connsiteY107" fmla="*/ 2534755 h 2546559"/>
              <a:gd name="connsiteX108" fmla="*/ 1768802 w 3749040"/>
              <a:gd name="connsiteY108" fmla="*/ 2521093 h 2546559"/>
              <a:gd name="connsiteX109" fmla="*/ 1733562 w 3749040"/>
              <a:gd name="connsiteY109" fmla="*/ 2504016 h 2546559"/>
              <a:gd name="connsiteX110" fmla="*/ 1700597 w 3749040"/>
              <a:gd name="connsiteY110" fmla="*/ 2484663 h 2546559"/>
              <a:gd name="connsiteX111" fmla="*/ 1666493 w 3749040"/>
              <a:gd name="connsiteY111" fmla="*/ 2464176 h 2546559"/>
              <a:gd name="connsiteX112" fmla="*/ 1632392 w 3749040"/>
              <a:gd name="connsiteY112" fmla="*/ 2445960 h 2546559"/>
              <a:gd name="connsiteX113" fmla="*/ 1598289 w 3749040"/>
              <a:gd name="connsiteY113" fmla="*/ 2427748 h 2546559"/>
              <a:gd name="connsiteX114" fmla="*/ 1565321 w 3749040"/>
              <a:gd name="connsiteY114" fmla="*/ 2414087 h 2546559"/>
              <a:gd name="connsiteX115" fmla="*/ 1528945 w 3749040"/>
              <a:gd name="connsiteY115" fmla="*/ 2404981 h 2546559"/>
              <a:gd name="connsiteX116" fmla="*/ 1493708 w 3749040"/>
              <a:gd name="connsiteY116" fmla="*/ 2400427 h 2546559"/>
              <a:gd name="connsiteX117" fmla="*/ 1456191 w 3749040"/>
              <a:gd name="connsiteY117" fmla="*/ 2400427 h 2546559"/>
              <a:gd name="connsiteX118" fmla="*/ 1417542 w 3749040"/>
              <a:gd name="connsiteY118" fmla="*/ 2402705 h 2546559"/>
              <a:gd name="connsiteX119" fmla="*/ 1378894 w 3749040"/>
              <a:gd name="connsiteY119" fmla="*/ 2407256 h 2546559"/>
              <a:gd name="connsiteX120" fmla="*/ 1340242 w 3749040"/>
              <a:gd name="connsiteY120" fmla="*/ 2412950 h 2546559"/>
              <a:gd name="connsiteX121" fmla="*/ 1301594 w 3749040"/>
              <a:gd name="connsiteY121" fmla="*/ 2417501 h 2546559"/>
              <a:gd name="connsiteX122" fmla="*/ 1262944 w 3749040"/>
              <a:gd name="connsiteY122" fmla="*/ 2420918 h 2546559"/>
              <a:gd name="connsiteX123" fmla="*/ 1226568 w 3749040"/>
              <a:gd name="connsiteY123" fmla="*/ 2419780 h 2546559"/>
              <a:gd name="connsiteX124" fmla="*/ 1191328 w 3749040"/>
              <a:gd name="connsiteY124" fmla="*/ 2415225 h 2546559"/>
              <a:gd name="connsiteX125" fmla="*/ 1157224 w 3749040"/>
              <a:gd name="connsiteY125" fmla="*/ 2404981 h 2546559"/>
              <a:gd name="connsiteX126" fmla="*/ 1128806 w 3749040"/>
              <a:gd name="connsiteY126" fmla="*/ 2390182 h 2546559"/>
              <a:gd name="connsiteX127" fmla="*/ 1101524 w 3749040"/>
              <a:gd name="connsiteY127" fmla="*/ 2370829 h 2546559"/>
              <a:gd name="connsiteX128" fmla="*/ 1077652 w 3749040"/>
              <a:gd name="connsiteY128" fmla="*/ 2348063 h 2546559"/>
              <a:gd name="connsiteX129" fmla="*/ 1053778 w 3749040"/>
              <a:gd name="connsiteY129" fmla="*/ 2321879 h 2546559"/>
              <a:gd name="connsiteX130" fmla="*/ 1032180 w 3749040"/>
              <a:gd name="connsiteY130" fmla="*/ 2294559 h 2546559"/>
              <a:gd name="connsiteX131" fmla="*/ 1010582 w 3749040"/>
              <a:gd name="connsiteY131" fmla="*/ 2266100 h 2546559"/>
              <a:gd name="connsiteX132" fmla="*/ 988986 w 3749040"/>
              <a:gd name="connsiteY132" fmla="*/ 2237640 h 2546559"/>
              <a:gd name="connsiteX133" fmla="*/ 967387 w 3749040"/>
              <a:gd name="connsiteY133" fmla="*/ 2210320 h 2546559"/>
              <a:gd name="connsiteX134" fmla="*/ 944648 w 3749040"/>
              <a:gd name="connsiteY134" fmla="*/ 2184137 h 2546559"/>
              <a:gd name="connsiteX135" fmla="*/ 918504 w 3749040"/>
              <a:gd name="connsiteY135" fmla="*/ 2161369 h 2546559"/>
              <a:gd name="connsiteX136" fmla="*/ 893495 w 3749040"/>
              <a:gd name="connsiteY136" fmla="*/ 2140882 h 2546559"/>
              <a:gd name="connsiteX137" fmla="*/ 865079 w 3749040"/>
              <a:gd name="connsiteY137" fmla="*/ 2124945 h 2546559"/>
              <a:gd name="connsiteX138" fmla="*/ 834384 w 3749040"/>
              <a:gd name="connsiteY138" fmla="*/ 2111283 h 2546559"/>
              <a:gd name="connsiteX139" fmla="*/ 801420 w 3749040"/>
              <a:gd name="connsiteY139" fmla="*/ 2099899 h 2546559"/>
              <a:gd name="connsiteX140" fmla="*/ 767316 w 3749040"/>
              <a:gd name="connsiteY140" fmla="*/ 2089656 h 2546559"/>
              <a:gd name="connsiteX141" fmla="*/ 733212 w 3749040"/>
              <a:gd name="connsiteY141" fmla="*/ 2080549 h 2546559"/>
              <a:gd name="connsiteX142" fmla="*/ 697973 w 3749040"/>
              <a:gd name="connsiteY142" fmla="*/ 2071440 h 2546559"/>
              <a:gd name="connsiteX143" fmla="*/ 665007 w 3749040"/>
              <a:gd name="connsiteY143" fmla="*/ 2061196 h 2546559"/>
              <a:gd name="connsiteX144" fmla="*/ 632041 w 3749040"/>
              <a:gd name="connsiteY144" fmla="*/ 2049811 h 2546559"/>
              <a:gd name="connsiteX145" fmla="*/ 601350 w 3749040"/>
              <a:gd name="connsiteY145" fmla="*/ 2036151 h 2546559"/>
              <a:gd name="connsiteX146" fmla="*/ 574067 w 3749040"/>
              <a:gd name="connsiteY146" fmla="*/ 2019077 h 2546559"/>
              <a:gd name="connsiteX147" fmla="*/ 549056 w 3749040"/>
              <a:gd name="connsiteY147" fmla="*/ 1998585 h 2546559"/>
              <a:gd name="connsiteX148" fmla="*/ 528598 w 3749040"/>
              <a:gd name="connsiteY148" fmla="*/ 1973544 h 2546559"/>
              <a:gd name="connsiteX149" fmla="*/ 511543 w 3749040"/>
              <a:gd name="connsiteY149" fmla="*/ 1946222 h 2546559"/>
              <a:gd name="connsiteX150" fmla="*/ 497904 w 3749040"/>
              <a:gd name="connsiteY150" fmla="*/ 1915485 h 2546559"/>
              <a:gd name="connsiteX151" fmla="*/ 486537 w 3749040"/>
              <a:gd name="connsiteY151" fmla="*/ 1882473 h 2546559"/>
              <a:gd name="connsiteX152" fmla="*/ 476305 w 3749040"/>
              <a:gd name="connsiteY152" fmla="*/ 1849462 h 2546559"/>
              <a:gd name="connsiteX153" fmla="*/ 467212 w 3749040"/>
              <a:gd name="connsiteY153" fmla="*/ 1814172 h 2546559"/>
              <a:gd name="connsiteX154" fmla="*/ 458118 w 3749040"/>
              <a:gd name="connsiteY154" fmla="*/ 1780020 h 2546559"/>
              <a:gd name="connsiteX155" fmla="*/ 447887 w 3749040"/>
              <a:gd name="connsiteY155" fmla="*/ 1745870 h 2546559"/>
              <a:gd name="connsiteX156" fmla="*/ 436519 w 3749040"/>
              <a:gd name="connsiteY156" fmla="*/ 1712856 h 2546559"/>
              <a:gd name="connsiteX157" fmla="*/ 422878 w 3749040"/>
              <a:gd name="connsiteY157" fmla="*/ 1682121 h 2546559"/>
              <a:gd name="connsiteX158" fmla="*/ 406963 w 3749040"/>
              <a:gd name="connsiteY158" fmla="*/ 1653663 h 2546559"/>
              <a:gd name="connsiteX159" fmla="*/ 386500 w 3749040"/>
              <a:gd name="connsiteY159" fmla="*/ 1628619 h 2546559"/>
              <a:gd name="connsiteX160" fmla="*/ 363765 w 3749040"/>
              <a:gd name="connsiteY160" fmla="*/ 1602436 h 2546559"/>
              <a:gd name="connsiteX161" fmla="*/ 337620 w 3749040"/>
              <a:gd name="connsiteY161" fmla="*/ 1579669 h 2546559"/>
              <a:gd name="connsiteX162" fmla="*/ 310335 w 3749040"/>
              <a:gd name="connsiteY162" fmla="*/ 1558040 h 2546559"/>
              <a:gd name="connsiteX163" fmla="*/ 280780 w 3749040"/>
              <a:gd name="connsiteY163" fmla="*/ 1536411 h 2546559"/>
              <a:gd name="connsiteX164" fmla="*/ 252364 w 3749040"/>
              <a:gd name="connsiteY164" fmla="*/ 1514782 h 2546559"/>
              <a:gd name="connsiteX165" fmla="*/ 225080 w 3749040"/>
              <a:gd name="connsiteY165" fmla="*/ 1493153 h 2546559"/>
              <a:gd name="connsiteX166" fmla="*/ 198937 w 3749040"/>
              <a:gd name="connsiteY166" fmla="*/ 1469249 h 2546559"/>
              <a:gd name="connsiteX167" fmla="*/ 176199 w 3749040"/>
              <a:gd name="connsiteY167" fmla="*/ 1445343 h 2546559"/>
              <a:gd name="connsiteX168" fmla="*/ 156875 w 3749040"/>
              <a:gd name="connsiteY168" fmla="*/ 1418023 h 2546559"/>
              <a:gd name="connsiteX169" fmla="*/ 142098 w 3749040"/>
              <a:gd name="connsiteY169" fmla="*/ 1389564 h 2546559"/>
              <a:gd name="connsiteX170" fmla="*/ 131866 w 3749040"/>
              <a:gd name="connsiteY170" fmla="*/ 1355414 h 2546559"/>
              <a:gd name="connsiteX171" fmla="*/ 127320 w 3749040"/>
              <a:gd name="connsiteY171" fmla="*/ 1320125 h 2546559"/>
              <a:gd name="connsiteX172" fmla="*/ 126181 w 3749040"/>
              <a:gd name="connsiteY172" fmla="*/ 1283697 h 2546559"/>
              <a:gd name="connsiteX173" fmla="*/ 129594 w 3749040"/>
              <a:gd name="connsiteY173" fmla="*/ 1244994 h 2546559"/>
              <a:gd name="connsiteX174" fmla="*/ 134140 w 3749040"/>
              <a:gd name="connsiteY174" fmla="*/ 1206288 h 2546559"/>
              <a:gd name="connsiteX175" fmla="*/ 139824 w 3749040"/>
              <a:gd name="connsiteY175" fmla="*/ 1167584 h 2546559"/>
              <a:gd name="connsiteX176" fmla="*/ 144371 w 3749040"/>
              <a:gd name="connsiteY176" fmla="*/ 1128878 h 2546559"/>
              <a:gd name="connsiteX177" fmla="*/ 146643 w 3749040"/>
              <a:gd name="connsiteY177" fmla="*/ 1090175 h 2546559"/>
              <a:gd name="connsiteX178" fmla="*/ 146643 w 3749040"/>
              <a:gd name="connsiteY178" fmla="*/ 1052609 h 2546559"/>
              <a:gd name="connsiteX179" fmla="*/ 142098 w 3749040"/>
              <a:gd name="connsiteY179" fmla="*/ 1017321 h 2546559"/>
              <a:gd name="connsiteX180" fmla="*/ 133002 w 3749040"/>
              <a:gd name="connsiteY180" fmla="*/ 982030 h 2546559"/>
              <a:gd name="connsiteX181" fmla="*/ 119364 w 3749040"/>
              <a:gd name="connsiteY181" fmla="*/ 949019 h 2546559"/>
              <a:gd name="connsiteX182" fmla="*/ 101174 w 3749040"/>
              <a:gd name="connsiteY182" fmla="*/ 914868 h 2546559"/>
              <a:gd name="connsiteX183" fmla="*/ 82987 w 3749040"/>
              <a:gd name="connsiteY183" fmla="*/ 880719 h 2546559"/>
              <a:gd name="connsiteX184" fmla="*/ 62525 w 3749040"/>
              <a:gd name="connsiteY184" fmla="*/ 846567 h 2546559"/>
              <a:gd name="connsiteX185" fmla="*/ 43198 w 3749040"/>
              <a:gd name="connsiteY185" fmla="*/ 813552 h 2546559"/>
              <a:gd name="connsiteX186" fmla="*/ 26147 w 3749040"/>
              <a:gd name="connsiteY186" fmla="*/ 778266 h 2546559"/>
              <a:gd name="connsiteX187" fmla="*/ 12505 w 3749040"/>
              <a:gd name="connsiteY187" fmla="*/ 744112 h 2546559"/>
              <a:gd name="connsiteX188" fmla="*/ 3412 w 3749040"/>
              <a:gd name="connsiteY188" fmla="*/ 708823 h 2546559"/>
              <a:gd name="connsiteX189" fmla="*/ 0 w 3749040"/>
              <a:gd name="connsiteY189" fmla="*/ 672396 h 2546559"/>
              <a:gd name="connsiteX190" fmla="*/ 3412 w 3749040"/>
              <a:gd name="connsiteY190" fmla="*/ 635969 h 2546559"/>
              <a:gd name="connsiteX191" fmla="*/ 12505 w 3749040"/>
              <a:gd name="connsiteY191" fmla="*/ 600680 h 2546559"/>
              <a:gd name="connsiteX192" fmla="*/ 26147 w 3749040"/>
              <a:gd name="connsiteY192" fmla="*/ 566531 h 2546559"/>
              <a:gd name="connsiteX193" fmla="*/ 43198 w 3749040"/>
              <a:gd name="connsiteY193" fmla="*/ 531241 h 2546559"/>
              <a:gd name="connsiteX194" fmla="*/ 62525 w 3749040"/>
              <a:gd name="connsiteY194" fmla="*/ 498228 h 2546559"/>
              <a:gd name="connsiteX195" fmla="*/ 82987 w 3749040"/>
              <a:gd name="connsiteY195" fmla="*/ 464078 h 2546559"/>
              <a:gd name="connsiteX196" fmla="*/ 101174 w 3749040"/>
              <a:gd name="connsiteY196" fmla="*/ 429926 h 2546559"/>
              <a:gd name="connsiteX197" fmla="*/ 119364 w 3749040"/>
              <a:gd name="connsiteY197" fmla="*/ 395775 h 2546559"/>
              <a:gd name="connsiteX198" fmla="*/ 133002 w 3749040"/>
              <a:gd name="connsiteY198" fmla="*/ 362763 h 2546559"/>
              <a:gd name="connsiteX199" fmla="*/ 142098 w 3749040"/>
              <a:gd name="connsiteY199" fmla="*/ 327474 h 2546559"/>
              <a:gd name="connsiteX200" fmla="*/ 146643 w 3749040"/>
              <a:gd name="connsiteY200" fmla="*/ 292185 h 2546559"/>
              <a:gd name="connsiteX201" fmla="*/ 146643 w 3749040"/>
              <a:gd name="connsiteY201" fmla="*/ 254619 h 2546559"/>
              <a:gd name="connsiteX202" fmla="*/ 144371 w 3749040"/>
              <a:gd name="connsiteY202" fmla="*/ 215915 h 2546559"/>
              <a:gd name="connsiteX203" fmla="*/ 139824 w 3749040"/>
              <a:gd name="connsiteY203" fmla="*/ 177213 h 2546559"/>
              <a:gd name="connsiteX204" fmla="*/ 134140 w 3749040"/>
              <a:gd name="connsiteY204" fmla="*/ 138506 h 2546559"/>
              <a:gd name="connsiteX205" fmla="*/ 129594 w 3749040"/>
              <a:gd name="connsiteY205" fmla="*/ 99801 h 2546559"/>
              <a:gd name="connsiteX206" fmla="*/ 126181 w 3749040"/>
              <a:gd name="connsiteY206" fmla="*/ 61098 h 2546559"/>
              <a:gd name="connsiteX207" fmla="*/ 127320 w 3749040"/>
              <a:gd name="connsiteY207" fmla="*/ 24670 h 2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</a:cxnLst>
            <a:rect l="l" t="t" r="r" b="b"/>
            <a:pathLst>
              <a:path w="3749040" h="2546559">
                <a:moveTo>
                  <a:pt x="130498" y="0"/>
                </a:moveTo>
                <a:lnTo>
                  <a:pt x="3618544" y="0"/>
                </a:lnTo>
                <a:lnTo>
                  <a:pt x="3621723" y="24670"/>
                </a:lnTo>
                <a:lnTo>
                  <a:pt x="3622860" y="61098"/>
                </a:lnTo>
                <a:lnTo>
                  <a:pt x="3619447" y="99801"/>
                </a:lnTo>
                <a:lnTo>
                  <a:pt x="3614904" y="138506"/>
                </a:lnTo>
                <a:lnTo>
                  <a:pt x="3609219" y="177213"/>
                </a:lnTo>
                <a:lnTo>
                  <a:pt x="3604672" y="215915"/>
                </a:lnTo>
                <a:lnTo>
                  <a:pt x="3602397" y="254619"/>
                </a:lnTo>
                <a:lnTo>
                  <a:pt x="3602397" y="292185"/>
                </a:lnTo>
                <a:lnTo>
                  <a:pt x="3606943" y="327474"/>
                </a:lnTo>
                <a:lnTo>
                  <a:pt x="3616039" y="362763"/>
                </a:lnTo>
                <a:lnTo>
                  <a:pt x="3629679" y="395775"/>
                </a:lnTo>
                <a:lnTo>
                  <a:pt x="3646732" y="429926"/>
                </a:lnTo>
                <a:lnTo>
                  <a:pt x="3666058" y="464078"/>
                </a:lnTo>
                <a:lnTo>
                  <a:pt x="3686517" y="498228"/>
                </a:lnTo>
                <a:lnTo>
                  <a:pt x="3705843" y="531241"/>
                </a:lnTo>
                <a:lnTo>
                  <a:pt x="3722895" y="566531"/>
                </a:lnTo>
                <a:lnTo>
                  <a:pt x="3736535" y="600680"/>
                </a:lnTo>
                <a:lnTo>
                  <a:pt x="3745631" y="635969"/>
                </a:lnTo>
                <a:lnTo>
                  <a:pt x="3749040" y="672396"/>
                </a:lnTo>
                <a:lnTo>
                  <a:pt x="3745631" y="708823"/>
                </a:lnTo>
                <a:lnTo>
                  <a:pt x="3736535" y="744112"/>
                </a:lnTo>
                <a:lnTo>
                  <a:pt x="3722895" y="778266"/>
                </a:lnTo>
                <a:lnTo>
                  <a:pt x="3705843" y="813552"/>
                </a:lnTo>
                <a:lnTo>
                  <a:pt x="3686517" y="846567"/>
                </a:lnTo>
                <a:lnTo>
                  <a:pt x="3666058" y="880719"/>
                </a:lnTo>
                <a:lnTo>
                  <a:pt x="3646732" y="914868"/>
                </a:lnTo>
                <a:lnTo>
                  <a:pt x="3629679" y="949019"/>
                </a:lnTo>
                <a:lnTo>
                  <a:pt x="3616039" y="982030"/>
                </a:lnTo>
                <a:lnTo>
                  <a:pt x="3606943" y="1017321"/>
                </a:lnTo>
                <a:lnTo>
                  <a:pt x="3602397" y="1052609"/>
                </a:lnTo>
                <a:lnTo>
                  <a:pt x="3602397" y="1090175"/>
                </a:lnTo>
                <a:lnTo>
                  <a:pt x="3604672" y="1128878"/>
                </a:lnTo>
                <a:lnTo>
                  <a:pt x="3609219" y="1167584"/>
                </a:lnTo>
                <a:lnTo>
                  <a:pt x="3614904" y="1206288"/>
                </a:lnTo>
                <a:lnTo>
                  <a:pt x="3619447" y="1244994"/>
                </a:lnTo>
                <a:lnTo>
                  <a:pt x="3622860" y="1283697"/>
                </a:lnTo>
                <a:lnTo>
                  <a:pt x="3621723" y="1320125"/>
                </a:lnTo>
                <a:lnTo>
                  <a:pt x="3617176" y="1355414"/>
                </a:lnTo>
                <a:lnTo>
                  <a:pt x="3606943" y="1389564"/>
                </a:lnTo>
                <a:lnTo>
                  <a:pt x="3592167" y="1418023"/>
                </a:lnTo>
                <a:lnTo>
                  <a:pt x="3572844" y="1445343"/>
                </a:lnTo>
                <a:lnTo>
                  <a:pt x="3550106" y="1469249"/>
                </a:lnTo>
                <a:lnTo>
                  <a:pt x="3523960" y="1493153"/>
                </a:lnTo>
                <a:lnTo>
                  <a:pt x="3496679" y="1514782"/>
                </a:lnTo>
                <a:lnTo>
                  <a:pt x="3468261" y="1536411"/>
                </a:lnTo>
                <a:lnTo>
                  <a:pt x="3439842" y="1558040"/>
                </a:lnTo>
                <a:lnTo>
                  <a:pt x="3411423" y="1579669"/>
                </a:lnTo>
                <a:lnTo>
                  <a:pt x="3385277" y="1602436"/>
                </a:lnTo>
                <a:lnTo>
                  <a:pt x="3362541" y="1628619"/>
                </a:lnTo>
                <a:lnTo>
                  <a:pt x="3342079" y="1653663"/>
                </a:lnTo>
                <a:lnTo>
                  <a:pt x="3326165" y="1682121"/>
                </a:lnTo>
                <a:lnTo>
                  <a:pt x="3312523" y="1712856"/>
                </a:lnTo>
                <a:lnTo>
                  <a:pt x="3301157" y="1745870"/>
                </a:lnTo>
                <a:lnTo>
                  <a:pt x="3290925" y="1780020"/>
                </a:lnTo>
                <a:lnTo>
                  <a:pt x="3281831" y="1814172"/>
                </a:lnTo>
                <a:lnTo>
                  <a:pt x="3272738" y="1849462"/>
                </a:lnTo>
                <a:lnTo>
                  <a:pt x="3262507" y="1882473"/>
                </a:lnTo>
                <a:lnTo>
                  <a:pt x="3251139" y="1915485"/>
                </a:lnTo>
                <a:lnTo>
                  <a:pt x="3237498" y="1946222"/>
                </a:lnTo>
                <a:lnTo>
                  <a:pt x="3220445" y="1973544"/>
                </a:lnTo>
                <a:lnTo>
                  <a:pt x="3199985" y="1998585"/>
                </a:lnTo>
                <a:lnTo>
                  <a:pt x="3174973" y="2019077"/>
                </a:lnTo>
                <a:lnTo>
                  <a:pt x="3147691" y="2036151"/>
                </a:lnTo>
                <a:lnTo>
                  <a:pt x="3117002" y="2049811"/>
                </a:lnTo>
                <a:lnTo>
                  <a:pt x="3084033" y="2061196"/>
                </a:lnTo>
                <a:lnTo>
                  <a:pt x="3051068" y="2071440"/>
                </a:lnTo>
                <a:lnTo>
                  <a:pt x="3015827" y="2080549"/>
                </a:lnTo>
                <a:lnTo>
                  <a:pt x="2981727" y="2089656"/>
                </a:lnTo>
                <a:lnTo>
                  <a:pt x="2947623" y="2099899"/>
                </a:lnTo>
                <a:lnTo>
                  <a:pt x="2914658" y="2111283"/>
                </a:lnTo>
                <a:lnTo>
                  <a:pt x="2883965" y="2124945"/>
                </a:lnTo>
                <a:lnTo>
                  <a:pt x="2855545" y="2140882"/>
                </a:lnTo>
                <a:lnTo>
                  <a:pt x="2830536" y="2161369"/>
                </a:lnTo>
                <a:lnTo>
                  <a:pt x="2804392" y="2184137"/>
                </a:lnTo>
                <a:lnTo>
                  <a:pt x="2781656" y="2210320"/>
                </a:lnTo>
                <a:lnTo>
                  <a:pt x="2760057" y="2237640"/>
                </a:lnTo>
                <a:lnTo>
                  <a:pt x="2738459" y="2266100"/>
                </a:lnTo>
                <a:lnTo>
                  <a:pt x="2716861" y="2294559"/>
                </a:lnTo>
                <a:lnTo>
                  <a:pt x="2695264" y="2321879"/>
                </a:lnTo>
                <a:lnTo>
                  <a:pt x="2671391" y="2348063"/>
                </a:lnTo>
                <a:lnTo>
                  <a:pt x="2647517" y="2370829"/>
                </a:lnTo>
                <a:lnTo>
                  <a:pt x="2620237" y="2390182"/>
                </a:lnTo>
                <a:lnTo>
                  <a:pt x="2591817" y="2404981"/>
                </a:lnTo>
                <a:lnTo>
                  <a:pt x="2557715" y="2415225"/>
                </a:lnTo>
                <a:lnTo>
                  <a:pt x="2522475" y="2419780"/>
                </a:lnTo>
                <a:lnTo>
                  <a:pt x="2486098" y="2420918"/>
                </a:lnTo>
                <a:lnTo>
                  <a:pt x="2447449" y="2417501"/>
                </a:lnTo>
                <a:lnTo>
                  <a:pt x="2408798" y="2412950"/>
                </a:lnTo>
                <a:lnTo>
                  <a:pt x="2370146" y="2407256"/>
                </a:lnTo>
                <a:lnTo>
                  <a:pt x="2331499" y="2402705"/>
                </a:lnTo>
                <a:lnTo>
                  <a:pt x="2292849" y="2400427"/>
                </a:lnTo>
                <a:lnTo>
                  <a:pt x="2255336" y="2400427"/>
                </a:lnTo>
                <a:lnTo>
                  <a:pt x="2220096" y="2404981"/>
                </a:lnTo>
                <a:lnTo>
                  <a:pt x="2184855" y="2414087"/>
                </a:lnTo>
                <a:lnTo>
                  <a:pt x="2150753" y="2427748"/>
                </a:lnTo>
                <a:lnTo>
                  <a:pt x="2116651" y="2445960"/>
                </a:lnTo>
                <a:lnTo>
                  <a:pt x="2082547" y="2464176"/>
                </a:lnTo>
                <a:lnTo>
                  <a:pt x="2048445" y="2484663"/>
                </a:lnTo>
                <a:lnTo>
                  <a:pt x="2015478" y="2504016"/>
                </a:lnTo>
                <a:lnTo>
                  <a:pt x="1980238" y="2521093"/>
                </a:lnTo>
                <a:lnTo>
                  <a:pt x="1946135" y="2534755"/>
                </a:lnTo>
                <a:lnTo>
                  <a:pt x="1910897" y="2543861"/>
                </a:lnTo>
                <a:lnTo>
                  <a:pt x="1882144" y="2546559"/>
                </a:lnTo>
                <a:lnTo>
                  <a:pt x="1866898" y="2546559"/>
                </a:lnTo>
                <a:lnTo>
                  <a:pt x="1838143" y="2543861"/>
                </a:lnTo>
                <a:lnTo>
                  <a:pt x="1802906" y="2534755"/>
                </a:lnTo>
                <a:lnTo>
                  <a:pt x="1768802" y="2521093"/>
                </a:lnTo>
                <a:lnTo>
                  <a:pt x="1733562" y="2504016"/>
                </a:lnTo>
                <a:lnTo>
                  <a:pt x="1700597" y="2484663"/>
                </a:lnTo>
                <a:lnTo>
                  <a:pt x="1666493" y="2464176"/>
                </a:lnTo>
                <a:lnTo>
                  <a:pt x="1632392" y="2445960"/>
                </a:lnTo>
                <a:lnTo>
                  <a:pt x="1598289" y="2427748"/>
                </a:lnTo>
                <a:lnTo>
                  <a:pt x="1565321" y="2414087"/>
                </a:lnTo>
                <a:lnTo>
                  <a:pt x="1528945" y="2404981"/>
                </a:lnTo>
                <a:lnTo>
                  <a:pt x="1493708" y="2400427"/>
                </a:lnTo>
                <a:lnTo>
                  <a:pt x="1456191" y="2400427"/>
                </a:lnTo>
                <a:lnTo>
                  <a:pt x="1417542" y="2402705"/>
                </a:lnTo>
                <a:lnTo>
                  <a:pt x="1378894" y="2407256"/>
                </a:lnTo>
                <a:lnTo>
                  <a:pt x="1340242" y="2412950"/>
                </a:lnTo>
                <a:lnTo>
                  <a:pt x="1301594" y="2417501"/>
                </a:lnTo>
                <a:lnTo>
                  <a:pt x="1262944" y="2420918"/>
                </a:lnTo>
                <a:lnTo>
                  <a:pt x="1226568" y="2419780"/>
                </a:lnTo>
                <a:lnTo>
                  <a:pt x="1191328" y="2415225"/>
                </a:lnTo>
                <a:lnTo>
                  <a:pt x="1157224" y="2404981"/>
                </a:lnTo>
                <a:lnTo>
                  <a:pt x="1128806" y="2390182"/>
                </a:lnTo>
                <a:lnTo>
                  <a:pt x="1101524" y="2370829"/>
                </a:lnTo>
                <a:lnTo>
                  <a:pt x="1077652" y="2348063"/>
                </a:lnTo>
                <a:lnTo>
                  <a:pt x="1053778" y="2321879"/>
                </a:lnTo>
                <a:lnTo>
                  <a:pt x="1032180" y="2294559"/>
                </a:lnTo>
                <a:lnTo>
                  <a:pt x="1010582" y="2266100"/>
                </a:lnTo>
                <a:lnTo>
                  <a:pt x="988986" y="2237640"/>
                </a:lnTo>
                <a:lnTo>
                  <a:pt x="967387" y="2210320"/>
                </a:lnTo>
                <a:lnTo>
                  <a:pt x="944648" y="2184137"/>
                </a:lnTo>
                <a:lnTo>
                  <a:pt x="918504" y="2161369"/>
                </a:lnTo>
                <a:lnTo>
                  <a:pt x="893495" y="2140882"/>
                </a:lnTo>
                <a:lnTo>
                  <a:pt x="865079" y="2124945"/>
                </a:lnTo>
                <a:lnTo>
                  <a:pt x="834384" y="2111283"/>
                </a:lnTo>
                <a:lnTo>
                  <a:pt x="801420" y="2099899"/>
                </a:lnTo>
                <a:lnTo>
                  <a:pt x="767316" y="2089656"/>
                </a:lnTo>
                <a:lnTo>
                  <a:pt x="733212" y="2080549"/>
                </a:lnTo>
                <a:lnTo>
                  <a:pt x="697973" y="2071440"/>
                </a:lnTo>
                <a:lnTo>
                  <a:pt x="665007" y="2061196"/>
                </a:lnTo>
                <a:lnTo>
                  <a:pt x="632041" y="2049811"/>
                </a:lnTo>
                <a:lnTo>
                  <a:pt x="601350" y="2036151"/>
                </a:lnTo>
                <a:lnTo>
                  <a:pt x="574067" y="2019077"/>
                </a:lnTo>
                <a:lnTo>
                  <a:pt x="549056" y="1998585"/>
                </a:lnTo>
                <a:lnTo>
                  <a:pt x="528598" y="1973544"/>
                </a:lnTo>
                <a:lnTo>
                  <a:pt x="511543" y="1946222"/>
                </a:lnTo>
                <a:lnTo>
                  <a:pt x="497904" y="1915485"/>
                </a:lnTo>
                <a:lnTo>
                  <a:pt x="486537" y="1882473"/>
                </a:lnTo>
                <a:lnTo>
                  <a:pt x="476305" y="1849462"/>
                </a:lnTo>
                <a:lnTo>
                  <a:pt x="467212" y="1814172"/>
                </a:lnTo>
                <a:lnTo>
                  <a:pt x="458118" y="1780020"/>
                </a:lnTo>
                <a:lnTo>
                  <a:pt x="447887" y="1745870"/>
                </a:lnTo>
                <a:lnTo>
                  <a:pt x="436519" y="1712856"/>
                </a:lnTo>
                <a:lnTo>
                  <a:pt x="422878" y="1682121"/>
                </a:lnTo>
                <a:lnTo>
                  <a:pt x="406963" y="1653663"/>
                </a:lnTo>
                <a:lnTo>
                  <a:pt x="386500" y="1628619"/>
                </a:lnTo>
                <a:lnTo>
                  <a:pt x="363765" y="1602436"/>
                </a:lnTo>
                <a:lnTo>
                  <a:pt x="337620" y="1579669"/>
                </a:lnTo>
                <a:lnTo>
                  <a:pt x="310335" y="1558040"/>
                </a:lnTo>
                <a:lnTo>
                  <a:pt x="280780" y="1536411"/>
                </a:lnTo>
                <a:lnTo>
                  <a:pt x="252364" y="1514782"/>
                </a:lnTo>
                <a:lnTo>
                  <a:pt x="225080" y="1493153"/>
                </a:lnTo>
                <a:lnTo>
                  <a:pt x="198937" y="1469249"/>
                </a:lnTo>
                <a:lnTo>
                  <a:pt x="176199" y="1445343"/>
                </a:lnTo>
                <a:lnTo>
                  <a:pt x="156875" y="1418023"/>
                </a:lnTo>
                <a:lnTo>
                  <a:pt x="142098" y="1389564"/>
                </a:lnTo>
                <a:lnTo>
                  <a:pt x="131866" y="1355414"/>
                </a:lnTo>
                <a:lnTo>
                  <a:pt x="127320" y="1320125"/>
                </a:lnTo>
                <a:lnTo>
                  <a:pt x="126181" y="1283697"/>
                </a:lnTo>
                <a:lnTo>
                  <a:pt x="129594" y="1244994"/>
                </a:lnTo>
                <a:lnTo>
                  <a:pt x="134140" y="1206288"/>
                </a:lnTo>
                <a:lnTo>
                  <a:pt x="139824" y="1167584"/>
                </a:lnTo>
                <a:lnTo>
                  <a:pt x="144371" y="1128878"/>
                </a:lnTo>
                <a:lnTo>
                  <a:pt x="146643" y="1090175"/>
                </a:lnTo>
                <a:lnTo>
                  <a:pt x="146643" y="1052609"/>
                </a:lnTo>
                <a:lnTo>
                  <a:pt x="142098" y="1017321"/>
                </a:lnTo>
                <a:lnTo>
                  <a:pt x="133002" y="982030"/>
                </a:lnTo>
                <a:lnTo>
                  <a:pt x="119364" y="949019"/>
                </a:lnTo>
                <a:lnTo>
                  <a:pt x="101174" y="914868"/>
                </a:lnTo>
                <a:lnTo>
                  <a:pt x="82987" y="880719"/>
                </a:lnTo>
                <a:lnTo>
                  <a:pt x="62525" y="846567"/>
                </a:lnTo>
                <a:lnTo>
                  <a:pt x="43198" y="813552"/>
                </a:lnTo>
                <a:lnTo>
                  <a:pt x="26147" y="778266"/>
                </a:lnTo>
                <a:lnTo>
                  <a:pt x="12505" y="744112"/>
                </a:lnTo>
                <a:lnTo>
                  <a:pt x="3412" y="708823"/>
                </a:lnTo>
                <a:lnTo>
                  <a:pt x="0" y="672396"/>
                </a:lnTo>
                <a:lnTo>
                  <a:pt x="3412" y="635969"/>
                </a:lnTo>
                <a:lnTo>
                  <a:pt x="12505" y="600680"/>
                </a:lnTo>
                <a:lnTo>
                  <a:pt x="26147" y="566531"/>
                </a:lnTo>
                <a:lnTo>
                  <a:pt x="43198" y="531241"/>
                </a:lnTo>
                <a:lnTo>
                  <a:pt x="62525" y="498228"/>
                </a:lnTo>
                <a:lnTo>
                  <a:pt x="82987" y="464078"/>
                </a:lnTo>
                <a:lnTo>
                  <a:pt x="101174" y="429926"/>
                </a:lnTo>
                <a:lnTo>
                  <a:pt x="119364" y="395775"/>
                </a:lnTo>
                <a:lnTo>
                  <a:pt x="133002" y="362763"/>
                </a:lnTo>
                <a:lnTo>
                  <a:pt x="142098" y="327474"/>
                </a:lnTo>
                <a:lnTo>
                  <a:pt x="146643" y="292185"/>
                </a:lnTo>
                <a:lnTo>
                  <a:pt x="146643" y="254619"/>
                </a:lnTo>
                <a:lnTo>
                  <a:pt x="144371" y="215915"/>
                </a:lnTo>
                <a:lnTo>
                  <a:pt x="139824" y="177213"/>
                </a:lnTo>
                <a:lnTo>
                  <a:pt x="134140" y="138506"/>
                </a:lnTo>
                <a:lnTo>
                  <a:pt x="129594" y="99801"/>
                </a:lnTo>
                <a:lnTo>
                  <a:pt x="126181" y="61098"/>
                </a:lnTo>
                <a:lnTo>
                  <a:pt x="127320" y="2467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C615E17C-1D46-E823-8228-A8D448172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98" y="2381967"/>
            <a:ext cx="6409528" cy="4264364"/>
          </a:xfr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7AA5E11-CD44-443B-9FB7-57A2267C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885" y="2263566"/>
            <a:ext cx="4542115" cy="4614473"/>
          </a:xfrm>
          <a:custGeom>
            <a:avLst/>
            <a:gdLst>
              <a:gd name="connsiteX0" fmla="*/ 3017089 w 4542115"/>
              <a:gd name="connsiteY0" fmla="*/ 0 h 4614473"/>
              <a:gd name="connsiteX1" fmla="*/ 3075636 w 4542115"/>
              <a:gd name="connsiteY1" fmla="*/ 5494 h 4614473"/>
              <a:gd name="connsiteX2" fmla="*/ 3132353 w 4542115"/>
              <a:gd name="connsiteY2" fmla="*/ 20154 h 4614473"/>
              <a:gd name="connsiteX3" fmla="*/ 3187242 w 4542115"/>
              <a:gd name="connsiteY3" fmla="*/ 42142 h 4614473"/>
              <a:gd name="connsiteX4" fmla="*/ 3243962 w 4542115"/>
              <a:gd name="connsiteY4" fmla="*/ 69623 h 4614473"/>
              <a:gd name="connsiteX5" fmla="*/ 3297023 w 4542115"/>
              <a:gd name="connsiteY5" fmla="*/ 100772 h 4614473"/>
              <a:gd name="connsiteX6" fmla="*/ 3351911 w 4542115"/>
              <a:gd name="connsiteY6" fmla="*/ 133754 h 4614473"/>
              <a:gd name="connsiteX7" fmla="*/ 3406803 w 4542115"/>
              <a:gd name="connsiteY7" fmla="*/ 163066 h 4614473"/>
              <a:gd name="connsiteX8" fmla="*/ 3461689 w 4542115"/>
              <a:gd name="connsiteY8" fmla="*/ 192379 h 4614473"/>
              <a:gd name="connsiteX9" fmla="*/ 3516579 w 4542115"/>
              <a:gd name="connsiteY9" fmla="*/ 214366 h 4614473"/>
              <a:gd name="connsiteX10" fmla="*/ 3573300 w 4542115"/>
              <a:gd name="connsiteY10" fmla="*/ 229025 h 4614473"/>
              <a:gd name="connsiteX11" fmla="*/ 3630019 w 4542115"/>
              <a:gd name="connsiteY11" fmla="*/ 236355 h 4614473"/>
              <a:gd name="connsiteX12" fmla="*/ 3690397 w 4542115"/>
              <a:gd name="connsiteY12" fmla="*/ 236355 h 4614473"/>
              <a:gd name="connsiteX13" fmla="*/ 3752606 w 4542115"/>
              <a:gd name="connsiteY13" fmla="*/ 232693 h 4614473"/>
              <a:gd name="connsiteX14" fmla="*/ 3814809 w 4542115"/>
              <a:gd name="connsiteY14" fmla="*/ 225361 h 4614473"/>
              <a:gd name="connsiteX15" fmla="*/ 3877020 w 4542115"/>
              <a:gd name="connsiteY15" fmla="*/ 216201 h 4614473"/>
              <a:gd name="connsiteX16" fmla="*/ 3939231 w 4542115"/>
              <a:gd name="connsiteY16" fmla="*/ 208872 h 4614473"/>
              <a:gd name="connsiteX17" fmla="*/ 4001437 w 4542115"/>
              <a:gd name="connsiteY17" fmla="*/ 203373 h 4614473"/>
              <a:gd name="connsiteX18" fmla="*/ 4059986 w 4542115"/>
              <a:gd name="connsiteY18" fmla="*/ 205206 h 4614473"/>
              <a:gd name="connsiteX19" fmla="*/ 4116706 w 4542115"/>
              <a:gd name="connsiteY19" fmla="*/ 212538 h 4614473"/>
              <a:gd name="connsiteX20" fmla="*/ 4171595 w 4542115"/>
              <a:gd name="connsiteY20" fmla="*/ 229025 h 4614473"/>
              <a:gd name="connsiteX21" fmla="*/ 4217336 w 4542115"/>
              <a:gd name="connsiteY21" fmla="*/ 252845 h 4614473"/>
              <a:gd name="connsiteX22" fmla="*/ 4261245 w 4542115"/>
              <a:gd name="connsiteY22" fmla="*/ 283994 h 4614473"/>
              <a:gd name="connsiteX23" fmla="*/ 4299669 w 4542115"/>
              <a:gd name="connsiteY23" fmla="*/ 320637 h 4614473"/>
              <a:gd name="connsiteX24" fmla="*/ 4338095 w 4542115"/>
              <a:gd name="connsiteY24" fmla="*/ 362777 h 4614473"/>
              <a:gd name="connsiteX25" fmla="*/ 4372856 w 4542115"/>
              <a:gd name="connsiteY25" fmla="*/ 406750 h 4614473"/>
              <a:gd name="connsiteX26" fmla="*/ 4407617 w 4542115"/>
              <a:gd name="connsiteY26" fmla="*/ 452556 h 4614473"/>
              <a:gd name="connsiteX27" fmla="*/ 4442381 w 4542115"/>
              <a:gd name="connsiteY27" fmla="*/ 498362 h 4614473"/>
              <a:gd name="connsiteX28" fmla="*/ 4477145 w 4542115"/>
              <a:gd name="connsiteY28" fmla="*/ 542337 h 4614473"/>
              <a:gd name="connsiteX29" fmla="*/ 4513739 w 4542115"/>
              <a:gd name="connsiteY29" fmla="*/ 584477 h 4614473"/>
              <a:gd name="connsiteX30" fmla="*/ 4542115 w 4542115"/>
              <a:gd name="connsiteY30" fmla="*/ 609189 h 4614473"/>
              <a:gd name="connsiteX31" fmla="*/ 4542115 w 4542115"/>
              <a:gd name="connsiteY31" fmla="*/ 4614473 h 4614473"/>
              <a:gd name="connsiteX32" fmla="*/ 664769 w 4542115"/>
              <a:gd name="connsiteY32" fmla="*/ 4614473 h 4614473"/>
              <a:gd name="connsiteX33" fmla="*/ 655016 w 4542115"/>
              <a:gd name="connsiteY33" fmla="*/ 4597035 h 4614473"/>
              <a:gd name="connsiteX34" fmla="*/ 622081 w 4542115"/>
              <a:gd name="connsiteY34" fmla="*/ 4556726 h 4614473"/>
              <a:gd name="connsiteX35" fmla="*/ 585489 w 4542115"/>
              <a:gd name="connsiteY35" fmla="*/ 4514583 h 4614473"/>
              <a:gd name="connsiteX36" fmla="*/ 543408 w 4542115"/>
              <a:gd name="connsiteY36" fmla="*/ 4477940 h 4614473"/>
              <a:gd name="connsiteX37" fmla="*/ 499492 w 4542115"/>
              <a:gd name="connsiteY37" fmla="*/ 4443127 h 4614473"/>
              <a:gd name="connsiteX38" fmla="*/ 451923 w 4542115"/>
              <a:gd name="connsiteY38" fmla="*/ 4408315 h 4614473"/>
              <a:gd name="connsiteX39" fmla="*/ 406186 w 4542115"/>
              <a:gd name="connsiteY39" fmla="*/ 4373502 h 4614473"/>
              <a:gd name="connsiteX40" fmla="*/ 362272 w 4542115"/>
              <a:gd name="connsiteY40" fmla="*/ 4338689 h 4614473"/>
              <a:gd name="connsiteX41" fmla="*/ 320194 w 4542115"/>
              <a:gd name="connsiteY41" fmla="*/ 4300215 h 4614473"/>
              <a:gd name="connsiteX42" fmla="*/ 283597 w 4542115"/>
              <a:gd name="connsiteY42" fmla="*/ 4261739 h 4614473"/>
              <a:gd name="connsiteX43" fmla="*/ 252494 w 4542115"/>
              <a:gd name="connsiteY43" fmla="*/ 4217766 h 4614473"/>
              <a:gd name="connsiteX44" fmla="*/ 228710 w 4542115"/>
              <a:gd name="connsiteY44" fmla="*/ 4171960 h 4614473"/>
              <a:gd name="connsiteX45" fmla="*/ 212241 w 4542115"/>
              <a:gd name="connsiteY45" fmla="*/ 4116996 h 4614473"/>
              <a:gd name="connsiteX46" fmla="*/ 204924 w 4542115"/>
              <a:gd name="connsiteY46" fmla="*/ 4060197 h 4614473"/>
              <a:gd name="connsiteX47" fmla="*/ 203092 w 4542115"/>
              <a:gd name="connsiteY47" fmla="*/ 4001565 h 4614473"/>
              <a:gd name="connsiteX48" fmla="*/ 208585 w 4542115"/>
              <a:gd name="connsiteY48" fmla="*/ 3939271 h 4614473"/>
              <a:gd name="connsiteX49" fmla="*/ 215902 w 4542115"/>
              <a:gd name="connsiteY49" fmla="*/ 3876973 h 4614473"/>
              <a:gd name="connsiteX50" fmla="*/ 225050 w 4542115"/>
              <a:gd name="connsiteY50" fmla="*/ 3814678 h 4614473"/>
              <a:gd name="connsiteX51" fmla="*/ 232369 w 4542115"/>
              <a:gd name="connsiteY51" fmla="*/ 3752380 h 4614473"/>
              <a:gd name="connsiteX52" fmla="*/ 236025 w 4542115"/>
              <a:gd name="connsiteY52" fmla="*/ 3690086 h 4614473"/>
              <a:gd name="connsiteX53" fmla="*/ 236025 w 4542115"/>
              <a:gd name="connsiteY53" fmla="*/ 3629623 h 4614473"/>
              <a:gd name="connsiteX54" fmla="*/ 228710 w 4542115"/>
              <a:gd name="connsiteY54" fmla="*/ 3572826 h 4614473"/>
              <a:gd name="connsiteX55" fmla="*/ 214070 w 4542115"/>
              <a:gd name="connsiteY55" fmla="*/ 3516025 h 4614473"/>
              <a:gd name="connsiteX56" fmla="*/ 192118 w 4542115"/>
              <a:gd name="connsiteY56" fmla="*/ 3462892 h 4614473"/>
              <a:gd name="connsiteX57" fmla="*/ 162841 w 4542115"/>
              <a:gd name="connsiteY57" fmla="*/ 3407926 h 4614473"/>
              <a:gd name="connsiteX58" fmla="*/ 133569 w 4542115"/>
              <a:gd name="connsiteY58" fmla="*/ 3352962 h 4614473"/>
              <a:gd name="connsiteX59" fmla="*/ 100635 w 4542115"/>
              <a:gd name="connsiteY59" fmla="*/ 3297993 h 4614473"/>
              <a:gd name="connsiteX60" fmla="*/ 69528 w 4542115"/>
              <a:gd name="connsiteY60" fmla="*/ 3244856 h 4614473"/>
              <a:gd name="connsiteX61" fmla="*/ 42083 w 4542115"/>
              <a:gd name="connsiteY61" fmla="*/ 3188061 h 4614473"/>
              <a:gd name="connsiteX62" fmla="*/ 20128 w 4542115"/>
              <a:gd name="connsiteY62" fmla="*/ 3133090 h 4614473"/>
              <a:gd name="connsiteX63" fmla="*/ 5491 w 4542115"/>
              <a:gd name="connsiteY63" fmla="*/ 3076291 h 4614473"/>
              <a:gd name="connsiteX64" fmla="*/ 0 w 4542115"/>
              <a:gd name="connsiteY64" fmla="*/ 3017661 h 4614473"/>
              <a:gd name="connsiteX65" fmla="*/ 5491 w 4542115"/>
              <a:gd name="connsiteY65" fmla="*/ 2959031 h 4614473"/>
              <a:gd name="connsiteX66" fmla="*/ 20128 w 4542115"/>
              <a:gd name="connsiteY66" fmla="*/ 2902232 h 4614473"/>
              <a:gd name="connsiteX67" fmla="*/ 42083 w 4542115"/>
              <a:gd name="connsiteY67" fmla="*/ 2847268 h 4614473"/>
              <a:gd name="connsiteX68" fmla="*/ 69528 w 4542115"/>
              <a:gd name="connsiteY68" fmla="*/ 2790469 h 4614473"/>
              <a:gd name="connsiteX69" fmla="*/ 100635 w 4542115"/>
              <a:gd name="connsiteY69" fmla="*/ 2737334 h 4614473"/>
              <a:gd name="connsiteX70" fmla="*/ 133569 w 4542115"/>
              <a:gd name="connsiteY70" fmla="*/ 2682368 h 4614473"/>
              <a:gd name="connsiteX71" fmla="*/ 162841 w 4542115"/>
              <a:gd name="connsiteY71" fmla="*/ 2627399 h 4614473"/>
              <a:gd name="connsiteX72" fmla="*/ 192118 w 4542115"/>
              <a:gd name="connsiteY72" fmla="*/ 2572433 h 4614473"/>
              <a:gd name="connsiteX73" fmla="*/ 214070 w 4542115"/>
              <a:gd name="connsiteY73" fmla="*/ 2519300 h 4614473"/>
              <a:gd name="connsiteX74" fmla="*/ 228710 w 4542115"/>
              <a:gd name="connsiteY74" fmla="*/ 2462501 h 4614473"/>
              <a:gd name="connsiteX75" fmla="*/ 236025 w 4542115"/>
              <a:gd name="connsiteY75" fmla="*/ 2405702 h 4614473"/>
              <a:gd name="connsiteX76" fmla="*/ 236025 w 4542115"/>
              <a:gd name="connsiteY76" fmla="*/ 2345239 h 4614473"/>
              <a:gd name="connsiteX77" fmla="*/ 232369 w 4542115"/>
              <a:gd name="connsiteY77" fmla="*/ 2282943 h 4614473"/>
              <a:gd name="connsiteX78" fmla="*/ 225050 w 4542115"/>
              <a:gd name="connsiteY78" fmla="*/ 2220652 h 4614473"/>
              <a:gd name="connsiteX79" fmla="*/ 215902 w 4542115"/>
              <a:gd name="connsiteY79" fmla="*/ 2158351 h 4614473"/>
              <a:gd name="connsiteX80" fmla="*/ 208585 w 4542115"/>
              <a:gd name="connsiteY80" fmla="*/ 2096056 h 4614473"/>
              <a:gd name="connsiteX81" fmla="*/ 203092 w 4542115"/>
              <a:gd name="connsiteY81" fmla="*/ 2033762 h 4614473"/>
              <a:gd name="connsiteX82" fmla="*/ 204924 w 4542115"/>
              <a:gd name="connsiteY82" fmla="*/ 1975130 h 4614473"/>
              <a:gd name="connsiteX83" fmla="*/ 212241 w 4542115"/>
              <a:gd name="connsiteY83" fmla="*/ 1918331 h 4614473"/>
              <a:gd name="connsiteX84" fmla="*/ 228710 w 4542115"/>
              <a:gd name="connsiteY84" fmla="*/ 1863365 h 4614473"/>
              <a:gd name="connsiteX85" fmla="*/ 252494 w 4542115"/>
              <a:gd name="connsiteY85" fmla="*/ 1817559 h 4614473"/>
              <a:gd name="connsiteX86" fmla="*/ 283597 w 4542115"/>
              <a:gd name="connsiteY86" fmla="*/ 1773588 h 4614473"/>
              <a:gd name="connsiteX87" fmla="*/ 320194 w 4542115"/>
              <a:gd name="connsiteY87" fmla="*/ 1735110 h 4614473"/>
              <a:gd name="connsiteX88" fmla="*/ 362272 w 4542115"/>
              <a:gd name="connsiteY88" fmla="*/ 1696633 h 4614473"/>
              <a:gd name="connsiteX89" fmla="*/ 406186 w 4542115"/>
              <a:gd name="connsiteY89" fmla="*/ 1661821 h 4614473"/>
              <a:gd name="connsiteX90" fmla="*/ 451923 w 4542115"/>
              <a:gd name="connsiteY90" fmla="*/ 1627010 h 4614473"/>
              <a:gd name="connsiteX91" fmla="*/ 499492 w 4542115"/>
              <a:gd name="connsiteY91" fmla="*/ 1592198 h 4614473"/>
              <a:gd name="connsiteX92" fmla="*/ 543408 w 4542115"/>
              <a:gd name="connsiteY92" fmla="*/ 1557383 h 4614473"/>
              <a:gd name="connsiteX93" fmla="*/ 585489 w 4542115"/>
              <a:gd name="connsiteY93" fmla="*/ 1520742 h 4614473"/>
              <a:gd name="connsiteX94" fmla="*/ 622081 w 4542115"/>
              <a:gd name="connsiteY94" fmla="*/ 1478602 h 4614473"/>
              <a:gd name="connsiteX95" fmla="*/ 655016 w 4542115"/>
              <a:gd name="connsiteY95" fmla="*/ 1438290 h 4614473"/>
              <a:gd name="connsiteX96" fmla="*/ 680633 w 4542115"/>
              <a:gd name="connsiteY96" fmla="*/ 1392484 h 4614473"/>
              <a:gd name="connsiteX97" fmla="*/ 702588 w 4542115"/>
              <a:gd name="connsiteY97" fmla="*/ 1343017 h 4614473"/>
              <a:gd name="connsiteX98" fmla="*/ 720885 w 4542115"/>
              <a:gd name="connsiteY98" fmla="*/ 1289879 h 4614473"/>
              <a:gd name="connsiteX99" fmla="*/ 737352 w 4542115"/>
              <a:gd name="connsiteY99" fmla="*/ 1234913 h 4614473"/>
              <a:gd name="connsiteX100" fmla="*/ 751988 w 4542115"/>
              <a:gd name="connsiteY100" fmla="*/ 1179949 h 4614473"/>
              <a:gd name="connsiteX101" fmla="*/ 766625 w 4542115"/>
              <a:gd name="connsiteY101" fmla="*/ 1123148 h 4614473"/>
              <a:gd name="connsiteX102" fmla="*/ 783093 w 4542115"/>
              <a:gd name="connsiteY102" fmla="*/ 1070017 h 4614473"/>
              <a:gd name="connsiteX103" fmla="*/ 801388 w 4542115"/>
              <a:gd name="connsiteY103" fmla="*/ 1016879 h 4614473"/>
              <a:gd name="connsiteX104" fmla="*/ 823342 w 4542115"/>
              <a:gd name="connsiteY104" fmla="*/ 967409 h 4614473"/>
              <a:gd name="connsiteX105" fmla="*/ 850791 w 4542115"/>
              <a:gd name="connsiteY105" fmla="*/ 923437 h 4614473"/>
              <a:gd name="connsiteX106" fmla="*/ 883719 w 4542115"/>
              <a:gd name="connsiteY106" fmla="*/ 883127 h 4614473"/>
              <a:gd name="connsiteX107" fmla="*/ 923974 w 4542115"/>
              <a:gd name="connsiteY107" fmla="*/ 850147 h 4614473"/>
              <a:gd name="connsiteX108" fmla="*/ 967888 w 4542115"/>
              <a:gd name="connsiteY108" fmla="*/ 822667 h 4614473"/>
              <a:gd name="connsiteX109" fmla="*/ 1017286 w 4542115"/>
              <a:gd name="connsiteY109" fmla="*/ 800678 h 4614473"/>
              <a:gd name="connsiteX110" fmla="*/ 1070344 w 4542115"/>
              <a:gd name="connsiteY110" fmla="*/ 782355 h 4614473"/>
              <a:gd name="connsiteX111" fmla="*/ 1123405 w 4542115"/>
              <a:gd name="connsiteY111" fmla="*/ 765865 h 4614473"/>
              <a:gd name="connsiteX112" fmla="*/ 1180122 w 4542115"/>
              <a:gd name="connsiteY112" fmla="*/ 751208 h 4614473"/>
              <a:gd name="connsiteX113" fmla="*/ 1235013 w 4542115"/>
              <a:gd name="connsiteY113" fmla="*/ 736549 h 4614473"/>
              <a:gd name="connsiteX114" fmla="*/ 1289905 w 4542115"/>
              <a:gd name="connsiteY114" fmla="*/ 720059 h 4614473"/>
              <a:gd name="connsiteX115" fmla="*/ 1342961 w 4542115"/>
              <a:gd name="connsiteY115" fmla="*/ 701741 h 4614473"/>
              <a:gd name="connsiteX116" fmla="*/ 1392366 w 4542115"/>
              <a:gd name="connsiteY116" fmla="*/ 679752 h 4614473"/>
              <a:gd name="connsiteX117" fmla="*/ 1438103 w 4542115"/>
              <a:gd name="connsiteY117" fmla="*/ 654104 h 4614473"/>
              <a:gd name="connsiteX118" fmla="*/ 1478355 w 4542115"/>
              <a:gd name="connsiteY118" fmla="*/ 621122 h 4614473"/>
              <a:gd name="connsiteX119" fmla="*/ 1520434 w 4542115"/>
              <a:gd name="connsiteY119" fmla="*/ 584477 h 4614473"/>
              <a:gd name="connsiteX120" fmla="*/ 1557033 w 4542115"/>
              <a:gd name="connsiteY120" fmla="*/ 542337 h 4614473"/>
              <a:gd name="connsiteX121" fmla="*/ 1591797 w 4542115"/>
              <a:gd name="connsiteY121" fmla="*/ 498362 h 4614473"/>
              <a:gd name="connsiteX122" fmla="*/ 1626556 w 4542115"/>
              <a:gd name="connsiteY122" fmla="*/ 452556 h 4614473"/>
              <a:gd name="connsiteX123" fmla="*/ 1661319 w 4542115"/>
              <a:gd name="connsiteY123" fmla="*/ 406750 h 4614473"/>
              <a:gd name="connsiteX124" fmla="*/ 1696081 w 4542115"/>
              <a:gd name="connsiteY124" fmla="*/ 362777 h 4614473"/>
              <a:gd name="connsiteX125" fmla="*/ 1734508 w 4542115"/>
              <a:gd name="connsiteY125" fmla="*/ 320637 h 4614473"/>
              <a:gd name="connsiteX126" fmla="*/ 1772930 w 4542115"/>
              <a:gd name="connsiteY126" fmla="*/ 283994 h 4614473"/>
              <a:gd name="connsiteX127" fmla="*/ 1816841 w 4542115"/>
              <a:gd name="connsiteY127" fmla="*/ 252845 h 4614473"/>
              <a:gd name="connsiteX128" fmla="*/ 1862581 w 4542115"/>
              <a:gd name="connsiteY128" fmla="*/ 229025 h 4614473"/>
              <a:gd name="connsiteX129" fmla="*/ 1917472 w 4542115"/>
              <a:gd name="connsiteY129" fmla="*/ 212538 h 4614473"/>
              <a:gd name="connsiteX130" fmla="*/ 1974191 w 4542115"/>
              <a:gd name="connsiteY130" fmla="*/ 205206 h 4614473"/>
              <a:gd name="connsiteX131" fmla="*/ 2032739 w 4542115"/>
              <a:gd name="connsiteY131" fmla="*/ 203373 h 4614473"/>
              <a:gd name="connsiteX132" fmla="*/ 2094947 w 4542115"/>
              <a:gd name="connsiteY132" fmla="*/ 208872 h 4614473"/>
              <a:gd name="connsiteX133" fmla="*/ 2157153 w 4542115"/>
              <a:gd name="connsiteY133" fmla="*/ 216201 h 4614473"/>
              <a:gd name="connsiteX134" fmla="*/ 2219363 w 4542115"/>
              <a:gd name="connsiteY134" fmla="*/ 225361 h 4614473"/>
              <a:gd name="connsiteX135" fmla="*/ 2281569 w 4542115"/>
              <a:gd name="connsiteY135" fmla="*/ 232693 h 4614473"/>
              <a:gd name="connsiteX136" fmla="*/ 2343775 w 4542115"/>
              <a:gd name="connsiteY136" fmla="*/ 236355 h 4614473"/>
              <a:gd name="connsiteX137" fmla="*/ 2404160 w 4542115"/>
              <a:gd name="connsiteY137" fmla="*/ 236355 h 4614473"/>
              <a:gd name="connsiteX138" fmla="*/ 2460875 w 4542115"/>
              <a:gd name="connsiteY138" fmla="*/ 229025 h 4614473"/>
              <a:gd name="connsiteX139" fmla="*/ 2519423 w 4542115"/>
              <a:gd name="connsiteY139" fmla="*/ 214366 h 4614473"/>
              <a:gd name="connsiteX140" fmla="*/ 2572486 w 4542115"/>
              <a:gd name="connsiteY140" fmla="*/ 192379 h 4614473"/>
              <a:gd name="connsiteX141" fmla="*/ 2627375 w 4542115"/>
              <a:gd name="connsiteY141" fmla="*/ 163066 h 4614473"/>
              <a:gd name="connsiteX142" fmla="*/ 2682261 w 4542115"/>
              <a:gd name="connsiteY142" fmla="*/ 133754 h 4614473"/>
              <a:gd name="connsiteX143" fmla="*/ 2737153 w 4542115"/>
              <a:gd name="connsiteY143" fmla="*/ 100772 h 4614473"/>
              <a:gd name="connsiteX144" fmla="*/ 2790211 w 4542115"/>
              <a:gd name="connsiteY144" fmla="*/ 69623 h 4614473"/>
              <a:gd name="connsiteX145" fmla="*/ 2846931 w 4542115"/>
              <a:gd name="connsiteY145" fmla="*/ 42142 h 4614473"/>
              <a:gd name="connsiteX146" fmla="*/ 2901822 w 4542115"/>
              <a:gd name="connsiteY146" fmla="*/ 20154 h 4614473"/>
              <a:gd name="connsiteX147" fmla="*/ 2958537 w 4542115"/>
              <a:gd name="connsiteY147" fmla="*/ 5494 h 461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4542115" h="4614473">
                <a:moveTo>
                  <a:pt x="3017089" y="0"/>
                </a:moveTo>
                <a:lnTo>
                  <a:pt x="3075636" y="5494"/>
                </a:lnTo>
                <a:lnTo>
                  <a:pt x="3132353" y="20154"/>
                </a:lnTo>
                <a:lnTo>
                  <a:pt x="3187242" y="42142"/>
                </a:lnTo>
                <a:lnTo>
                  <a:pt x="3243962" y="69623"/>
                </a:lnTo>
                <a:lnTo>
                  <a:pt x="3297023" y="100772"/>
                </a:lnTo>
                <a:lnTo>
                  <a:pt x="3351911" y="133754"/>
                </a:lnTo>
                <a:lnTo>
                  <a:pt x="3406803" y="163066"/>
                </a:lnTo>
                <a:lnTo>
                  <a:pt x="3461689" y="192379"/>
                </a:lnTo>
                <a:lnTo>
                  <a:pt x="3516579" y="214366"/>
                </a:lnTo>
                <a:lnTo>
                  <a:pt x="3573300" y="229025"/>
                </a:lnTo>
                <a:lnTo>
                  <a:pt x="3630019" y="236355"/>
                </a:lnTo>
                <a:lnTo>
                  <a:pt x="3690397" y="236355"/>
                </a:lnTo>
                <a:lnTo>
                  <a:pt x="3752606" y="232693"/>
                </a:lnTo>
                <a:lnTo>
                  <a:pt x="3814809" y="225361"/>
                </a:lnTo>
                <a:lnTo>
                  <a:pt x="3877020" y="216201"/>
                </a:lnTo>
                <a:lnTo>
                  <a:pt x="3939231" y="208872"/>
                </a:lnTo>
                <a:lnTo>
                  <a:pt x="4001437" y="203373"/>
                </a:lnTo>
                <a:lnTo>
                  <a:pt x="4059986" y="205206"/>
                </a:lnTo>
                <a:lnTo>
                  <a:pt x="4116706" y="212538"/>
                </a:lnTo>
                <a:lnTo>
                  <a:pt x="4171595" y="229025"/>
                </a:lnTo>
                <a:lnTo>
                  <a:pt x="4217336" y="252845"/>
                </a:lnTo>
                <a:lnTo>
                  <a:pt x="4261245" y="283994"/>
                </a:lnTo>
                <a:lnTo>
                  <a:pt x="4299669" y="320637"/>
                </a:lnTo>
                <a:lnTo>
                  <a:pt x="4338095" y="362777"/>
                </a:lnTo>
                <a:lnTo>
                  <a:pt x="4372856" y="406750"/>
                </a:lnTo>
                <a:lnTo>
                  <a:pt x="4407617" y="452556"/>
                </a:lnTo>
                <a:lnTo>
                  <a:pt x="4442381" y="498362"/>
                </a:lnTo>
                <a:lnTo>
                  <a:pt x="4477145" y="542337"/>
                </a:lnTo>
                <a:lnTo>
                  <a:pt x="4513739" y="584477"/>
                </a:lnTo>
                <a:lnTo>
                  <a:pt x="4542115" y="609189"/>
                </a:lnTo>
                <a:lnTo>
                  <a:pt x="4542115" y="4614473"/>
                </a:lnTo>
                <a:lnTo>
                  <a:pt x="664769" y="4614473"/>
                </a:lnTo>
                <a:lnTo>
                  <a:pt x="655016" y="4597035"/>
                </a:lnTo>
                <a:lnTo>
                  <a:pt x="622081" y="4556726"/>
                </a:lnTo>
                <a:lnTo>
                  <a:pt x="585489" y="4514583"/>
                </a:lnTo>
                <a:lnTo>
                  <a:pt x="543408" y="4477940"/>
                </a:lnTo>
                <a:lnTo>
                  <a:pt x="499492" y="4443127"/>
                </a:lnTo>
                <a:lnTo>
                  <a:pt x="451923" y="4408315"/>
                </a:lnTo>
                <a:lnTo>
                  <a:pt x="406186" y="4373502"/>
                </a:lnTo>
                <a:lnTo>
                  <a:pt x="362272" y="4338689"/>
                </a:lnTo>
                <a:lnTo>
                  <a:pt x="320194" y="4300215"/>
                </a:lnTo>
                <a:lnTo>
                  <a:pt x="283597" y="4261739"/>
                </a:lnTo>
                <a:lnTo>
                  <a:pt x="252494" y="4217766"/>
                </a:lnTo>
                <a:lnTo>
                  <a:pt x="228710" y="4171960"/>
                </a:lnTo>
                <a:lnTo>
                  <a:pt x="212241" y="4116996"/>
                </a:lnTo>
                <a:lnTo>
                  <a:pt x="204924" y="4060197"/>
                </a:lnTo>
                <a:lnTo>
                  <a:pt x="203092" y="4001565"/>
                </a:lnTo>
                <a:lnTo>
                  <a:pt x="208585" y="3939271"/>
                </a:lnTo>
                <a:lnTo>
                  <a:pt x="215902" y="3876973"/>
                </a:lnTo>
                <a:lnTo>
                  <a:pt x="225050" y="3814678"/>
                </a:lnTo>
                <a:lnTo>
                  <a:pt x="232369" y="3752380"/>
                </a:lnTo>
                <a:lnTo>
                  <a:pt x="236025" y="3690086"/>
                </a:lnTo>
                <a:lnTo>
                  <a:pt x="236025" y="3629623"/>
                </a:lnTo>
                <a:lnTo>
                  <a:pt x="228710" y="3572826"/>
                </a:lnTo>
                <a:lnTo>
                  <a:pt x="214070" y="3516025"/>
                </a:lnTo>
                <a:lnTo>
                  <a:pt x="192118" y="3462892"/>
                </a:lnTo>
                <a:lnTo>
                  <a:pt x="162841" y="3407926"/>
                </a:lnTo>
                <a:lnTo>
                  <a:pt x="133569" y="3352962"/>
                </a:lnTo>
                <a:lnTo>
                  <a:pt x="100635" y="3297993"/>
                </a:lnTo>
                <a:lnTo>
                  <a:pt x="69528" y="3244856"/>
                </a:lnTo>
                <a:lnTo>
                  <a:pt x="42083" y="3188061"/>
                </a:lnTo>
                <a:lnTo>
                  <a:pt x="20128" y="3133090"/>
                </a:lnTo>
                <a:lnTo>
                  <a:pt x="5491" y="3076291"/>
                </a:lnTo>
                <a:lnTo>
                  <a:pt x="0" y="3017661"/>
                </a:lnTo>
                <a:lnTo>
                  <a:pt x="5491" y="2959031"/>
                </a:lnTo>
                <a:lnTo>
                  <a:pt x="20128" y="2902232"/>
                </a:lnTo>
                <a:lnTo>
                  <a:pt x="42083" y="2847268"/>
                </a:lnTo>
                <a:lnTo>
                  <a:pt x="69528" y="2790469"/>
                </a:lnTo>
                <a:lnTo>
                  <a:pt x="100635" y="2737334"/>
                </a:lnTo>
                <a:lnTo>
                  <a:pt x="133569" y="2682368"/>
                </a:lnTo>
                <a:lnTo>
                  <a:pt x="162841" y="2627399"/>
                </a:lnTo>
                <a:lnTo>
                  <a:pt x="192118" y="2572433"/>
                </a:lnTo>
                <a:lnTo>
                  <a:pt x="214070" y="2519300"/>
                </a:lnTo>
                <a:lnTo>
                  <a:pt x="228710" y="2462501"/>
                </a:lnTo>
                <a:lnTo>
                  <a:pt x="236025" y="2405702"/>
                </a:lnTo>
                <a:lnTo>
                  <a:pt x="236025" y="2345239"/>
                </a:lnTo>
                <a:lnTo>
                  <a:pt x="232369" y="2282943"/>
                </a:lnTo>
                <a:lnTo>
                  <a:pt x="225050" y="2220652"/>
                </a:lnTo>
                <a:lnTo>
                  <a:pt x="215902" y="2158351"/>
                </a:lnTo>
                <a:lnTo>
                  <a:pt x="208585" y="2096056"/>
                </a:lnTo>
                <a:lnTo>
                  <a:pt x="203092" y="2033762"/>
                </a:lnTo>
                <a:lnTo>
                  <a:pt x="204924" y="1975130"/>
                </a:lnTo>
                <a:lnTo>
                  <a:pt x="212241" y="1918331"/>
                </a:lnTo>
                <a:lnTo>
                  <a:pt x="228710" y="1863365"/>
                </a:lnTo>
                <a:lnTo>
                  <a:pt x="252494" y="1817559"/>
                </a:lnTo>
                <a:lnTo>
                  <a:pt x="283597" y="1773588"/>
                </a:lnTo>
                <a:lnTo>
                  <a:pt x="320194" y="1735110"/>
                </a:lnTo>
                <a:lnTo>
                  <a:pt x="362272" y="1696633"/>
                </a:lnTo>
                <a:lnTo>
                  <a:pt x="406186" y="1661821"/>
                </a:lnTo>
                <a:lnTo>
                  <a:pt x="451923" y="1627010"/>
                </a:lnTo>
                <a:lnTo>
                  <a:pt x="499492" y="1592198"/>
                </a:lnTo>
                <a:lnTo>
                  <a:pt x="543408" y="1557383"/>
                </a:lnTo>
                <a:lnTo>
                  <a:pt x="585489" y="1520742"/>
                </a:lnTo>
                <a:lnTo>
                  <a:pt x="622081" y="1478602"/>
                </a:lnTo>
                <a:lnTo>
                  <a:pt x="655016" y="1438290"/>
                </a:lnTo>
                <a:lnTo>
                  <a:pt x="680633" y="1392484"/>
                </a:lnTo>
                <a:lnTo>
                  <a:pt x="702588" y="1343017"/>
                </a:lnTo>
                <a:lnTo>
                  <a:pt x="720885" y="1289879"/>
                </a:lnTo>
                <a:lnTo>
                  <a:pt x="737352" y="1234913"/>
                </a:lnTo>
                <a:lnTo>
                  <a:pt x="751988" y="1179949"/>
                </a:lnTo>
                <a:lnTo>
                  <a:pt x="766625" y="1123148"/>
                </a:lnTo>
                <a:lnTo>
                  <a:pt x="783093" y="1070017"/>
                </a:lnTo>
                <a:lnTo>
                  <a:pt x="801388" y="1016879"/>
                </a:lnTo>
                <a:lnTo>
                  <a:pt x="823342" y="967409"/>
                </a:lnTo>
                <a:lnTo>
                  <a:pt x="850791" y="923437"/>
                </a:lnTo>
                <a:lnTo>
                  <a:pt x="883719" y="883127"/>
                </a:lnTo>
                <a:lnTo>
                  <a:pt x="923974" y="850147"/>
                </a:lnTo>
                <a:lnTo>
                  <a:pt x="967888" y="822667"/>
                </a:lnTo>
                <a:lnTo>
                  <a:pt x="1017286" y="800678"/>
                </a:lnTo>
                <a:lnTo>
                  <a:pt x="1070344" y="782355"/>
                </a:lnTo>
                <a:lnTo>
                  <a:pt x="1123405" y="765865"/>
                </a:lnTo>
                <a:lnTo>
                  <a:pt x="1180122" y="751208"/>
                </a:lnTo>
                <a:lnTo>
                  <a:pt x="1235013" y="736549"/>
                </a:lnTo>
                <a:lnTo>
                  <a:pt x="1289905" y="720059"/>
                </a:lnTo>
                <a:lnTo>
                  <a:pt x="1342961" y="701741"/>
                </a:lnTo>
                <a:lnTo>
                  <a:pt x="1392366" y="679752"/>
                </a:lnTo>
                <a:lnTo>
                  <a:pt x="1438103" y="654104"/>
                </a:lnTo>
                <a:lnTo>
                  <a:pt x="1478355" y="621122"/>
                </a:lnTo>
                <a:lnTo>
                  <a:pt x="1520434" y="584477"/>
                </a:lnTo>
                <a:lnTo>
                  <a:pt x="1557033" y="542337"/>
                </a:lnTo>
                <a:lnTo>
                  <a:pt x="1591797" y="498362"/>
                </a:lnTo>
                <a:lnTo>
                  <a:pt x="1626556" y="452556"/>
                </a:lnTo>
                <a:lnTo>
                  <a:pt x="1661319" y="406750"/>
                </a:lnTo>
                <a:lnTo>
                  <a:pt x="1696081" y="362777"/>
                </a:lnTo>
                <a:lnTo>
                  <a:pt x="1734508" y="320637"/>
                </a:lnTo>
                <a:lnTo>
                  <a:pt x="1772930" y="283994"/>
                </a:lnTo>
                <a:lnTo>
                  <a:pt x="1816841" y="252845"/>
                </a:lnTo>
                <a:lnTo>
                  <a:pt x="1862581" y="229025"/>
                </a:lnTo>
                <a:lnTo>
                  <a:pt x="1917472" y="212538"/>
                </a:lnTo>
                <a:lnTo>
                  <a:pt x="1974191" y="205206"/>
                </a:lnTo>
                <a:lnTo>
                  <a:pt x="2032739" y="203373"/>
                </a:lnTo>
                <a:lnTo>
                  <a:pt x="2094947" y="208872"/>
                </a:lnTo>
                <a:lnTo>
                  <a:pt x="2157153" y="216201"/>
                </a:lnTo>
                <a:lnTo>
                  <a:pt x="2219363" y="225361"/>
                </a:lnTo>
                <a:lnTo>
                  <a:pt x="2281569" y="232693"/>
                </a:lnTo>
                <a:lnTo>
                  <a:pt x="2343775" y="236355"/>
                </a:lnTo>
                <a:lnTo>
                  <a:pt x="2404160" y="236355"/>
                </a:lnTo>
                <a:lnTo>
                  <a:pt x="2460875" y="229025"/>
                </a:lnTo>
                <a:lnTo>
                  <a:pt x="2519423" y="214366"/>
                </a:lnTo>
                <a:lnTo>
                  <a:pt x="2572486" y="192379"/>
                </a:lnTo>
                <a:lnTo>
                  <a:pt x="2627375" y="163066"/>
                </a:lnTo>
                <a:lnTo>
                  <a:pt x="2682261" y="133754"/>
                </a:lnTo>
                <a:lnTo>
                  <a:pt x="2737153" y="100772"/>
                </a:lnTo>
                <a:lnTo>
                  <a:pt x="2790211" y="69623"/>
                </a:lnTo>
                <a:lnTo>
                  <a:pt x="2846931" y="42142"/>
                </a:lnTo>
                <a:lnTo>
                  <a:pt x="2901822" y="20154"/>
                </a:lnTo>
                <a:lnTo>
                  <a:pt x="2958537" y="5494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418EEBA-4D15-4782-81DC-AA2BE05E7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927" y="0"/>
            <a:ext cx="3419856" cy="2381967"/>
          </a:xfrm>
          <a:custGeom>
            <a:avLst/>
            <a:gdLst>
              <a:gd name="connsiteX0" fmla="*/ 139056 w 3419856"/>
              <a:gd name="connsiteY0" fmla="*/ 0 h 2381967"/>
              <a:gd name="connsiteX1" fmla="*/ 3280802 w 3419856"/>
              <a:gd name="connsiteY1" fmla="*/ 0 h 2381967"/>
              <a:gd name="connsiteX2" fmla="*/ 3290236 w 3419856"/>
              <a:gd name="connsiteY2" fmla="*/ 18169 h 2381967"/>
              <a:gd name="connsiteX3" fmla="*/ 3299570 w 3419856"/>
              <a:gd name="connsiteY3" fmla="*/ 49321 h 2381967"/>
              <a:gd name="connsiteX4" fmla="*/ 3303718 w 3419856"/>
              <a:gd name="connsiteY4" fmla="*/ 81512 h 2381967"/>
              <a:gd name="connsiteX5" fmla="*/ 3304755 w 3419856"/>
              <a:gd name="connsiteY5" fmla="*/ 114742 h 2381967"/>
              <a:gd name="connsiteX6" fmla="*/ 3301642 w 3419856"/>
              <a:gd name="connsiteY6" fmla="*/ 150047 h 2381967"/>
              <a:gd name="connsiteX7" fmla="*/ 3297498 w 3419856"/>
              <a:gd name="connsiteY7" fmla="*/ 185353 h 2381967"/>
              <a:gd name="connsiteX8" fmla="*/ 3292312 w 3419856"/>
              <a:gd name="connsiteY8" fmla="*/ 220661 h 2381967"/>
              <a:gd name="connsiteX9" fmla="*/ 3288164 w 3419856"/>
              <a:gd name="connsiteY9" fmla="*/ 255964 h 2381967"/>
              <a:gd name="connsiteX10" fmla="*/ 3286089 w 3419856"/>
              <a:gd name="connsiteY10" fmla="*/ 291271 h 2381967"/>
              <a:gd name="connsiteX11" fmla="*/ 3286089 w 3419856"/>
              <a:gd name="connsiteY11" fmla="*/ 325538 h 2381967"/>
              <a:gd name="connsiteX12" fmla="*/ 3290236 w 3419856"/>
              <a:gd name="connsiteY12" fmla="*/ 357729 h 2381967"/>
              <a:gd name="connsiteX13" fmla="*/ 3298533 w 3419856"/>
              <a:gd name="connsiteY13" fmla="*/ 389919 h 2381967"/>
              <a:gd name="connsiteX14" fmla="*/ 3310976 w 3419856"/>
              <a:gd name="connsiteY14" fmla="*/ 420032 h 2381967"/>
              <a:gd name="connsiteX15" fmla="*/ 3326531 w 3419856"/>
              <a:gd name="connsiteY15" fmla="*/ 451184 h 2381967"/>
              <a:gd name="connsiteX16" fmla="*/ 3344160 w 3419856"/>
              <a:gd name="connsiteY16" fmla="*/ 482338 h 2381967"/>
              <a:gd name="connsiteX17" fmla="*/ 3362823 w 3419856"/>
              <a:gd name="connsiteY17" fmla="*/ 513490 h 2381967"/>
              <a:gd name="connsiteX18" fmla="*/ 3380451 w 3419856"/>
              <a:gd name="connsiteY18" fmla="*/ 543604 h 2381967"/>
              <a:gd name="connsiteX19" fmla="*/ 3396007 w 3419856"/>
              <a:gd name="connsiteY19" fmla="*/ 575795 h 2381967"/>
              <a:gd name="connsiteX20" fmla="*/ 3408449 w 3419856"/>
              <a:gd name="connsiteY20" fmla="*/ 606946 h 2381967"/>
              <a:gd name="connsiteX21" fmla="*/ 3416747 w 3419856"/>
              <a:gd name="connsiteY21" fmla="*/ 639136 h 2381967"/>
              <a:gd name="connsiteX22" fmla="*/ 3419856 w 3419856"/>
              <a:gd name="connsiteY22" fmla="*/ 672365 h 2381967"/>
              <a:gd name="connsiteX23" fmla="*/ 3416747 w 3419856"/>
              <a:gd name="connsiteY23" fmla="*/ 705593 h 2381967"/>
              <a:gd name="connsiteX24" fmla="*/ 3408449 w 3419856"/>
              <a:gd name="connsiteY24" fmla="*/ 737784 h 2381967"/>
              <a:gd name="connsiteX25" fmla="*/ 3396007 w 3419856"/>
              <a:gd name="connsiteY25" fmla="*/ 768938 h 2381967"/>
              <a:gd name="connsiteX26" fmla="*/ 3380451 w 3419856"/>
              <a:gd name="connsiteY26" fmla="*/ 801127 h 2381967"/>
              <a:gd name="connsiteX27" fmla="*/ 3362823 w 3419856"/>
              <a:gd name="connsiteY27" fmla="*/ 831242 h 2381967"/>
              <a:gd name="connsiteX28" fmla="*/ 3344160 w 3419856"/>
              <a:gd name="connsiteY28" fmla="*/ 862396 h 2381967"/>
              <a:gd name="connsiteX29" fmla="*/ 3326531 w 3419856"/>
              <a:gd name="connsiteY29" fmla="*/ 893546 h 2381967"/>
              <a:gd name="connsiteX30" fmla="*/ 3310976 w 3419856"/>
              <a:gd name="connsiteY30" fmla="*/ 924698 h 2381967"/>
              <a:gd name="connsiteX31" fmla="*/ 3298533 w 3419856"/>
              <a:gd name="connsiteY31" fmla="*/ 954811 h 2381967"/>
              <a:gd name="connsiteX32" fmla="*/ 3290236 w 3419856"/>
              <a:gd name="connsiteY32" fmla="*/ 987004 h 2381967"/>
              <a:gd name="connsiteX33" fmla="*/ 3286089 w 3419856"/>
              <a:gd name="connsiteY33" fmla="*/ 1019193 h 2381967"/>
              <a:gd name="connsiteX34" fmla="*/ 3286089 w 3419856"/>
              <a:gd name="connsiteY34" fmla="*/ 1053460 h 2381967"/>
              <a:gd name="connsiteX35" fmla="*/ 3288164 w 3419856"/>
              <a:gd name="connsiteY35" fmla="*/ 1088765 h 2381967"/>
              <a:gd name="connsiteX36" fmla="*/ 3292312 w 3419856"/>
              <a:gd name="connsiteY36" fmla="*/ 1124072 h 2381967"/>
              <a:gd name="connsiteX37" fmla="*/ 3297498 w 3419856"/>
              <a:gd name="connsiteY37" fmla="*/ 1159378 h 2381967"/>
              <a:gd name="connsiteX38" fmla="*/ 3301642 w 3419856"/>
              <a:gd name="connsiteY38" fmla="*/ 1194686 h 2381967"/>
              <a:gd name="connsiteX39" fmla="*/ 3304755 w 3419856"/>
              <a:gd name="connsiteY39" fmla="*/ 1229990 h 2381967"/>
              <a:gd name="connsiteX40" fmla="*/ 3303718 w 3419856"/>
              <a:gd name="connsiteY40" fmla="*/ 1263220 h 2381967"/>
              <a:gd name="connsiteX41" fmla="*/ 3299570 w 3419856"/>
              <a:gd name="connsiteY41" fmla="*/ 1295411 h 2381967"/>
              <a:gd name="connsiteX42" fmla="*/ 3290236 w 3419856"/>
              <a:gd name="connsiteY42" fmla="*/ 1326561 h 2381967"/>
              <a:gd name="connsiteX43" fmla="*/ 3276757 w 3419856"/>
              <a:gd name="connsiteY43" fmla="*/ 1352522 h 2381967"/>
              <a:gd name="connsiteX44" fmla="*/ 3259131 w 3419856"/>
              <a:gd name="connsiteY44" fmla="*/ 1377443 h 2381967"/>
              <a:gd name="connsiteX45" fmla="*/ 3238390 w 3419856"/>
              <a:gd name="connsiteY45" fmla="*/ 1399250 h 2381967"/>
              <a:gd name="connsiteX46" fmla="*/ 3214539 w 3419856"/>
              <a:gd name="connsiteY46" fmla="*/ 1421055 h 2381967"/>
              <a:gd name="connsiteX47" fmla="*/ 3189654 w 3419856"/>
              <a:gd name="connsiteY47" fmla="*/ 1440785 h 2381967"/>
              <a:gd name="connsiteX48" fmla="*/ 3163731 w 3419856"/>
              <a:gd name="connsiteY48" fmla="*/ 1460515 h 2381967"/>
              <a:gd name="connsiteX49" fmla="*/ 3137807 w 3419856"/>
              <a:gd name="connsiteY49" fmla="*/ 1480245 h 2381967"/>
              <a:gd name="connsiteX50" fmla="*/ 3111883 w 3419856"/>
              <a:gd name="connsiteY50" fmla="*/ 1499975 h 2381967"/>
              <a:gd name="connsiteX51" fmla="*/ 3088033 w 3419856"/>
              <a:gd name="connsiteY51" fmla="*/ 1520742 h 2381967"/>
              <a:gd name="connsiteX52" fmla="*/ 3067293 w 3419856"/>
              <a:gd name="connsiteY52" fmla="*/ 1544627 h 2381967"/>
              <a:gd name="connsiteX53" fmla="*/ 3048628 w 3419856"/>
              <a:gd name="connsiteY53" fmla="*/ 1567472 h 2381967"/>
              <a:gd name="connsiteX54" fmla="*/ 3034111 w 3419856"/>
              <a:gd name="connsiteY54" fmla="*/ 1593431 h 2381967"/>
              <a:gd name="connsiteX55" fmla="*/ 3021667 w 3419856"/>
              <a:gd name="connsiteY55" fmla="*/ 1621468 h 2381967"/>
              <a:gd name="connsiteX56" fmla="*/ 3011299 w 3419856"/>
              <a:gd name="connsiteY56" fmla="*/ 1651582 h 2381967"/>
              <a:gd name="connsiteX57" fmla="*/ 3001966 w 3419856"/>
              <a:gd name="connsiteY57" fmla="*/ 1682734 h 2381967"/>
              <a:gd name="connsiteX58" fmla="*/ 2993671 w 3419856"/>
              <a:gd name="connsiteY58" fmla="*/ 1713887 h 2381967"/>
              <a:gd name="connsiteX59" fmla="*/ 2985375 w 3419856"/>
              <a:gd name="connsiteY59" fmla="*/ 1746078 h 2381967"/>
              <a:gd name="connsiteX60" fmla="*/ 2976043 w 3419856"/>
              <a:gd name="connsiteY60" fmla="*/ 1776191 h 2381967"/>
              <a:gd name="connsiteX61" fmla="*/ 2965673 w 3419856"/>
              <a:gd name="connsiteY61" fmla="*/ 1806304 h 2381967"/>
              <a:gd name="connsiteX62" fmla="*/ 2953230 w 3419856"/>
              <a:gd name="connsiteY62" fmla="*/ 1834342 h 2381967"/>
              <a:gd name="connsiteX63" fmla="*/ 2937675 w 3419856"/>
              <a:gd name="connsiteY63" fmla="*/ 1859265 h 2381967"/>
              <a:gd name="connsiteX64" fmla="*/ 2919011 w 3419856"/>
              <a:gd name="connsiteY64" fmla="*/ 1882108 h 2381967"/>
              <a:gd name="connsiteX65" fmla="*/ 2896195 w 3419856"/>
              <a:gd name="connsiteY65" fmla="*/ 1900800 h 2381967"/>
              <a:gd name="connsiteX66" fmla="*/ 2871309 w 3419856"/>
              <a:gd name="connsiteY66" fmla="*/ 1916375 h 2381967"/>
              <a:gd name="connsiteX67" fmla="*/ 2843314 w 3419856"/>
              <a:gd name="connsiteY67" fmla="*/ 1928836 h 2381967"/>
              <a:gd name="connsiteX68" fmla="*/ 2813241 w 3419856"/>
              <a:gd name="connsiteY68" fmla="*/ 1939222 h 2381967"/>
              <a:gd name="connsiteX69" fmla="*/ 2783169 w 3419856"/>
              <a:gd name="connsiteY69" fmla="*/ 1948566 h 2381967"/>
              <a:gd name="connsiteX70" fmla="*/ 2751023 w 3419856"/>
              <a:gd name="connsiteY70" fmla="*/ 1956875 h 2381967"/>
              <a:gd name="connsiteX71" fmla="*/ 2719917 w 3419856"/>
              <a:gd name="connsiteY71" fmla="*/ 1965182 h 2381967"/>
              <a:gd name="connsiteX72" fmla="*/ 2688807 w 3419856"/>
              <a:gd name="connsiteY72" fmla="*/ 1974526 h 2381967"/>
              <a:gd name="connsiteX73" fmla="*/ 2658737 w 3419856"/>
              <a:gd name="connsiteY73" fmla="*/ 1984911 h 2381967"/>
              <a:gd name="connsiteX74" fmla="*/ 2630739 w 3419856"/>
              <a:gd name="connsiteY74" fmla="*/ 1997373 h 2381967"/>
              <a:gd name="connsiteX75" fmla="*/ 2604814 w 3419856"/>
              <a:gd name="connsiteY75" fmla="*/ 2011910 h 2381967"/>
              <a:gd name="connsiteX76" fmla="*/ 2582001 w 3419856"/>
              <a:gd name="connsiteY76" fmla="*/ 2030599 h 2381967"/>
              <a:gd name="connsiteX77" fmla="*/ 2558153 w 3419856"/>
              <a:gd name="connsiteY77" fmla="*/ 2051367 h 2381967"/>
              <a:gd name="connsiteX78" fmla="*/ 2537413 w 3419856"/>
              <a:gd name="connsiteY78" fmla="*/ 2075251 h 2381967"/>
              <a:gd name="connsiteX79" fmla="*/ 2517711 w 3419856"/>
              <a:gd name="connsiteY79" fmla="*/ 2100173 h 2381967"/>
              <a:gd name="connsiteX80" fmla="*/ 2498009 w 3419856"/>
              <a:gd name="connsiteY80" fmla="*/ 2126133 h 2381967"/>
              <a:gd name="connsiteX81" fmla="*/ 2478308 w 3419856"/>
              <a:gd name="connsiteY81" fmla="*/ 2152094 h 2381967"/>
              <a:gd name="connsiteX82" fmla="*/ 2458607 w 3419856"/>
              <a:gd name="connsiteY82" fmla="*/ 2177015 h 2381967"/>
              <a:gd name="connsiteX83" fmla="*/ 2436829 w 3419856"/>
              <a:gd name="connsiteY83" fmla="*/ 2200899 h 2381967"/>
              <a:gd name="connsiteX84" fmla="*/ 2415053 w 3419856"/>
              <a:gd name="connsiteY84" fmla="*/ 2221667 h 2381967"/>
              <a:gd name="connsiteX85" fmla="*/ 2390167 w 3419856"/>
              <a:gd name="connsiteY85" fmla="*/ 2239321 h 2381967"/>
              <a:gd name="connsiteX86" fmla="*/ 2364243 w 3419856"/>
              <a:gd name="connsiteY86" fmla="*/ 2252820 h 2381967"/>
              <a:gd name="connsiteX87" fmla="*/ 2333135 w 3419856"/>
              <a:gd name="connsiteY87" fmla="*/ 2262165 h 2381967"/>
              <a:gd name="connsiteX88" fmla="*/ 2300989 w 3419856"/>
              <a:gd name="connsiteY88" fmla="*/ 2266320 h 2381967"/>
              <a:gd name="connsiteX89" fmla="*/ 2267807 w 3419856"/>
              <a:gd name="connsiteY89" fmla="*/ 2267357 h 2381967"/>
              <a:gd name="connsiteX90" fmla="*/ 2232551 w 3419856"/>
              <a:gd name="connsiteY90" fmla="*/ 2264241 h 2381967"/>
              <a:gd name="connsiteX91" fmla="*/ 2197294 w 3419856"/>
              <a:gd name="connsiteY91" fmla="*/ 2260090 h 2381967"/>
              <a:gd name="connsiteX92" fmla="*/ 2162036 w 3419856"/>
              <a:gd name="connsiteY92" fmla="*/ 2254895 h 2381967"/>
              <a:gd name="connsiteX93" fmla="*/ 2126782 w 3419856"/>
              <a:gd name="connsiteY93" fmla="*/ 2250744 h 2381967"/>
              <a:gd name="connsiteX94" fmla="*/ 2091526 w 3419856"/>
              <a:gd name="connsiteY94" fmla="*/ 2248666 h 2381967"/>
              <a:gd name="connsiteX95" fmla="*/ 2057307 w 3419856"/>
              <a:gd name="connsiteY95" fmla="*/ 2248666 h 2381967"/>
              <a:gd name="connsiteX96" fmla="*/ 2025161 w 3419856"/>
              <a:gd name="connsiteY96" fmla="*/ 2252820 h 2381967"/>
              <a:gd name="connsiteX97" fmla="*/ 1993014 w 3419856"/>
              <a:gd name="connsiteY97" fmla="*/ 2261127 h 2381967"/>
              <a:gd name="connsiteX98" fmla="*/ 1961906 w 3419856"/>
              <a:gd name="connsiteY98" fmla="*/ 2273588 h 2381967"/>
              <a:gd name="connsiteX99" fmla="*/ 1930799 w 3419856"/>
              <a:gd name="connsiteY99" fmla="*/ 2290201 h 2381967"/>
              <a:gd name="connsiteX100" fmla="*/ 1899689 w 3419856"/>
              <a:gd name="connsiteY100" fmla="*/ 2306817 h 2381967"/>
              <a:gd name="connsiteX101" fmla="*/ 1868581 w 3419856"/>
              <a:gd name="connsiteY101" fmla="*/ 2325506 h 2381967"/>
              <a:gd name="connsiteX102" fmla="*/ 1838509 w 3419856"/>
              <a:gd name="connsiteY102" fmla="*/ 2343160 h 2381967"/>
              <a:gd name="connsiteX103" fmla="*/ 1806363 w 3419856"/>
              <a:gd name="connsiteY103" fmla="*/ 2358737 h 2381967"/>
              <a:gd name="connsiteX104" fmla="*/ 1775255 w 3419856"/>
              <a:gd name="connsiteY104" fmla="*/ 2371199 h 2381967"/>
              <a:gd name="connsiteX105" fmla="*/ 1743111 w 3419856"/>
              <a:gd name="connsiteY105" fmla="*/ 2379506 h 2381967"/>
              <a:gd name="connsiteX106" fmla="*/ 1716882 w 3419856"/>
              <a:gd name="connsiteY106" fmla="*/ 2381967 h 2381967"/>
              <a:gd name="connsiteX107" fmla="*/ 1702975 w 3419856"/>
              <a:gd name="connsiteY107" fmla="*/ 2381967 h 2381967"/>
              <a:gd name="connsiteX108" fmla="*/ 1676745 w 3419856"/>
              <a:gd name="connsiteY108" fmla="*/ 2379506 h 2381967"/>
              <a:gd name="connsiteX109" fmla="*/ 1644602 w 3419856"/>
              <a:gd name="connsiteY109" fmla="*/ 2371199 h 2381967"/>
              <a:gd name="connsiteX110" fmla="*/ 1613493 w 3419856"/>
              <a:gd name="connsiteY110" fmla="*/ 2358737 h 2381967"/>
              <a:gd name="connsiteX111" fmla="*/ 1581347 w 3419856"/>
              <a:gd name="connsiteY111" fmla="*/ 2343160 h 2381967"/>
              <a:gd name="connsiteX112" fmla="*/ 1551276 w 3419856"/>
              <a:gd name="connsiteY112" fmla="*/ 2325506 h 2381967"/>
              <a:gd name="connsiteX113" fmla="*/ 1520167 w 3419856"/>
              <a:gd name="connsiteY113" fmla="*/ 2306817 h 2381967"/>
              <a:gd name="connsiteX114" fmla="*/ 1489060 w 3419856"/>
              <a:gd name="connsiteY114" fmla="*/ 2290201 h 2381967"/>
              <a:gd name="connsiteX115" fmla="*/ 1457952 w 3419856"/>
              <a:gd name="connsiteY115" fmla="*/ 2273588 h 2381967"/>
              <a:gd name="connsiteX116" fmla="*/ 1427878 w 3419856"/>
              <a:gd name="connsiteY116" fmla="*/ 2261127 h 2381967"/>
              <a:gd name="connsiteX117" fmla="*/ 1394696 w 3419856"/>
              <a:gd name="connsiteY117" fmla="*/ 2252820 h 2381967"/>
              <a:gd name="connsiteX118" fmla="*/ 1362553 w 3419856"/>
              <a:gd name="connsiteY118" fmla="*/ 2248666 h 2381967"/>
              <a:gd name="connsiteX119" fmla="*/ 1328331 w 3419856"/>
              <a:gd name="connsiteY119" fmla="*/ 2248666 h 2381967"/>
              <a:gd name="connsiteX120" fmla="*/ 1293075 w 3419856"/>
              <a:gd name="connsiteY120" fmla="*/ 2250744 h 2381967"/>
              <a:gd name="connsiteX121" fmla="*/ 1257820 w 3419856"/>
              <a:gd name="connsiteY121" fmla="*/ 2254895 h 2381967"/>
              <a:gd name="connsiteX122" fmla="*/ 1222563 w 3419856"/>
              <a:gd name="connsiteY122" fmla="*/ 2260090 h 2381967"/>
              <a:gd name="connsiteX123" fmla="*/ 1187307 w 3419856"/>
              <a:gd name="connsiteY123" fmla="*/ 2264241 h 2381967"/>
              <a:gd name="connsiteX124" fmla="*/ 1152051 w 3419856"/>
              <a:gd name="connsiteY124" fmla="*/ 2267357 h 2381967"/>
              <a:gd name="connsiteX125" fmla="*/ 1118869 w 3419856"/>
              <a:gd name="connsiteY125" fmla="*/ 2266320 h 2381967"/>
              <a:gd name="connsiteX126" fmla="*/ 1086724 w 3419856"/>
              <a:gd name="connsiteY126" fmla="*/ 2262165 h 2381967"/>
              <a:gd name="connsiteX127" fmla="*/ 1055614 w 3419856"/>
              <a:gd name="connsiteY127" fmla="*/ 2252820 h 2381967"/>
              <a:gd name="connsiteX128" fmla="*/ 1029692 w 3419856"/>
              <a:gd name="connsiteY128" fmla="*/ 2239321 h 2381967"/>
              <a:gd name="connsiteX129" fmla="*/ 1004805 w 3419856"/>
              <a:gd name="connsiteY129" fmla="*/ 2221667 h 2381967"/>
              <a:gd name="connsiteX130" fmla="*/ 983029 w 3419856"/>
              <a:gd name="connsiteY130" fmla="*/ 2200899 h 2381967"/>
              <a:gd name="connsiteX131" fmla="*/ 961251 w 3419856"/>
              <a:gd name="connsiteY131" fmla="*/ 2177015 h 2381967"/>
              <a:gd name="connsiteX132" fmla="*/ 941550 w 3419856"/>
              <a:gd name="connsiteY132" fmla="*/ 2152094 h 2381967"/>
              <a:gd name="connsiteX133" fmla="*/ 921848 w 3419856"/>
              <a:gd name="connsiteY133" fmla="*/ 2126133 h 2381967"/>
              <a:gd name="connsiteX134" fmla="*/ 902148 w 3419856"/>
              <a:gd name="connsiteY134" fmla="*/ 2100173 h 2381967"/>
              <a:gd name="connsiteX135" fmla="*/ 882446 w 3419856"/>
              <a:gd name="connsiteY135" fmla="*/ 2075251 h 2381967"/>
              <a:gd name="connsiteX136" fmla="*/ 861703 w 3419856"/>
              <a:gd name="connsiteY136" fmla="*/ 2051367 h 2381967"/>
              <a:gd name="connsiteX137" fmla="*/ 837855 w 3419856"/>
              <a:gd name="connsiteY137" fmla="*/ 2030599 h 2381967"/>
              <a:gd name="connsiteX138" fmla="*/ 815042 w 3419856"/>
              <a:gd name="connsiteY138" fmla="*/ 2011910 h 2381967"/>
              <a:gd name="connsiteX139" fmla="*/ 789121 w 3419856"/>
              <a:gd name="connsiteY139" fmla="*/ 1997373 h 2381967"/>
              <a:gd name="connsiteX140" fmla="*/ 761121 w 3419856"/>
              <a:gd name="connsiteY140" fmla="*/ 1984911 h 2381967"/>
              <a:gd name="connsiteX141" fmla="*/ 731051 w 3419856"/>
              <a:gd name="connsiteY141" fmla="*/ 1974526 h 2381967"/>
              <a:gd name="connsiteX142" fmla="*/ 699942 w 3419856"/>
              <a:gd name="connsiteY142" fmla="*/ 1965182 h 2381967"/>
              <a:gd name="connsiteX143" fmla="*/ 668832 w 3419856"/>
              <a:gd name="connsiteY143" fmla="*/ 1956875 h 2381967"/>
              <a:gd name="connsiteX144" fmla="*/ 636688 w 3419856"/>
              <a:gd name="connsiteY144" fmla="*/ 1948566 h 2381967"/>
              <a:gd name="connsiteX145" fmla="*/ 606616 w 3419856"/>
              <a:gd name="connsiteY145" fmla="*/ 1939222 h 2381967"/>
              <a:gd name="connsiteX146" fmla="*/ 576545 w 3419856"/>
              <a:gd name="connsiteY146" fmla="*/ 1928836 h 2381967"/>
              <a:gd name="connsiteX147" fmla="*/ 548549 w 3419856"/>
              <a:gd name="connsiteY147" fmla="*/ 1916375 h 2381967"/>
              <a:gd name="connsiteX148" fmla="*/ 523661 w 3419856"/>
              <a:gd name="connsiteY148" fmla="*/ 1900800 h 2381967"/>
              <a:gd name="connsiteX149" fmla="*/ 500847 w 3419856"/>
              <a:gd name="connsiteY149" fmla="*/ 1882108 h 2381967"/>
              <a:gd name="connsiteX150" fmla="*/ 482184 w 3419856"/>
              <a:gd name="connsiteY150" fmla="*/ 1859265 h 2381967"/>
              <a:gd name="connsiteX151" fmla="*/ 466628 w 3419856"/>
              <a:gd name="connsiteY151" fmla="*/ 1834342 h 2381967"/>
              <a:gd name="connsiteX152" fmla="*/ 454185 w 3419856"/>
              <a:gd name="connsiteY152" fmla="*/ 1806304 h 2381967"/>
              <a:gd name="connsiteX153" fmla="*/ 443817 w 3419856"/>
              <a:gd name="connsiteY153" fmla="*/ 1776191 h 2381967"/>
              <a:gd name="connsiteX154" fmla="*/ 434483 w 3419856"/>
              <a:gd name="connsiteY154" fmla="*/ 1746078 h 2381967"/>
              <a:gd name="connsiteX155" fmla="*/ 426188 w 3419856"/>
              <a:gd name="connsiteY155" fmla="*/ 1713887 h 2381967"/>
              <a:gd name="connsiteX156" fmla="*/ 417893 w 3419856"/>
              <a:gd name="connsiteY156" fmla="*/ 1682734 h 2381967"/>
              <a:gd name="connsiteX157" fmla="*/ 408561 w 3419856"/>
              <a:gd name="connsiteY157" fmla="*/ 1651582 h 2381967"/>
              <a:gd name="connsiteX158" fmla="*/ 398191 w 3419856"/>
              <a:gd name="connsiteY158" fmla="*/ 1621468 h 2381967"/>
              <a:gd name="connsiteX159" fmla="*/ 385747 w 3419856"/>
              <a:gd name="connsiteY159" fmla="*/ 1593431 h 2381967"/>
              <a:gd name="connsiteX160" fmla="*/ 371229 w 3419856"/>
              <a:gd name="connsiteY160" fmla="*/ 1567472 h 2381967"/>
              <a:gd name="connsiteX161" fmla="*/ 352563 w 3419856"/>
              <a:gd name="connsiteY161" fmla="*/ 1544627 h 2381967"/>
              <a:gd name="connsiteX162" fmla="*/ 331825 w 3419856"/>
              <a:gd name="connsiteY162" fmla="*/ 1520742 h 2381967"/>
              <a:gd name="connsiteX163" fmla="*/ 307976 w 3419856"/>
              <a:gd name="connsiteY163" fmla="*/ 1499975 h 2381967"/>
              <a:gd name="connsiteX164" fmla="*/ 283086 w 3419856"/>
              <a:gd name="connsiteY164" fmla="*/ 1480245 h 2381967"/>
              <a:gd name="connsiteX165" fmla="*/ 256126 w 3419856"/>
              <a:gd name="connsiteY165" fmla="*/ 1460515 h 2381967"/>
              <a:gd name="connsiteX166" fmla="*/ 230205 w 3419856"/>
              <a:gd name="connsiteY166" fmla="*/ 1440785 h 2381967"/>
              <a:gd name="connsiteX167" fmla="*/ 205317 w 3419856"/>
              <a:gd name="connsiteY167" fmla="*/ 1421055 h 2381967"/>
              <a:gd name="connsiteX168" fmla="*/ 181469 w 3419856"/>
              <a:gd name="connsiteY168" fmla="*/ 1399250 h 2381967"/>
              <a:gd name="connsiteX169" fmla="*/ 160728 w 3419856"/>
              <a:gd name="connsiteY169" fmla="*/ 1377443 h 2381967"/>
              <a:gd name="connsiteX170" fmla="*/ 143101 w 3419856"/>
              <a:gd name="connsiteY170" fmla="*/ 1352522 h 2381967"/>
              <a:gd name="connsiteX171" fmla="*/ 129621 w 3419856"/>
              <a:gd name="connsiteY171" fmla="*/ 1326561 h 2381967"/>
              <a:gd name="connsiteX172" fmla="*/ 120288 w 3419856"/>
              <a:gd name="connsiteY172" fmla="*/ 1295411 h 2381967"/>
              <a:gd name="connsiteX173" fmla="*/ 116141 w 3419856"/>
              <a:gd name="connsiteY173" fmla="*/ 1263220 h 2381967"/>
              <a:gd name="connsiteX174" fmla="*/ 115102 w 3419856"/>
              <a:gd name="connsiteY174" fmla="*/ 1229990 h 2381967"/>
              <a:gd name="connsiteX175" fmla="*/ 118215 w 3419856"/>
              <a:gd name="connsiteY175" fmla="*/ 1194686 h 2381967"/>
              <a:gd name="connsiteX176" fmla="*/ 122362 w 3419856"/>
              <a:gd name="connsiteY176" fmla="*/ 1159378 h 2381967"/>
              <a:gd name="connsiteX177" fmla="*/ 127547 w 3419856"/>
              <a:gd name="connsiteY177" fmla="*/ 1124072 h 2381967"/>
              <a:gd name="connsiteX178" fmla="*/ 131695 w 3419856"/>
              <a:gd name="connsiteY178" fmla="*/ 1088765 h 2381967"/>
              <a:gd name="connsiteX179" fmla="*/ 133767 w 3419856"/>
              <a:gd name="connsiteY179" fmla="*/ 1053460 h 2381967"/>
              <a:gd name="connsiteX180" fmla="*/ 133767 w 3419856"/>
              <a:gd name="connsiteY180" fmla="*/ 1019193 h 2381967"/>
              <a:gd name="connsiteX181" fmla="*/ 129621 w 3419856"/>
              <a:gd name="connsiteY181" fmla="*/ 987004 h 2381967"/>
              <a:gd name="connsiteX182" fmla="*/ 121324 w 3419856"/>
              <a:gd name="connsiteY182" fmla="*/ 954811 h 2381967"/>
              <a:gd name="connsiteX183" fmla="*/ 108883 w 3419856"/>
              <a:gd name="connsiteY183" fmla="*/ 924698 h 2381967"/>
              <a:gd name="connsiteX184" fmla="*/ 92290 w 3419856"/>
              <a:gd name="connsiteY184" fmla="*/ 893546 h 2381967"/>
              <a:gd name="connsiteX185" fmla="*/ 75700 w 3419856"/>
              <a:gd name="connsiteY185" fmla="*/ 862396 h 2381967"/>
              <a:gd name="connsiteX186" fmla="*/ 57035 w 3419856"/>
              <a:gd name="connsiteY186" fmla="*/ 831242 h 2381967"/>
              <a:gd name="connsiteX187" fmla="*/ 39405 w 3419856"/>
              <a:gd name="connsiteY187" fmla="*/ 801127 h 2381967"/>
              <a:gd name="connsiteX188" fmla="*/ 23851 w 3419856"/>
              <a:gd name="connsiteY188" fmla="*/ 768938 h 2381967"/>
              <a:gd name="connsiteX189" fmla="*/ 11407 w 3419856"/>
              <a:gd name="connsiteY189" fmla="*/ 737784 h 2381967"/>
              <a:gd name="connsiteX190" fmla="*/ 3112 w 3419856"/>
              <a:gd name="connsiteY190" fmla="*/ 705593 h 2381967"/>
              <a:gd name="connsiteX191" fmla="*/ 0 w 3419856"/>
              <a:gd name="connsiteY191" fmla="*/ 672365 h 2381967"/>
              <a:gd name="connsiteX192" fmla="*/ 3112 w 3419856"/>
              <a:gd name="connsiteY192" fmla="*/ 639136 h 2381967"/>
              <a:gd name="connsiteX193" fmla="*/ 11407 w 3419856"/>
              <a:gd name="connsiteY193" fmla="*/ 606946 h 2381967"/>
              <a:gd name="connsiteX194" fmla="*/ 23851 w 3419856"/>
              <a:gd name="connsiteY194" fmla="*/ 575795 h 2381967"/>
              <a:gd name="connsiteX195" fmla="*/ 39405 w 3419856"/>
              <a:gd name="connsiteY195" fmla="*/ 543604 h 2381967"/>
              <a:gd name="connsiteX196" fmla="*/ 57035 w 3419856"/>
              <a:gd name="connsiteY196" fmla="*/ 513490 h 2381967"/>
              <a:gd name="connsiteX197" fmla="*/ 75700 w 3419856"/>
              <a:gd name="connsiteY197" fmla="*/ 482338 h 2381967"/>
              <a:gd name="connsiteX198" fmla="*/ 92290 w 3419856"/>
              <a:gd name="connsiteY198" fmla="*/ 451184 h 2381967"/>
              <a:gd name="connsiteX199" fmla="*/ 108883 w 3419856"/>
              <a:gd name="connsiteY199" fmla="*/ 420032 h 2381967"/>
              <a:gd name="connsiteX200" fmla="*/ 121324 w 3419856"/>
              <a:gd name="connsiteY200" fmla="*/ 389919 h 2381967"/>
              <a:gd name="connsiteX201" fmla="*/ 129621 w 3419856"/>
              <a:gd name="connsiteY201" fmla="*/ 357729 h 2381967"/>
              <a:gd name="connsiteX202" fmla="*/ 133767 w 3419856"/>
              <a:gd name="connsiteY202" fmla="*/ 325538 h 2381967"/>
              <a:gd name="connsiteX203" fmla="*/ 133767 w 3419856"/>
              <a:gd name="connsiteY203" fmla="*/ 291271 h 2381967"/>
              <a:gd name="connsiteX204" fmla="*/ 131695 w 3419856"/>
              <a:gd name="connsiteY204" fmla="*/ 255964 h 2381967"/>
              <a:gd name="connsiteX205" fmla="*/ 127547 w 3419856"/>
              <a:gd name="connsiteY205" fmla="*/ 220661 h 2381967"/>
              <a:gd name="connsiteX206" fmla="*/ 122362 w 3419856"/>
              <a:gd name="connsiteY206" fmla="*/ 185353 h 2381967"/>
              <a:gd name="connsiteX207" fmla="*/ 118215 w 3419856"/>
              <a:gd name="connsiteY207" fmla="*/ 150047 h 2381967"/>
              <a:gd name="connsiteX208" fmla="*/ 115102 w 3419856"/>
              <a:gd name="connsiteY208" fmla="*/ 114742 h 2381967"/>
              <a:gd name="connsiteX209" fmla="*/ 116141 w 3419856"/>
              <a:gd name="connsiteY209" fmla="*/ 81512 h 2381967"/>
              <a:gd name="connsiteX210" fmla="*/ 120288 w 3419856"/>
              <a:gd name="connsiteY210" fmla="*/ 49321 h 2381967"/>
              <a:gd name="connsiteX211" fmla="*/ 129621 w 3419856"/>
              <a:gd name="connsiteY211" fmla="*/ 18169 h 238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</a:cxnLst>
            <a:rect l="l" t="t" r="r" b="b"/>
            <a:pathLst>
              <a:path w="3419856" h="2381967">
                <a:moveTo>
                  <a:pt x="139056" y="0"/>
                </a:moveTo>
                <a:lnTo>
                  <a:pt x="3280802" y="0"/>
                </a:lnTo>
                <a:lnTo>
                  <a:pt x="3290236" y="18169"/>
                </a:lnTo>
                <a:lnTo>
                  <a:pt x="3299570" y="49321"/>
                </a:lnTo>
                <a:lnTo>
                  <a:pt x="3303718" y="81512"/>
                </a:lnTo>
                <a:lnTo>
                  <a:pt x="3304755" y="114742"/>
                </a:lnTo>
                <a:lnTo>
                  <a:pt x="3301642" y="150047"/>
                </a:lnTo>
                <a:lnTo>
                  <a:pt x="3297498" y="185353"/>
                </a:lnTo>
                <a:lnTo>
                  <a:pt x="3292312" y="220661"/>
                </a:lnTo>
                <a:lnTo>
                  <a:pt x="3288164" y="255964"/>
                </a:lnTo>
                <a:lnTo>
                  <a:pt x="3286089" y="291271"/>
                </a:lnTo>
                <a:lnTo>
                  <a:pt x="3286089" y="325538"/>
                </a:lnTo>
                <a:lnTo>
                  <a:pt x="3290236" y="357729"/>
                </a:lnTo>
                <a:lnTo>
                  <a:pt x="3298533" y="389919"/>
                </a:lnTo>
                <a:lnTo>
                  <a:pt x="3310976" y="420032"/>
                </a:lnTo>
                <a:lnTo>
                  <a:pt x="3326531" y="451184"/>
                </a:lnTo>
                <a:lnTo>
                  <a:pt x="3344160" y="482338"/>
                </a:lnTo>
                <a:lnTo>
                  <a:pt x="3362823" y="513490"/>
                </a:lnTo>
                <a:lnTo>
                  <a:pt x="3380451" y="543604"/>
                </a:lnTo>
                <a:lnTo>
                  <a:pt x="3396007" y="575795"/>
                </a:lnTo>
                <a:lnTo>
                  <a:pt x="3408449" y="606946"/>
                </a:lnTo>
                <a:lnTo>
                  <a:pt x="3416747" y="639136"/>
                </a:lnTo>
                <a:lnTo>
                  <a:pt x="3419856" y="672365"/>
                </a:lnTo>
                <a:lnTo>
                  <a:pt x="3416747" y="705593"/>
                </a:lnTo>
                <a:lnTo>
                  <a:pt x="3408449" y="737784"/>
                </a:lnTo>
                <a:lnTo>
                  <a:pt x="3396007" y="768938"/>
                </a:lnTo>
                <a:lnTo>
                  <a:pt x="3380451" y="801127"/>
                </a:lnTo>
                <a:lnTo>
                  <a:pt x="3362823" y="831242"/>
                </a:lnTo>
                <a:lnTo>
                  <a:pt x="3344160" y="862396"/>
                </a:lnTo>
                <a:lnTo>
                  <a:pt x="3326531" y="893546"/>
                </a:lnTo>
                <a:lnTo>
                  <a:pt x="3310976" y="924698"/>
                </a:lnTo>
                <a:lnTo>
                  <a:pt x="3298533" y="954811"/>
                </a:lnTo>
                <a:lnTo>
                  <a:pt x="3290236" y="987004"/>
                </a:lnTo>
                <a:lnTo>
                  <a:pt x="3286089" y="1019193"/>
                </a:lnTo>
                <a:lnTo>
                  <a:pt x="3286089" y="1053460"/>
                </a:lnTo>
                <a:lnTo>
                  <a:pt x="3288164" y="1088765"/>
                </a:lnTo>
                <a:lnTo>
                  <a:pt x="3292312" y="1124072"/>
                </a:lnTo>
                <a:lnTo>
                  <a:pt x="3297498" y="1159378"/>
                </a:lnTo>
                <a:lnTo>
                  <a:pt x="3301642" y="1194686"/>
                </a:lnTo>
                <a:lnTo>
                  <a:pt x="3304755" y="1229990"/>
                </a:lnTo>
                <a:lnTo>
                  <a:pt x="3303718" y="1263220"/>
                </a:lnTo>
                <a:lnTo>
                  <a:pt x="3299570" y="1295411"/>
                </a:lnTo>
                <a:lnTo>
                  <a:pt x="3290236" y="1326561"/>
                </a:lnTo>
                <a:lnTo>
                  <a:pt x="3276757" y="1352522"/>
                </a:lnTo>
                <a:lnTo>
                  <a:pt x="3259131" y="1377443"/>
                </a:lnTo>
                <a:lnTo>
                  <a:pt x="3238390" y="1399250"/>
                </a:lnTo>
                <a:lnTo>
                  <a:pt x="3214539" y="1421055"/>
                </a:lnTo>
                <a:lnTo>
                  <a:pt x="3189654" y="1440785"/>
                </a:lnTo>
                <a:lnTo>
                  <a:pt x="3163731" y="1460515"/>
                </a:lnTo>
                <a:lnTo>
                  <a:pt x="3137807" y="1480245"/>
                </a:lnTo>
                <a:lnTo>
                  <a:pt x="3111883" y="1499975"/>
                </a:lnTo>
                <a:lnTo>
                  <a:pt x="3088033" y="1520742"/>
                </a:lnTo>
                <a:lnTo>
                  <a:pt x="3067293" y="1544627"/>
                </a:lnTo>
                <a:lnTo>
                  <a:pt x="3048628" y="1567472"/>
                </a:lnTo>
                <a:lnTo>
                  <a:pt x="3034111" y="1593431"/>
                </a:lnTo>
                <a:lnTo>
                  <a:pt x="3021667" y="1621468"/>
                </a:lnTo>
                <a:lnTo>
                  <a:pt x="3011299" y="1651582"/>
                </a:lnTo>
                <a:lnTo>
                  <a:pt x="3001966" y="1682734"/>
                </a:lnTo>
                <a:lnTo>
                  <a:pt x="2993671" y="1713887"/>
                </a:lnTo>
                <a:lnTo>
                  <a:pt x="2985375" y="1746078"/>
                </a:lnTo>
                <a:lnTo>
                  <a:pt x="2976043" y="1776191"/>
                </a:lnTo>
                <a:lnTo>
                  <a:pt x="2965673" y="1806304"/>
                </a:lnTo>
                <a:lnTo>
                  <a:pt x="2953230" y="1834342"/>
                </a:lnTo>
                <a:lnTo>
                  <a:pt x="2937675" y="1859265"/>
                </a:lnTo>
                <a:lnTo>
                  <a:pt x="2919011" y="1882108"/>
                </a:lnTo>
                <a:lnTo>
                  <a:pt x="2896195" y="1900800"/>
                </a:lnTo>
                <a:lnTo>
                  <a:pt x="2871309" y="1916375"/>
                </a:lnTo>
                <a:lnTo>
                  <a:pt x="2843314" y="1928836"/>
                </a:lnTo>
                <a:lnTo>
                  <a:pt x="2813241" y="1939222"/>
                </a:lnTo>
                <a:lnTo>
                  <a:pt x="2783169" y="1948566"/>
                </a:lnTo>
                <a:lnTo>
                  <a:pt x="2751023" y="1956875"/>
                </a:lnTo>
                <a:lnTo>
                  <a:pt x="2719917" y="1965182"/>
                </a:lnTo>
                <a:lnTo>
                  <a:pt x="2688807" y="1974526"/>
                </a:lnTo>
                <a:lnTo>
                  <a:pt x="2658737" y="1984911"/>
                </a:lnTo>
                <a:lnTo>
                  <a:pt x="2630739" y="1997373"/>
                </a:lnTo>
                <a:lnTo>
                  <a:pt x="2604814" y="2011910"/>
                </a:lnTo>
                <a:lnTo>
                  <a:pt x="2582001" y="2030599"/>
                </a:lnTo>
                <a:lnTo>
                  <a:pt x="2558153" y="2051367"/>
                </a:lnTo>
                <a:lnTo>
                  <a:pt x="2537413" y="2075251"/>
                </a:lnTo>
                <a:lnTo>
                  <a:pt x="2517711" y="2100173"/>
                </a:lnTo>
                <a:lnTo>
                  <a:pt x="2498009" y="2126133"/>
                </a:lnTo>
                <a:lnTo>
                  <a:pt x="2478308" y="2152094"/>
                </a:lnTo>
                <a:lnTo>
                  <a:pt x="2458607" y="2177015"/>
                </a:lnTo>
                <a:lnTo>
                  <a:pt x="2436829" y="2200899"/>
                </a:lnTo>
                <a:lnTo>
                  <a:pt x="2415053" y="2221667"/>
                </a:lnTo>
                <a:lnTo>
                  <a:pt x="2390167" y="2239321"/>
                </a:lnTo>
                <a:lnTo>
                  <a:pt x="2364243" y="2252820"/>
                </a:lnTo>
                <a:lnTo>
                  <a:pt x="2333135" y="2262165"/>
                </a:lnTo>
                <a:lnTo>
                  <a:pt x="2300989" y="2266320"/>
                </a:lnTo>
                <a:lnTo>
                  <a:pt x="2267807" y="2267357"/>
                </a:lnTo>
                <a:lnTo>
                  <a:pt x="2232551" y="2264241"/>
                </a:lnTo>
                <a:lnTo>
                  <a:pt x="2197294" y="2260090"/>
                </a:lnTo>
                <a:lnTo>
                  <a:pt x="2162036" y="2254895"/>
                </a:lnTo>
                <a:lnTo>
                  <a:pt x="2126782" y="2250744"/>
                </a:lnTo>
                <a:lnTo>
                  <a:pt x="2091526" y="2248666"/>
                </a:lnTo>
                <a:lnTo>
                  <a:pt x="2057307" y="2248666"/>
                </a:lnTo>
                <a:lnTo>
                  <a:pt x="2025161" y="2252820"/>
                </a:lnTo>
                <a:lnTo>
                  <a:pt x="1993014" y="2261127"/>
                </a:lnTo>
                <a:lnTo>
                  <a:pt x="1961906" y="2273588"/>
                </a:lnTo>
                <a:lnTo>
                  <a:pt x="1930799" y="2290201"/>
                </a:lnTo>
                <a:lnTo>
                  <a:pt x="1899689" y="2306817"/>
                </a:lnTo>
                <a:lnTo>
                  <a:pt x="1868581" y="2325506"/>
                </a:lnTo>
                <a:lnTo>
                  <a:pt x="1838509" y="2343160"/>
                </a:lnTo>
                <a:lnTo>
                  <a:pt x="1806363" y="2358737"/>
                </a:lnTo>
                <a:lnTo>
                  <a:pt x="1775255" y="2371199"/>
                </a:lnTo>
                <a:lnTo>
                  <a:pt x="1743111" y="2379506"/>
                </a:lnTo>
                <a:lnTo>
                  <a:pt x="1716882" y="2381967"/>
                </a:lnTo>
                <a:lnTo>
                  <a:pt x="1702975" y="2381967"/>
                </a:lnTo>
                <a:lnTo>
                  <a:pt x="1676745" y="2379506"/>
                </a:lnTo>
                <a:lnTo>
                  <a:pt x="1644602" y="2371199"/>
                </a:lnTo>
                <a:lnTo>
                  <a:pt x="1613493" y="2358737"/>
                </a:lnTo>
                <a:lnTo>
                  <a:pt x="1581347" y="2343160"/>
                </a:lnTo>
                <a:lnTo>
                  <a:pt x="1551276" y="2325506"/>
                </a:lnTo>
                <a:lnTo>
                  <a:pt x="1520167" y="2306817"/>
                </a:lnTo>
                <a:lnTo>
                  <a:pt x="1489060" y="2290201"/>
                </a:lnTo>
                <a:lnTo>
                  <a:pt x="1457952" y="2273588"/>
                </a:lnTo>
                <a:lnTo>
                  <a:pt x="1427878" y="2261127"/>
                </a:lnTo>
                <a:lnTo>
                  <a:pt x="1394696" y="2252820"/>
                </a:lnTo>
                <a:lnTo>
                  <a:pt x="1362553" y="2248666"/>
                </a:lnTo>
                <a:lnTo>
                  <a:pt x="1328331" y="2248666"/>
                </a:lnTo>
                <a:lnTo>
                  <a:pt x="1293075" y="2250744"/>
                </a:lnTo>
                <a:lnTo>
                  <a:pt x="1257820" y="2254895"/>
                </a:lnTo>
                <a:lnTo>
                  <a:pt x="1222563" y="2260090"/>
                </a:lnTo>
                <a:lnTo>
                  <a:pt x="1187307" y="2264241"/>
                </a:lnTo>
                <a:lnTo>
                  <a:pt x="1152051" y="2267357"/>
                </a:lnTo>
                <a:lnTo>
                  <a:pt x="1118869" y="2266320"/>
                </a:lnTo>
                <a:lnTo>
                  <a:pt x="1086724" y="2262165"/>
                </a:lnTo>
                <a:lnTo>
                  <a:pt x="1055614" y="2252820"/>
                </a:lnTo>
                <a:lnTo>
                  <a:pt x="1029692" y="2239321"/>
                </a:lnTo>
                <a:lnTo>
                  <a:pt x="1004805" y="2221667"/>
                </a:lnTo>
                <a:lnTo>
                  <a:pt x="983029" y="2200899"/>
                </a:lnTo>
                <a:lnTo>
                  <a:pt x="961251" y="2177015"/>
                </a:lnTo>
                <a:lnTo>
                  <a:pt x="941550" y="2152094"/>
                </a:lnTo>
                <a:lnTo>
                  <a:pt x="921848" y="2126133"/>
                </a:lnTo>
                <a:lnTo>
                  <a:pt x="902148" y="2100173"/>
                </a:lnTo>
                <a:lnTo>
                  <a:pt x="882446" y="2075251"/>
                </a:lnTo>
                <a:lnTo>
                  <a:pt x="861703" y="2051367"/>
                </a:lnTo>
                <a:lnTo>
                  <a:pt x="837855" y="2030599"/>
                </a:lnTo>
                <a:lnTo>
                  <a:pt x="815042" y="2011910"/>
                </a:lnTo>
                <a:lnTo>
                  <a:pt x="789121" y="1997373"/>
                </a:lnTo>
                <a:lnTo>
                  <a:pt x="761121" y="1984911"/>
                </a:lnTo>
                <a:lnTo>
                  <a:pt x="731051" y="1974526"/>
                </a:lnTo>
                <a:lnTo>
                  <a:pt x="699942" y="1965182"/>
                </a:lnTo>
                <a:lnTo>
                  <a:pt x="668832" y="1956875"/>
                </a:lnTo>
                <a:lnTo>
                  <a:pt x="636688" y="1948566"/>
                </a:lnTo>
                <a:lnTo>
                  <a:pt x="606616" y="1939222"/>
                </a:lnTo>
                <a:lnTo>
                  <a:pt x="576545" y="1928836"/>
                </a:lnTo>
                <a:lnTo>
                  <a:pt x="548549" y="1916375"/>
                </a:lnTo>
                <a:lnTo>
                  <a:pt x="523661" y="1900800"/>
                </a:lnTo>
                <a:lnTo>
                  <a:pt x="500847" y="1882108"/>
                </a:lnTo>
                <a:lnTo>
                  <a:pt x="482184" y="1859265"/>
                </a:lnTo>
                <a:lnTo>
                  <a:pt x="466628" y="1834342"/>
                </a:lnTo>
                <a:lnTo>
                  <a:pt x="454185" y="1806304"/>
                </a:lnTo>
                <a:lnTo>
                  <a:pt x="443817" y="1776191"/>
                </a:lnTo>
                <a:lnTo>
                  <a:pt x="434483" y="1746078"/>
                </a:lnTo>
                <a:lnTo>
                  <a:pt x="426188" y="1713887"/>
                </a:lnTo>
                <a:lnTo>
                  <a:pt x="417893" y="1682734"/>
                </a:lnTo>
                <a:lnTo>
                  <a:pt x="408561" y="1651582"/>
                </a:lnTo>
                <a:lnTo>
                  <a:pt x="398191" y="1621468"/>
                </a:lnTo>
                <a:lnTo>
                  <a:pt x="385747" y="1593431"/>
                </a:lnTo>
                <a:lnTo>
                  <a:pt x="371229" y="1567472"/>
                </a:lnTo>
                <a:lnTo>
                  <a:pt x="352563" y="1544627"/>
                </a:lnTo>
                <a:lnTo>
                  <a:pt x="331825" y="1520742"/>
                </a:lnTo>
                <a:lnTo>
                  <a:pt x="307976" y="1499975"/>
                </a:lnTo>
                <a:lnTo>
                  <a:pt x="283086" y="1480245"/>
                </a:lnTo>
                <a:lnTo>
                  <a:pt x="256126" y="1460515"/>
                </a:lnTo>
                <a:lnTo>
                  <a:pt x="230205" y="1440785"/>
                </a:lnTo>
                <a:lnTo>
                  <a:pt x="205317" y="1421055"/>
                </a:lnTo>
                <a:lnTo>
                  <a:pt x="181469" y="1399250"/>
                </a:lnTo>
                <a:lnTo>
                  <a:pt x="160728" y="1377443"/>
                </a:lnTo>
                <a:lnTo>
                  <a:pt x="143101" y="1352522"/>
                </a:lnTo>
                <a:lnTo>
                  <a:pt x="129621" y="1326561"/>
                </a:lnTo>
                <a:lnTo>
                  <a:pt x="120288" y="1295411"/>
                </a:lnTo>
                <a:lnTo>
                  <a:pt x="116141" y="1263220"/>
                </a:lnTo>
                <a:lnTo>
                  <a:pt x="115102" y="1229990"/>
                </a:lnTo>
                <a:lnTo>
                  <a:pt x="118215" y="1194686"/>
                </a:lnTo>
                <a:lnTo>
                  <a:pt x="122362" y="1159378"/>
                </a:lnTo>
                <a:lnTo>
                  <a:pt x="127547" y="1124072"/>
                </a:lnTo>
                <a:lnTo>
                  <a:pt x="131695" y="1088765"/>
                </a:lnTo>
                <a:lnTo>
                  <a:pt x="133767" y="1053460"/>
                </a:lnTo>
                <a:lnTo>
                  <a:pt x="133767" y="1019193"/>
                </a:lnTo>
                <a:lnTo>
                  <a:pt x="129621" y="987004"/>
                </a:lnTo>
                <a:lnTo>
                  <a:pt x="121324" y="954811"/>
                </a:lnTo>
                <a:lnTo>
                  <a:pt x="108883" y="924698"/>
                </a:lnTo>
                <a:lnTo>
                  <a:pt x="92290" y="893546"/>
                </a:lnTo>
                <a:lnTo>
                  <a:pt x="75700" y="862396"/>
                </a:lnTo>
                <a:lnTo>
                  <a:pt x="57035" y="831242"/>
                </a:lnTo>
                <a:lnTo>
                  <a:pt x="39405" y="801127"/>
                </a:lnTo>
                <a:lnTo>
                  <a:pt x="23851" y="768938"/>
                </a:lnTo>
                <a:lnTo>
                  <a:pt x="11407" y="737784"/>
                </a:lnTo>
                <a:lnTo>
                  <a:pt x="3112" y="705593"/>
                </a:lnTo>
                <a:lnTo>
                  <a:pt x="0" y="672365"/>
                </a:lnTo>
                <a:lnTo>
                  <a:pt x="3112" y="639136"/>
                </a:lnTo>
                <a:lnTo>
                  <a:pt x="11407" y="606946"/>
                </a:lnTo>
                <a:lnTo>
                  <a:pt x="23851" y="575795"/>
                </a:lnTo>
                <a:lnTo>
                  <a:pt x="39405" y="543604"/>
                </a:lnTo>
                <a:lnTo>
                  <a:pt x="57035" y="513490"/>
                </a:lnTo>
                <a:lnTo>
                  <a:pt x="75700" y="482338"/>
                </a:lnTo>
                <a:lnTo>
                  <a:pt x="92290" y="451184"/>
                </a:lnTo>
                <a:lnTo>
                  <a:pt x="108883" y="420032"/>
                </a:lnTo>
                <a:lnTo>
                  <a:pt x="121324" y="389919"/>
                </a:lnTo>
                <a:lnTo>
                  <a:pt x="129621" y="357729"/>
                </a:lnTo>
                <a:lnTo>
                  <a:pt x="133767" y="325538"/>
                </a:lnTo>
                <a:lnTo>
                  <a:pt x="133767" y="291271"/>
                </a:lnTo>
                <a:lnTo>
                  <a:pt x="131695" y="255964"/>
                </a:lnTo>
                <a:lnTo>
                  <a:pt x="127547" y="220661"/>
                </a:lnTo>
                <a:lnTo>
                  <a:pt x="122362" y="185353"/>
                </a:lnTo>
                <a:lnTo>
                  <a:pt x="118215" y="150047"/>
                </a:lnTo>
                <a:lnTo>
                  <a:pt x="115102" y="114742"/>
                </a:lnTo>
                <a:lnTo>
                  <a:pt x="116141" y="81512"/>
                </a:lnTo>
                <a:lnTo>
                  <a:pt x="120288" y="49321"/>
                </a:lnTo>
                <a:lnTo>
                  <a:pt x="129621" y="18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EAF7716-6CAC-4879-B1D5-7239A9331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4044" y="2427725"/>
            <a:ext cx="4377957" cy="4450315"/>
          </a:xfrm>
          <a:custGeom>
            <a:avLst/>
            <a:gdLst>
              <a:gd name="connsiteX0" fmla="*/ 2852930 w 4377957"/>
              <a:gd name="connsiteY0" fmla="*/ 0 h 4450315"/>
              <a:gd name="connsiteX1" fmla="*/ 2908292 w 4377957"/>
              <a:gd name="connsiteY1" fmla="*/ 5196 h 4450315"/>
              <a:gd name="connsiteX2" fmla="*/ 2961923 w 4377957"/>
              <a:gd name="connsiteY2" fmla="*/ 19057 h 4450315"/>
              <a:gd name="connsiteX3" fmla="*/ 3013826 w 4377957"/>
              <a:gd name="connsiteY3" fmla="*/ 39849 h 4450315"/>
              <a:gd name="connsiteX4" fmla="*/ 3067459 w 4377957"/>
              <a:gd name="connsiteY4" fmla="*/ 65835 h 4450315"/>
              <a:gd name="connsiteX5" fmla="*/ 3117633 w 4377957"/>
              <a:gd name="connsiteY5" fmla="*/ 95289 h 4450315"/>
              <a:gd name="connsiteX6" fmla="*/ 3169535 w 4377957"/>
              <a:gd name="connsiteY6" fmla="*/ 126477 h 4450315"/>
              <a:gd name="connsiteX7" fmla="*/ 3221440 w 4377957"/>
              <a:gd name="connsiteY7" fmla="*/ 154193 h 4450315"/>
              <a:gd name="connsiteX8" fmla="*/ 3273340 w 4377957"/>
              <a:gd name="connsiteY8" fmla="*/ 181912 h 4450315"/>
              <a:gd name="connsiteX9" fmla="*/ 3325243 w 4377957"/>
              <a:gd name="connsiteY9" fmla="*/ 202703 h 4450315"/>
              <a:gd name="connsiteX10" fmla="*/ 3378878 w 4377957"/>
              <a:gd name="connsiteY10" fmla="*/ 216564 h 4450315"/>
              <a:gd name="connsiteX11" fmla="*/ 3432511 w 4377957"/>
              <a:gd name="connsiteY11" fmla="*/ 223495 h 4450315"/>
              <a:gd name="connsiteX12" fmla="*/ 3489604 w 4377957"/>
              <a:gd name="connsiteY12" fmla="*/ 223495 h 4450315"/>
              <a:gd name="connsiteX13" fmla="*/ 3548428 w 4377957"/>
              <a:gd name="connsiteY13" fmla="*/ 220033 h 4450315"/>
              <a:gd name="connsiteX14" fmla="*/ 3607247 w 4377957"/>
              <a:gd name="connsiteY14" fmla="*/ 213100 h 4450315"/>
              <a:gd name="connsiteX15" fmla="*/ 3666073 w 4377957"/>
              <a:gd name="connsiteY15" fmla="*/ 204438 h 4450315"/>
              <a:gd name="connsiteX16" fmla="*/ 3724899 w 4377957"/>
              <a:gd name="connsiteY16" fmla="*/ 197507 h 4450315"/>
              <a:gd name="connsiteX17" fmla="*/ 3783720 w 4377957"/>
              <a:gd name="connsiteY17" fmla="*/ 192307 h 4450315"/>
              <a:gd name="connsiteX18" fmla="*/ 3839084 w 4377957"/>
              <a:gd name="connsiteY18" fmla="*/ 194041 h 4450315"/>
              <a:gd name="connsiteX19" fmla="*/ 3892717 w 4377957"/>
              <a:gd name="connsiteY19" fmla="*/ 200973 h 4450315"/>
              <a:gd name="connsiteX20" fmla="*/ 3944620 w 4377957"/>
              <a:gd name="connsiteY20" fmla="*/ 216564 h 4450315"/>
              <a:gd name="connsiteX21" fmla="*/ 3987873 w 4377957"/>
              <a:gd name="connsiteY21" fmla="*/ 239088 h 4450315"/>
              <a:gd name="connsiteX22" fmla="*/ 4029393 w 4377957"/>
              <a:gd name="connsiteY22" fmla="*/ 268542 h 4450315"/>
              <a:gd name="connsiteX23" fmla="*/ 4065726 w 4377957"/>
              <a:gd name="connsiteY23" fmla="*/ 303191 h 4450315"/>
              <a:gd name="connsiteX24" fmla="*/ 4102060 w 4377957"/>
              <a:gd name="connsiteY24" fmla="*/ 343038 h 4450315"/>
              <a:gd name="connsiteX25" fmla="*/ 4134931 w 4377957"/>
              <a:gd name="connsiteY25" fmla="*/ 384619 h 4450315"/>
              <a:gd name="connsiteX26" fmla="*/ 4167801 w 4377957"/>
              <a:gd name="connsiteY26" fmla="*/ 427932 h 4450315"/>
              <a:gd name="connsiteX27" fmla="*/ 4200673 w 4377957"/>
              <a:gd name="connsiteY27" fmla="*/ 471246 h 4450315"/>
              <a:gd name="connsiteX28" fmla="*/ 4233545 w 4377957"/>
              <a:gd name="connsiteY28" fmla="*/ 512829 h 4450315"/>
              <a:gd name="connsiteX29" fmla="*/ 4268148 w 4377957"/>
              <a:gd name="connsiteY29" fmla="*/ 552676 h 4450315"/>
              <a:gd name="connsiteX30" fmla="*/ 4307937 w 4377957"/>
              <a:gd name="connsiteY30" fmla="*/ 587327 h 4450315"/>
              <a:gd name="connsiteX31" fmla="*/ 4346000 w 4377957"/>
              <a:gd name="connsiteY31" fmla="*/ 618515 h 4450315"/>
              <a:gd name="connsiteX32" fmla="*/ 4377957 w 4377957"/>
              <a:gd name="connsiteY32" fmla="*/ 636433 h 4450315"/>
              <a:gd name="connsiteX33" fmla="*/ 4377957 w 4377957"/>
              <a:gd name="connsiteY33" fmla="*/ 4450315 h 4450315"/>
              <a:gd name="connsiteX34" fmla="*/ 668945 w 4377957"/>
              <a:gd name="connsiteY34" fmla="*/ 4450315 h 4450315"/>
              <a:gd name="connsiteX35" fmla="*/ 664361 w 4377957"/>
              <a:gd name="connsiteY35" fmla="*/ 4437001 h 4450315"/>
              <a:gd name="connsiteX36" fmla="*/ 643600 w 4377957"/>
              <a:gd name="connsiteY36" fmla="*/ 4390224 h 4450315"/>
              <a:gd name="connsiteX37" fmla="*/ 619377 w 4377957"/>
              <a:gd name="connsiteY37" fmla="*/ 4346912 h 4450315"/>
              <a:gd name="connsiteX38" fmla="*/ 588233 w 4377957"/>
              <a:gd name="connsiteY38" fmla="*/ 4308796 h 4450315"/>
              <a:gd name="connsiteX39" fmla="*/ 553633 w 4377957"/>
              <a:gd name="connsiteY39" fmla="*/ 4268947 h 4450315"/>
              <a:gd name="connsiteX40" fmla="*/ 513841 w 4377957"/>
              <a:gd name="connsiteY40" fmla="*/ 4234297 h 4450315"/>
              <a:gd name="connsiteX41" fmla="*/ 472315 w 4377957"/>
              <a:gd name="connsiteY41" fmla="*/ 4201379 h 4450315"/>
              <a:gd name="connsiteX42" fmla="*/ 427334 w 4377957"/>
              <a:gd name="connsiteY42" fmla="*/ 4168460 h 4450315"/>
              <a:gd name="connsiteX43" fmla="*/ 384085 w 4377957"/>
              <a:gd name="connsiteY43" fmla="*/ 4135541 h 4450315"/>
              <a:gd name="connsiteX44" fmla="*/ 342561 w 4377957"/>
              <a:gd name="connsiteY44" fmla="*/ 4102623 h 4450315"/>
              <a:gd name="connsiteX45" fmla="*/ 302772 w 4377957"/>
              <a:gd name="connsiteY45" fmla="*/ 4066242 h 4450315"/>
              <a:gd name="connsiteX46" fmla="*/ 268167 w 4377957"/>
              <a:gd name="connsiteY46" fmla="*/ 4029859 h 4450315"/>
              <a:gd name="connsiteX47" fmla="*/ 238756 w 4377957"/>
              <a:gd name="connsiteY47" fmla="*/ 3988279 h 4450315"/>
              <a:gd name="connsiteX48" fmla="*/ 216266 w 4377957"/>
              <a:gd name="connsiteY48" fmla="*/ 3944965 h 4450315"/>
              <a:gd name="connsiteX49" fmla="*/ 200693 w 4377957"/>
              <a:gd name="connsiteY49" fmla="*/ 3892992 h 4450315"/>
              <a:gd name="connsiteX50" fmla="*/ 193775 w 4377957"/>
              <a:gd name="connsiteY50" fmla="*/ 3839283 h 4450315"/>
              <a:gd name="connsiteX51" fmla="*/ 192042 w 4377957"/>
              <a:gd name="connsiteY51" fmla="*/ 3783841 h 4450315"/>
              <a:gd name="connsiteX52" fmla="*/ 197236 w 4377957"/>
              <a:gd name="connsiteY52" fmla="*/ 3724937 h 4450315"/>
              <a:gd name="connsiteX53" fmla="*/ 204155 w 4377957"/>
              <a:gd name="connsiteY53" fmla="*/ 3666029 h 4450315"/>
              <a:gd name="connsiteX54" fmla="*/ 212805 w 4377957"/>
              <a:gd name="connsiteY54" fmla="*/ 3607122 h 4450315"/>
              <a:gd name="connsiteX55" fmla="*/ 219726 w 4377957"/>
              <a:gd name="connsiteY55" fmla="*/ 3548214 h 4450315"/>
              <a:gd name="connsiteX56" fmla="*/ 223183 w 4377957"/>
              <a:gd name="connsiteY56" fmla="*/ 3489310 h 4450315"/>
              <a:gd name="connsiteX57" fmla="*/ 223183 w 4377957"/>
              <a:gd name="connsiteY57" fmla="*/ 3432137 h 4450315"/>
              <a:gd name="connsiteX58" fmla="*/ 216266 w 4377957"/>
              <a:gd name="connsiteY58" fmla="*/ 3378430 h 4450315"/>
              <a:gd name="connsiteX59" fmla="*/ 202422 w 4377957"/>
              <a:gd name="connsiteY59" fmla="*/ 3324719 h 4450315"/>
              <a:gd name="connsiteX60" fmla="*/ 181665 w 4377957"/>
              <a:gd name="connsiteY60" fmla="*/ 3274477 h 4450315"/>
              <a:gd name="connsiteX61" fmla="*/ 153981 w 4377957"/>
              <a:gd name="connsiteY61" fmla="*/ 3222502 h 4450315"/>
              <a:gd name="connsiteX62" fmla="*/ 126301 w 4377957"/>
              <a:gd name="connsiteY62" fmla="*/ 3170528 h 4450315"/>
              <a:gd name="connsiteX63" fmla="*/ 95160 w 4377957"/>
              <a:gd name="connsiteY63" fmla="*/ 3118551 h 4450315"/>
              <a:gd name="connsiteX64" fmla="*/ 65745 w 4377957"/>
              <a:gd name="connsiteY64" fmla="*/ 3068304 h 4450315"/>
              <a:gd name="connsiteX65" fmla="*/ 39794 w 4377957"/>
              <a:gd name="connsiteY65" fmla="*/ 3014600 h 4450315"/>
              <a:gd name="connsiteX66" fmla="*/ 19033 w 4377957"/>
              <a:gd name="connsiteY66" fmla="*/ 2962620 h 4450315"/>
              <a:gd name="connsiteX67" fmla="*/ 5193 w 4377957"/>
              <a:gd name="connsiteY67" fmla="*/ 2908911 h 4450315"/>
              <a:gd name="connsiteX68" fmla="*/ 0 w 4377957"/>
              <a:gd name="connsiteY68" fmla="*/ 2853472 h 4450315"/>
              <a:gd name="connsiteX69" fmla="*/ 5193 w 4377957"/>
              <a:gd name="connsiteY69" fmla="*/ 2798032 h 4450315"/>
              <a:gd name="connsiteX70" fmla="*/ 19033 w 4377957"/>
              <a:gd name="connsiteY70" fmla="*/ 2744323 h 4450315"/>
              <a:gd name="connsiteX71" fmla="*/ 39794 w 4377957"/>
              <a:gd name="connsiteY71" fmla="*/ 2692350 h 4450315"/>
              <a:gd name="connsiteX72" fmla="*/ 65745 w 4377957"/>
              <a:gd name="connsiteY72" fmla="*/ 2638641 h 4450315"/>
              <a:gd name="connsiteX73" fmla="*/ 95160 w 4377957"/>
              <a:gd name="connsiteY73" fmla="*/ 2588397 h 4450315"/>
              <a:gd name="connsiteX74" fmla="*/ 126301 w 4377957"/>
              <a:gd name="connsiteY74" fmla="*/ 2536421 h 4450315"/>
              <a:gd name="connsiteX75" fmla="*/ 153981 w 4377957"/>
              <a:gd name="connsiteY75" fmla="*/ 2484443 h 4450315"/>
              <a:gd name="connsiteX76" fmla="*/ 181665 w 4377957"/>
              <a:gd name="connsiteY76" fmla="*/ 2432468 h 4450315"/>
              <a:gd name="connsiteX77" fmla="*/ 202422 w 4377957"/>
              <a:gd name="connsiteY77" fmla="*/ 2382226 h 4450315"/>
              <a:gd name="connsiteX78" fmla="*/ 216266 w 4377957"/>
              <a:gd name="connsiteY78" fmla="*/ 2328517 h 4450315"/>
              <a:gd name="connsiteX79" fmla="*/ 223183 w 4377957"/>
              <a:gd name="connsiteY79" fmla="*/ 2274808 h 4450315"/>
              <a:gd name="connsiteX80" fmla="*/ 223183 w 4377957"/>
              <a:gd name="connsiteY80" fmla="*/ 2217635 h 4450315"/>
              <a:gd name="connsiteX81" fmla="*/ 219726 w 4377957"/>
              <a:gd name="connsiteY81" fmla="*/ 2158729 h 4450315"/>
              <a:gd name="connsiteX82" fmla="*/ 212805 w 4377957"/>
              <a:gd name="connsiteY82" fmla="*/ 2099827 h 4450315"/>
              <a:gd name="connsiteX83" fmla="*/ 204155 w 4377957"/>
              <a:gd name="connsiteY83" fmla="*/ 2040916 h 4450315"/>
              <a:gd name="connsiteX84" fmla="*/ 197236 w 4377957"/>
              <a:gd name="connsiteY84" fmla="*/ 1982010 h 4450315"/>
              <a:gd name="connsiteX85" fmla="*/ 192042 w 4377957"/>
              <a:gd name="connsiteY85" fmla="*/ 1923106 h 4450315"/>
              <a:gd name="connsiteX86" fmla="*/ 193775 w 4377957"/>
              <a:gd name="connsiteY86" fmla="*/ 1867664 h 4450315"/>
              <a:gd name="connsiteX87" fmla="*/ 200693 w 4377957"/>
              <a:gd name="connsiteY87" fmla="*/ 1813955 h 4450315"/>
              <a:gd name="connsiteX88" fmla="*/ 216266 w 4377957"/>
              <a:gd name="connsiteY88" fmla="*/ 1761980 h 4450315"/>
              <a:gd name="connsiteX89" fmla="*/ 238756 w 4377957"/>
              <a:gd name="connsiteY89" fmla="*/ 1718666 h 4450315"/>
              <a:gd name="connsiteX90" fmla="*/ 268167 w 4377957"/>
              <a:gd name="connsiteY90" fmla="*/ 1677088 h 4450315"/>
              <a:gd name="connsiteX91" fmla="*/ 302772 w 4377957"/>
              <a:gd name="connsiteY91" fmla="*/ 1640703 h 4450315"/>
              <a:gd name="connsiteX92" fmla="*/ 342561 w 4377957"/>
              <a:gd name="connsiteY92" fmla="*/ 1604320 h 4450315"/>
              <a:gd name="connsiteX93" fmla="*/ 384085 w 4377957"/>
              <a:gd name="connsiteY93" fmla="*/ 1571402 h 4450315"/>
              <a:gd name="connsiteX94" fmla="*/ 427334 w 4377957"/>
              <a:gd name="connsiteY94" fmla="*/ 1538485 h 4450315"/>
              <a:gd name="connsiteX95" fmla="*/ 472315 w 4377957"/>
              <a:gd name="connsiteY95" fmla="*/ 1505567 h 4450315"/>
              <a:gd name="connsiteX96" fmla="*/ 513841 w 4377957"/>
              <a:gd name="connsiteY96" fmla="*/ 1472646 h 4450315"/>
              <a:gd name="connsiteX97" fmla="*/ 553633 w 4377957"/>
              <a:gd name="connsiteY97" fmla="*/ 1437999 h 4450315"/>
              <a:gd name="connsiteX98" fmla="*/ 588233 w 4377957"/>
              <a:gd name="connsiteY98" fmla="*/ 1398152 h 4450315"/>
              <a:gd name="connsiteX99" fmla="*/ 619377 w 4377957"/>
              <a:gd name="connsiteY99" fmla="*/ 1360033 h 4450315"/>
              <a:gd name="connsiteX100" fmla="*/ 643600 w 4377957"/>
              <a:gd name="connsiteY100" fmla="*/ 1316720 h 4450315"/>
              <a:gd name="connsiteX101" fmla="*/ 664361 w 4377957"/>
              <a:gd name="connsiteY101" fmla="*/ 1269944 h 4450315"/>
              <a:gd name="connsiteX102" fmla="*/ 681662 w 4377957"/>
              <a:gd name="connsiteY102" fmla="*/ 1219697 h 4450315"/>
              <a:gd name="connsiteX103" fmla="*/ 697233 w 4377957"/>
              <a:gd name="connsiteY103" fmla="*/ 1167722 h 4450315"/>
              <a:gd name="connsiteX104" fmla="*/ 711073 w 4377957"/>
              <a:gd name="connsiteY104" fmla="*/ 1115749 h 4450315"/>
              <a:gd name="connsiteX105" fmla="*/ 724913 w 4377957"/>
              <a:gd name="connsiteY105" fmla="*/ 1062038 h 4450315"/>
              <a:gd name="connsiteX106" fmla="*/ 740486 w 4377957"/>
              <a:gd name="connsiteY106" fmla="*/ 1011797 h 4450315"/>
              <a:gd name="connsiteX107" fmla="*/ 757785 w 4377957"/>
              <a:gd name="connsiteY107" fmla="*/ 961551 h 4450315"/>
              <a:gd name="connsiteX108" fmla="*/ 778544 w 4377957"/>
              <a:gd name="connsiteY108" fmla="*/ 914773 h 4450315"/>
              <a:gd name="connsiteX109" fmla="*/ 804499 w 4377957"/>
              <a:gd name="connsiteY109" fmla="*/ 873193 h 4450315"/>
              <a:gd name="connsiteX110" fmla="*/ 835637 w 4377957"/>
              <a:gd name="connsiteY110" fmla="*/ 835077 h 4450315"/>
              <a:gd name="connsiteX111" fmla="*/ 873701 w 4377957"/>
              <a:gd name="connsiteY111" fmla="*/ 803891 h 4450315"/>
              <a:gd name="connsiteX112" fmla="*/ 915225 w 4377957"/>
              <a:gd name="connsiteY112" fmla="*/ 777906 h 4450315"/>
              <a:gd name="connsiteX113" fmla="*/ 961936 w 4377957"/>
              <a:gd name="connsiteY113" fmla="*/ 757113 h 4450315"/>
              <a:gd name="connsiteX114" fmla="*/ 1012107 w 4377957"/>
              <a:gd name="connsiteY114" fmla="*/ 739788 h 4450315"/>
              <a:gd name="connsiteX115" fmla="*/ 1062281 w 4377957"/>
              <a:gd name="connsiteY115" fmla="*/ 724195 h 4450315"/>
              <a:gd name="connsiteX116" fmla="*/ 1115912 w 4377957"/>
              <a:gd name="connsiteY116" fmla="*/ 710336 h 4450315"/>
              <a:gd name="connsiteX117" fmla="*/ 1167817 w 4377957"/>
              <a:gd name="connsiteY117" fmla="*/ 696474 h 4450315"/>
              <a:gd name="connsiteX118" fmla="*/ 1219721 w 4377957"/>
              <a:gd name="connsiteY118" fmla="*/ 680881 h 4450315"/>
              <a:gd name="connsiteX119" fmla="*/ 1269891 w 4377957"/>
              <a:gd name="connsiteY119" fmla="*/ 663560 h 4450315"/>
              <a:gd name="connsiteX120" fmla="*/ 1316608 w 4377957"/>
              <a:gd name="connsiteY120" fmla="*/ 642767 h 4450315"/>
              <a:gd name="connsiteX121" fmla="*/ 1359856 w 4377957"/>
              <a:gd name="connsiteY121" fmla="*/ 618515 h 4450315"/>
              <a:gd name="connsiteX122" fmla="*/ 1397919 w 4377957"/>
              <a:gd name="connsiteY122" fmla="*/ 587327 h 4450315"/>
              <a:gd name="connsiteX123" fmla="*/ 1437708 w 4377957"/>
              <a:gd name="connsiteY123" fmla="*/ 552676 h 4450315"/>
              <a:gd name="connsiteX124" fmla="*/ 1472315 w 4377957"/>
              <a:gd name="connsiteY124" fmla="*/ 512829 h 4450315"/>
              <a:gd name="connsiteX125" fmla="*/ 1505187 w 4377957"/>
              <a:gd name="connsiteY125" fmla="*/ 471246 h 4450315"/>
              <a:gd name="connsiteX126" fmla="*/ 1538055 w 4377957"/>
              <a:gd name="connsiteY126" fmla="*/ 427932 h 4450315"/>
              <a:gd name="connsiteX127" fmla="*/ 1570928 w 4377957"/>
              <a:gd name="connsiteY127" fmla="*/ 384619 h 4450315"/>
              <a:gd name="connsiteX128" fmla="*/ 1603798 w 4377957"/>
              <a:gd name="connsiteY128" fmla="*/ 343038 h 4450315"/>
              <a:gd name="connsiteX129" fmla="*/ 1640134 w 4377957"/>
              <a:gd name="connsiteY129" fmla="*/ 303191 h 4450315"/>
              <a:gd name="connsiteX130" fmla="*/ 1676466 w 4377957"/>
              <a:gd name="connsiteY130" fmla="*/ 268542 h 4450315"/>
              <a:gd name="connsiteX131" fmla="*/ 1717988 w 4377957"/>
              <a:gd name="connsiteY131" fmla="*/ 239088 h 4450315"/>
              <a:gd name="connsiteX132" fmla="*/ 1761238 w 4377957"/>
              <a:gd name="connsiteY132" fmla="*/ 216564 h 4450315"/>
              <a:gd name="connsiteX133" fmla="*/ 1813143 w 4377957"/>
              <a:gd name="connsiteY133" fmla="*/ 200973 h 4450315"/>
              <a:gd name="connsiteX134" fmla="*/ 1866776 w 4377957"/>
              <a:gd name="connsiteY134" fmla="*/ 194041 h 4450315"/>
              <a:gd name="connsiteX135" fmla="*/ 1922138 w 4377957"/>
              <a:gd name="connsiteY135" fmla="*/ 192307 h 4450315"/>
              <a:gd name="connsiteX136" fmla="*/ 1980962 w 4377957"/>
              <a:gd name="connsiteY136" fmla="*/ 197507 h 4450315"/>
              <a:gd name="connsiteX137" fmla="*/ 2039783 w 4377957"/>
              <a:gd name="connsiteY137" fmla="*/ 204438 h 4450315"/>
              <a:gd name="connsiteX138" fmla="*/ 2098609 w 4377957"/>
              <a:gd name="connsiteY138" fmla="*/ 213100 h 4450315"/>
              <a:gd name="connsiteX139" fmla="*/ 2157430 w 4377957"/>
              <a:gd name="connsiteY139" fmla="*/ 220033 h 4450315"/>
              <a:gd name="connsiteX140" fmla="*/ 2216252 w 4377957"/>
              <a:gd name="connsiteY140" fmla="*/ 223495 h 4450315"/>
              <a:gd name="connsiteX141" fmla="*/ 2273351 w 4377957"/>
              <a:gd name="connsiteY141" fmla="*/ 223495 h 4450315"/>
              <a:gd name="connsiteX142" fmla="*/ 2326980 w 4377957"/>
              <a:gd name="connsiteY142" fmla="*/ 216564 h 4450315"/>
              <a:gd name="connsiteX143" fmla="*/ 2382342 w 4377957"/>
              <a:gd name="connsiteY143" fmla="*/ 202703 h 4450315"/>
              <a:gd name="connsiteX144" fmla="*/ 2432518 w 4377957"/>
              <a:gd name="connsiteY144" fmla="*/ 181912 h 4450315"/>
              <a:gd name="connsiteX145" fmla="*/ 2484420 w 4377957"/>
              <a:gd name="connsiteY145" fmla="*/ 154193 h 4450315"/>
              <a:gd name="connsiteX146" fmla="*/ 2536321 w 4377957"/>
              <a:gd name="connsiteY146" fmla="*/ 126477 h 4450315"/>
              <a:gd name="connsiteX147" fmla="*/ 2588225 w 4377957"/>
              <a:gd name="connsiteY147" fmla="*/ 95289 h 4450315"/>
              <a:gd name="connsiteX148" fmla="*/ 2638397 w 4377957"/>
              <a:gd name="connsiteY148" fmla="*/ 65835 h 4450315"/>
              <a:gd name="connsiteX149" fmla="*/ 2692030 w 4377957"/>
              <a:gd name="connsiteY149" fmla="*/ 39849 h 4450315"/>
              <a:gd name="connsiteX150" fmla="*/ 2743935 w 4377957"/>
              <a:gd name="connsiteY150" fmla="*/ 19057 h 4450315"/>
              <a:gd name="connsiteX151" fmla="*/ 2797564 w 4377957"/>
              <a:gd name="connsiteY151" fmla="*/ 5196 h 445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4377957" h="4450315">
                <a:moveTo>
                  <a:pt x="2852930" y="0"/>
                </a:moveTo>
                <a:lnTo>
                  <a:pt x="2908292" y="5196"/>
                </a:lnTo>
                <a:lnTo>
                  <a:pt x="2961923" y="19057"/>
                </a:lnTo>
                <a:lnTo>
                  <a:pt x="3013826" y="39849"/>
                </a:lnTo>
                <a:lnTo>
                  <a:pt x="3067459" y="65835"/>
                </a:lnTo>
                <a:lnTo>
                  <a:pt x="3117633" y="95289"/>
                </a:lnTo>
                <a:lnTo>
                  <a:pt x="3169535" y="126477"/>
                </a:lnTo>
                <a:lnTo>
                  <a:pt x="3221440" y="154193"/>
                </a:lnTo>
                <a:lnTo>
                  <a:pt x="3273340" y="181912"/>
                </a:lnTo>
                <a:lnTo>
                  <a:pt x="3325243" y="202703"/>
                </a:lnTo>
                <a:lnTo>
                  <a:pt x="3378878" y="216564"/>
                </a:lnTo>
                <a:lnTo>
                  <a:pt x="3432511" y="223495"/>
                </a:lnTo>
                <a:lnTo>
                  <a:pt x="3489604" y="223495"/>
                </a:lnTo>
                <a:lnTo>
                  <a:pt x="3548428" y="220033"/>
                </a:lnTo>
                <a:lnTo>
                  <a:pt x="3607247" y="213100"/>
                </a:lnTo>
                <a:lnTo>
                  <a:pt x="3666073" y="204438"/>
                </a:lnTo>
                <a:lnTo>
                  <a:pt x="3724899" y="197507"/>
                </a:lnTo>
                <a:lnTo>
                  <a:pt x="3783720" y="192307"/>
                </a:lnTo>
                <a:lnTo>
                  <a:pt x="3839084" y="194041"/>
                </a:lnTo>
                <a:lnTo>
                  <a:pt x="3892717" y="200973"/>
                </a:lnTo>
                <a:lnTo>
                  <a:pt x="3944620" y="216564"/>
                </a:lnTo>
                <a:lnTo>
                  <a:pt x="3987873" y="239088"/>
                </a:lnTo>
                <a:lnTo>
                  <a:pt x="4029393" y="268542"/>
                </a:lnTo>
                <a:lnTo>
                  <a:pt x="4065726" y="303191"/>
                </a:lnTo>
                <a:lnTo>
                  <a:pt x="4102060" y="343038"/>
                </a:lnTo>
                <a:lnTo>
                  <a:pt x="4134931" y="384619"/>
                </a:lnTo>
                <a:lnTo>
                  <a:pt x="4167801" y="427932"/>
                </a:lnTo>
                <a:lnTo>
                  <a:pt x="4200673" y="471246"/>
                </a:lnTo>
                <a:lnTo>
                  <a:pt x="4233545" y="512829"/>
                </a:lnTo>
                <a:lnTo>
                  <a:pt x="4268148" y="552676"/>
                </a:lnTo>
                <a:lnTo>
                  <a:pt x="4307937" y="587327"/>
                </a:lnTo>
                <a:lnTo>
                  <a:pt x="4346000" y="618515"/>
                </a:lnTo>
                <a:lnTo>
                  <a:pt x="4377957" y="636433"/>
                </a:lnTo>
                <a:lnTo>
                  <a:pt x="4377957" y="4450315"/>
                </a:lnTo>
                <a:lnTo>
                  <a:pt x="668945" y="4450315"/>
                </a:lnTo>
                <a:lnTo>
                  <a:pt x="664361" y="4437001"/>
                </a:lnTo>
                <a:lnTo>
                  <a:pt x="643600" y="4390224"/>
                </a:lnTo>
                <a:lnTo>
                  <a:pt x="619377" y="4346912"/>
                </a:lnTo>
                <a:lnTo>
                  <a:pt x="588233" y="4308796"/>
                </a:lnTo>
                <a:lnTo>
                  <a:pt x="553633" y="4268947"/>
                </a:lnTo>
                <a:lnTo>
                  <a:pt x="513841" y="4234297"/>
                </a:lnTo>
                <a:lnTo>
                  <a:pt x="472315" y="4201379"/>
                </a:lnTo>
                <a:lnTo>
                  <a:pt x="427334" y="4168460"/>
                </a:lnTo>
                <a:lnTo>
                  <a:pt x="384085" y="4135541"/>
                </a:lnTo>
                <a:lnTo>
                  <a:pt x="342561" y="4102623"/>
                </a:lnTo>
                <a:lnTo>
                  <a:pt x="302772" y="4066242"/>
                </a:lnTo>
                <a:lnTo>
                  <a:pt x="268167" y="4029859"/>
                </a:lnTo>
                <a:lnTo>
                  <a:pt x="238756" y="3988279"/>
                </a:lnTo>
                <a:lnTo>
                  <a:pt x="216266" y="3944965"/>
                </a:lnTo>
                <a:lnTo>
                  <a:pt x="200693" y="3892992"/>
                </a:lnTo>
                <a:lnTo>
                  <a:pt x="193775" y="3839283"/>
                </a:lnTo>
                <a:lnTo>
                  <a:pt x="192042" y="3783841"/>
                </a:lnTo>
                <a:lnTo>
                  <a:pt x="197236" y="3724937"/>
                </a:lnTo>
                <a:lnTo>
                  <a:pt x="204155" y="3666029"/>
                </a:lnTo>
                <a:lnTo>
                  <a:pt x="212805" y="3607122"/>
                </a:lnTo>
                <a:lnTo>
                  <a:pt x="219726" y="3548214"/>
                </a:lnTo>
                <a:lnTo>
                  <a:pt x="223183" y="3489310"/>
                </a:lnTo>
                <a:lnTo>
                  <a:pt x="223183" y="3432137"/>
                </a:lnTo>
                <a:lnTo>
                  <a:pt x="216266" y="3378430"/>
                </a:lnTo>
                <a:lnTo>
                  <a:pt x="202422" y="3324719"/>
                </a:lnTo>
                <a:lnTo>
                  <a:pt x="181665" y="3274477"/>
                </a:lnTo>
                <a:lnTo>
                  <a:pt x="153981" y="3222502"/>
                </a:lnTo>
                <a:lnTo>
                  <a:pt x="126301" y="3170528"/>
                </a:lnTo>
                <a:lnTo>
                  <a:pt x="95160" y="3118551"/>
                </a:lnTo>
                <a:lnTo>
                  <a:pt x="65745" y="3068304"/>
                </a:lnTo>
                <a:lnTo>
                  <a:pt x="39794" y="3014600"/>
                </a:lnTo>
                <a:lnTo>
                  <a:pt x="19033" y="2962620"/>
                </a:lnTo>
                <a:lnTo>
                  <a:pt x="5193" y="2908911"/>
                </a:lnTo>
                <a:lnTo>
                  <a:pt x="0" y="2853472"/>
                </a:lnTo>
                <a:lnTo>
                  <a:pt x="5193" y="2798032"/>
                </a:lnTo>
                <a:lnTo>
                  <a:pt x="19033" y="2744323"/>
                </a:lnTo>
                <a:lnTo>
                  <a:pt x="39794" y="2692350"/>
                </a:lnTo>
                <a:lnTo>
                  <a:pt x="65745" y="2638641"/>
                </a:lnTo>
                <a:lnTo>
                  <a:pt x="95160" y="2588397"/>
                </a:lnTo>
                <a:lnTo>
                  <a:pt x="126301" y="2536421"/>
                </a:lnTo>
                <a:lnTo>
                  <a:pt x="153981" y="2484443"/>
                </a:lnTo>
                <a:lnTo>
                  <a:pt x="181665" y="2432468"/>
                </a:lnTo>
                <a:lnTo>
                  <a:pt x="202422" y="2382226"/>
                </a:lnTo>
                <a:lnTo>
                  <a:pt x="216266" y="2328517"/>
                </a:lnTo>
                <a:lnTo>
                  <a:pt x="223183" y="2274808"/>
                </a:lnTo>
                <a:lnTo>
                  <a:pt x="223183" y="2217635"/>
                </a:lnTo>
                <a:lnTo>
                  <a:pt x="219726" y="2158729"/>
                </a:lnTo>
                <a:lnTo>
                  <a:pt x="212805" y="2099827"/>
                </a:lnTo>
                <a:lnTo>
                  <a:pt x="204155" y="2040916"/>
                </a:lnTo>
                <a:lnTo>
                  <a:pt x="197236" y="1982010"/>
                </a:lnTo>
                <a:lnTo>
                  <a:pt x="192042" y="1923106"/>
                </a:lnTo>
                <a:lnTo>
                  <a:pt x="193775" y="1867664"/>
                </a:lnTo>
                <a:lnTo>
                  <a:pt x="200693" y="1813955"/>
                </a:lnTo>
                <a:lnTo>
                  <a:pt x="216266" y="1761980"/>
                </a:lnTo>
                <a:lnTo>
                  <a:pt x="238756" y="1718666"/>
                </a:lnTo>
                <a:lnTo>
                  <a:pt x="268167" y="1677088"/>
                </a:lnTo>
                <a:lnTo>
                  <a:pt x="302772" y="1640703"/>
                </a:lnTo>
                <a:lnTo>
                  <a:pt x="342561" y="1604320"/>
                </a:lnTo>
                <a:lnTo>
                  <a:pt x="384085" y="1571402"/>
                </a:lnTo>
                <a:lnTo>
                  <a:pt x="427334" y="1538485"/>
                </a:lnTo>
                <a:lnTo>
                  <a:pt x="472315" y="1505567"/>
                </a:lnTo>
                <a:lnTo>
                  <a:pt x="513841" y="1472646"/>
                </a:lnTo>
                <a:lnTo>
                  <a:pt x="553633" y="1437999"/>
                </a:lnTo>
                <a:lnTo>
                  <a:pt x="588233" y="1398152"/>
                </a:lnTo>
                <a:lnTo>
                  <a:pt x="619377" y="1360033"/>
                </a:lnTo>
                <a:lnTo>
                  <a:pt x="643600" y="1316720"/>
                </a:lnTo>
                <a:lnTo>
                  <a:pt x="664361" y="1269944"/>
                </a:lnTo>
                <a:lnTo>
                  <a:pt x="681662" y="1219697"/>
                </a:lnTo>
                <a:lnTo>
                  <a:pt x="697233" y="1167722"/>
                </a:lnTo>
                <a:lnTo>
                  <a:pt x="711073" y="1115749"/>
                </a:lnTo>
                <a:lnTo>
                  <a:pt x="724913" y="1062038"/>
                </a:lnTo>
                <a:lnTo>
                  <a:pt x="740486" y="1011797"/>
                </a:lnTo>
                <a:lnTo>
                  <a:pt x="757785" y="961551"/>
                </a:lnTo>
                <a:lnTo>
                  <a:pt x="778544" y="914773"/>
                </a:lnTo>
                <a:lnTo>
                  <a:pt x="804499" y="873193"/>
                </a:lnTo>
                <a:lnTo>
                  <a:pt x="835637" y="835077"/>
                </a:lnTo>
                <a:lnTo>
                  <a:pt x="873701" y="803891"/>
                </a:lnTo>
                <a:lnTo>
                  <a:pt x="915225" y="777906"/>
                </a:lnTo>
                <a:lnTo>
                  <a:pt x="961936" y="757113"/>
                </a:lnTo>
                <a:lnTo>
                  <a:pt x="1012107" y="739788"/>
                </a:lnTo>
                <a:lnTo>
                  <a:pt x="1062281" y="724195"/>
                </a:lnTo>
                <a:lnTo>
                  <a:pt x="1115912" y="710336"/>
                </a:lnTo>
                <a:lnTo>
                  <a:pt x="1167817" y="696474"/>
                </a:lnTo>
                <a:lnTo>
                  <a:pt x="1219721" y="680881"/>
                </a:lnTo>
                <a:lnTo>
                  <a:pt x="1269891" y="663560"/>
                </a:lnTo>
                <a:lnTo>
                  <a:pt x="1316608" y="642767"/>
                </a:lnTo>
                <a:lnTo>
                  <a:pt x="1359856" y="618515"/>
                </a:lnTo>
                <a:lnTo>
                  <a:pt x="1397919" y="587327"/>
                </a:lnTo>
                <a:lnTo>
                  <a:pt x="1437708" y="552676"/>
                </a:lnTo>
                <a:lnTo>
                  <a:pt x="1472315" y="512829"/>
                </a:lnTo>
                <a:lnTo>
                  <a:pt x="1505187" y="471246"/>
                </a:lnTo>
                <a:lnTo>
                  <a:pt x="1538055" y="427932"/>
                </a:lnTo>
                <a:lnTo>
                  <a:pt x="1570928" y="384619"/>
                </a:lnTo>
                <a:lnTo>
                  <a:pt x="1603798" y="343038"/>
                </a:lnTo>
                <a:lnTo>
                  <a:pt x="1640134" y="303191"/>
                </a:lnTo>
                <a:lnTo>
                  <a:pt x="1676466" y="268542"/>
                </a:lnTo>
                <a:lnTo>
                  <a:pt x="1717988" y="239088"/>
                </a:lnTo>
                <a:lnTo>
                  <a:pt x="1761238" y="216564"/>
                </a:lnTo>
                <a:lnTo>
                  <a:pt x="1813143" y="200973"/>
                </a:lnTo>
                <a:lnTo>
                  <a:pt x="1866776" y="194041"/>
                </a:lnTo>
                <a:lnTo>
                  <a:pt x="1922138" y="192307"/>
                </a:lnTo>
                <a:lnTo>
                  <a:pt x="1980962" y="197507"/>
                </a:lnTo>
                <a:lnTo>
                  <a:pt x="2039783" y="204438"/>
                </a:lnTo>
                <a:lnTo>
                  <a:pt x="2098609" y="213100"/>
                </a:lnTo>
                <a:lnTo>
                  <a:pt x="2157430" y="220033"/>
                </a:lnTo>
                <a:lnTo>
                  <a:pt x="2216252" y="223495"/>
                </a:lnTo>
                <a:lnTo>
                  <a:pt x="2273351" y="223495"/>
                </a:lnTo>
                <a:lnTo>
                  <a:pt x="2326980" y="216564"/>
                </a:lnTo>
                <a:lnTo>
                  <a:pt x="2382342" y="202703"/>
                </a:lnTo>
                <a:lnTo>
                  <a:pt x="2432518" y="181912"/>
                </a:lnTo>
                <a:lnTo>
                  <a:pt x="2484420" y="154193"/>
                </a:lnTo>
                <a:lnTo>
                  <a:pt x="2536321" y="126477"/>
                </a:lnTo>
                <a:lnTo>
                  <a:pt x="2588225" y="95289"/>
                </a:lnTo>
                <a:lnTo>
                  <a:pt x="2638397" y="65835"/>
                </a:lnTo>
                <a:lnTo>
                  <a:pt x="2692030" y="39849"/>
                </a:lnTo>
                <a:lnTo>
                  <a:pt x="2743935" y="19057"/>
                </a:lnTo>
                <a:lnTo>
                  <a:pt x="2797564" y="51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8D8E1-E6D7-587F-800A-C82DD2A09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915" y="58929"/>
            <a:ext cx="2561807" cy="16619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A picture containing text, wall, person, person&#10;&#10;Description automatically generated">
            <a:extLst>
              <a:ext uri="{FF2B5EF4-FFF2-40B4-BE49-F238E27FC236}">
                <a16:creationId xmlns:a16="http://schemas.microsoft.com/office/drawing/2014/main" id="{7DA9D6CB-92CD-B297-20CF-EA445C0D3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92" y="3649064"/>
            <a:ext cx="3376246" cy="27014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1525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4476-DB5C-9190-B9B8-E975D0DD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0484"/>
            <a:ext cx="4642337" cy="1436914"/>
          </a:xfrm>
        </p:spPr>
        <p:txBody>
          <a:bodyPr>
            <a:normAutofit/>
          </a:bodyPr>
          <a:lstStyle/>
          <a:p>
            <a:r>
              <a:rPr lang="en-US" sz="2400" dirty="0"/>
              <a:t>Spending based upon marital status</a:t>
            </a:r>
            <a:endParaRPr lang="en-NZ" sz="2400" dirty="0"/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8F123E48-4AC7-C044-E127-3FF4EF11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2797808" cy="359359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Similar</a:t>
            </a:r>
            <a:r>
              <a:rPr lang="en-US" dirty="0">
                <a:solidFill>
                  <a:schemeClr val="tx1"/>
                </a:solidFill>
              </a:rPr>
              <a:t> spending patterns.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E75D35A3-FF92-76C5-89B1-A2C174F88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164" y="100484"/>
            <a:ext cx="8001836" cy="675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43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6E35-C1E7-14A5-847D-32DB8C9B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518" y="202980"/>
            <a:ext cx="3722256" cy="842049"/>
          </a:xfrm>
        </p:spPr>
        <p:txBody>
          <a:bodyPr anchor="t">
            <a:normAutofit/>
          </a:bodyPr>
          <a:lstStyle/>
          <a:p>
            <a:r>
              <a:rPr lang="en-US" sz="2400" dirty="0"/>
              <a:t>Spending based upon education</a:t>
            </a:r>
            <a:endParaRPr lang="en-NZ" sz="2400" dirty="0"/>
          </a:p>
        </p:txBody>
      </p:sp>
      <p:sp>
        <p:nvSpPr>
          <p:cNvPr id="23" name="Content Placeholder 24">
            <a:extLst>
              <a:ext uri="{FF2B5EF4-FFF2-40B4-BE49-F238E27FC236}">
                <a16:creationId xmlns:a16="http://schemas.microsoft.com/office/drawing/2014/main" id="{83392BFD-7362-38CB-B292-273C44BDB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b="1" dirty="0"/>
              <a:t>Undergraduate </a:t>
            </a:r>
            <a:r>
              <a:rPr lang="en-US" dirty="0"/>
              <a:t>earning less and spending less with fewer </a:t>
            </a:r>
            <a:r>
              <a:rPr lang="en-US" b="1" dirty="0"/>
              <a:t>exception.</a:t>
            </a:r>
          </a:p>
          <a:p>
            <a:endParaRPr lang="en-US" b="1" dirty="0"/>
          </a:p>
        </p:txBody>
      </p:sp>
      <p:pic>
        <p:nvPicPr>
          <p:cNvPr id="21" name="Content Placeholder 20" descr="Chart, scatter chart&#10;&#10;Description automatically generated">
            <a:extLst>
              <a:ext uri="{FF2B5EF4-FFF2-40B4-BE49-F238E27FC236}">
                <a16:creationId xmlns:a16="http://schemas.microsoft.com/office/drawing/2014/main" id="{F67C4B97-B4B5-C6BB-58AE-2A1EF18F4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160" y="1"/>
            <a:ext cx="7124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77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A2805736-925B-4E6B-9FAB-73BA23E1E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ED5036-C164-38F6-7FB0-E39F773D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97" y="382385"/>
            <a:ext cx="3111669" cy="899780"/>
          </a:xfrm>
        </p:spPr>
        <p:txBody>
          <a:bodyPr anchor="b">
            <a:normAutofit/>
          </a:bodyPr>
          <a:lstStyle/>
          <a:p>
            <a:r>
              <a:rPr lang="en-US" sz="1900"/>
              <a:t>Spending according to Number of children</a:t>
            </a:r>
            <a:br>
              <a:rPr lang="en-NZ" sz="1900"/>
            </a:br>
            <a:endParaRPr lang="en-NZ" sz="1900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E9EA2B43-8884-423C-B0EB-8949B0462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355A38C-26B8-1CFB-3526-07FEB41A8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97" y="1613434"/>
            <a:ext cx="3111668" cy="4594953"/>
          </a:xfrm>
        </p:spPr>
        <p:txBody>
          <a:bodyPr>
            <a:normAutofit/>
          </a:bodyPr>
          <a:lstStyle/>
          <a:p>
            <a:r>
              <a:rPr lang="en-US" sz="1600" dirty="0"/>
              <a:t>People with </a:t>
            </a:r>
            <a:r>
              <a:rPr lang="en-US" sz="1600" b="1" dirty="0"/>
              <a:t>no children</a:t>
            </a:r>
            <a:r>
              <a:rPr lang="en-US" sz="1600" dirty="0"/>
              <a:t> are </a:t>
            </a:r>
            <a:r>
              <a:rPr lang="en-US" sz="1600" b="1" dirty="0"/>
              <a:t>spending more.</a:t>
            </a:r>
          </a:p>
          <a:p>
            <a:r>
              <a:rPr lang="en-US" sz="1600" b="1" dirty="0"/>
              <a:t>Majority</a:t>
            </a:r>
            <a:r>
              <a:rPr lang="en-US" sz="1600" dirty="0"/>
              <a:t> has </a:t>
            </a:r>
            <a:r>
              <a:rPr lang="en-US" sz="1600" b="1" dirty="0"/>
              <a:t>1</a:t>
            </a:r>
            <a:r>
              <a:rPr lang="en-US" sz="1600" dirty="0"/>
              <a:t> children</a:t>
            </a:r>
          </a:p>
          <a:p>
            <a:r>
              <a:rPr lang="en-US" sz="1600" b="1" dirty="0"/>
              <a:t>Very less </a:t>
            </a:r>
            <a:r>
              <a:rPr lang="en-US" sz="1600" dirty="0"/>
              <a:t>people have </a:t>
            </a:r>
            <a:r>
              <a:rPr lang="en-US" sz="1600" b="1" dirty="0"/>
              <a:t>3 </a:t>
            </a:r>
            <a:r>
              <a:rPr lang="en-US" sz="1600" dirty="0"/>
              <a:t>child.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F884A938-C405-4F09-AA12-590BEE1DE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643467"/>
            <a:ext cx="7391400" cy="55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B8CBD323-08AE-5303-0BC3-739F0C661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567" y="0"/>
            <a:ext cx="8333433" cy="673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59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B669-67AD-D021-BD73-F9993688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and spending by different age groups</a:t>
            </a:r>
            <a:endParaRPr lang="en-NZ" dirty="0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E0CE0619-ED80-0B4B-DD6A-2287211743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295525"/>
            <a:ext cx="4800600" cy="3600450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8A7BBF98-7B7F-9746-9889-6B23C29D0E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2295525"/>
            <a:ext cx="4800600" cy="3600450"/>
          </a:xfrm>
        </p:spPr>
      </p:pic>
    </p:spTree>
    <p:extLst>
      <p:ext uri="{BB962C8B-B14F-4D97-AF65-F5344CB8AC3E}">
        <p14:creationId xmlns:p14="http://schemas.microsoft.com/office/powerpoint/2010/main" val="78376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D6B5-72C8-D5D4-128A-D92D0099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visits and purchases by age group</a:t>
            </a:r>
            <a:endParaRPr lang="en-NZ" dirty="0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90427D9F-F9EF-0A1C-C391-601EBEB5A2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295525"/>
            <a:ext cx="4800600" cy="3600450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42D43120-E96F-D142-A720-071E204877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2295525"/>
            <a:ext cx="4800600" cy="3600450"/>
          </a:xfrm>
        </p:spPr>
      </p:pic>
    </p:spTree>
    <p:extLst>
      <p:ext uri="{BB962C8B-B14F-4D97-AF65-F5344CB8AC3E}">
        <p14:creationId xmlns:p14="http://schemas.microsoft.com/office/powerpoint/2010/main" val="228737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093D87A-7818-4594-B3D1-C9CF3747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75529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E622BC-1407-297F-6FA6-B77FE929A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9" y="954923"/>
            <a:ext cx="5875694" cy="4656552"/>
          </a:xfrm>
        </p:spPr>
        <p:txBody>
          <a:bodyPr>
            <a:normAutofit/>
          </a:bodyPr>
          <a:lstStyle/>
          <a:p>
            <a:r>
              <a:rPr lang="en-US" sz="2200" cap="none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Dividing wide group of people into smaller group based on their commonalities.</a:t>
            </a:r>
            <a:br>
              <a:rPr lang="en-US" sz="2200" cap="none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cap="none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cap="none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cap="none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cap="none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cap="none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Subdividing of a market into distinct subset of a customers</a:t>
            </a:r>
            <a:endParaRPr lang="en-NZ" sz="2200" cap="none">
              <a:solidFill>
                <a:srgbClr val="2A1A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75DC010-D742-BBE5-B060-E28F7CAF1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7" y="5611476"/>
            <a:ext cx="5877385" cy="8029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3F3F2"/>
                </a:solidFill>
              </a:rPr>
              <a:t>Customer </a:t>
            </a:r>
          </a:p>
          <a:p>
            <a:r>
              <a:rPr lang="en-US" dirty="0">
                <a:solidFill>
                  <a:srgbClr val="F3F3F2"/>
                </a:solidFill>
              </a:rPr>
              <a:t>Segmentation</a:t>
            </a:r>
            <a:endParaRPr lang="en-NZ" dirty="0">
              <a:solidFill>
                <a:srgbClr val="F3F3F2"/>
              </a:solidFill>
            </a:endParaRPr>
          </a:p>
        </p:txBody>
      </p:sp>
      <p:sp>
        <p:nvSpPr>
          <p:cNvPr id="30" name="Freeform 22">
            <a:extLst>
              <a:ext uri="{FF2B5EF4-FFF2-40B4-BE49-F238E27FC236}">
                <a16:creationId xmlns:a16="http://schemas.microsoft.com/office/drawing/2014/main" id="{29BA41EB-EC8E-4167-987C-F07347C19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7" name="Graphic 16" descr="Target Audience">
            <a:extLst>
              <a:ext uri="{FF2B5EF4-FFF2-40B4-BE49-F238E27FC236}">
                <a16:creationId xmlns:a16="http://schemas.microsoft.com/office/drawing/2014/main" id="{DE0ACD47-1BC3-C63C-ED0B-0DE2285D7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433164"/>
            <a:ext cx="3995589" cy="39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22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0369-1E83-12C8-D302-38BBB451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3707"/>
          </a:xfrm>
        </p:spPr>
        <p:txBody>
          <a:bodyPr/>
          <a:lstStyle/>
          <a:p>
            <a:r>
              <a:rPr lang="en-US" dirty="0"/>
              <a:t>Promotions</a:t>
            </a:r>
            <a:endParaRPr lang="en-NZ" dirty="0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EEA95FD6-EA96-BDAB-58A2-3DA5994739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295525"/>
            <a:ext cx="4800600" cy="3600450"/>
          </a:xfrm>
        </p:spPr>
      </p:pic>
      <p:pic>
        <p:nvPicPr>
          <p:cNvPr id="16" name="Content Placeholder 15" descr="Chart, bar chart&#10;&#10;Description automatically generated">
            <a:extLst>
              <a:ext uri="{FF2B5EF4-FFF2-40B4-BE49-F238E27FC236}">
                <a16:creationId xmlns:a16="http://schemas.microsoft.com/office/drawing/2014/main" id="{2ECFC7E2-2F80-0BE0-A296-482BA6C128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563" y="2286000"/>
            <a:ext cx="4524374" cy="3619500"/>
          </a:xfrm>
        </p:spPr>
      </p:pic>
    </p:spTree>
    <p:extLst>
      <p:ext uri="{BB962C8B-B14F-4D97-AF65-F5344CB8AC3E}">
        <p14:creationId xmlns:p14="http://schemas.microsoft.com/office/powerpoint/2010/main" val="2453685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020005-89B1-CF3B-07DD-093AF006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030237" y="3371388"/>
            <a:ext cx="5584160" cy="63544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spc="800">
                <a:solidFill>
                  <a:schemeClr val="bg2"/>
                </a:solidFill>
              </a:rPr>
              <a:t>Spending Across different items</a:t>
            </a:r>
            <a:endParaRPr lang="en-US" sz="4000" spc="800" dirty="0">
              <a:solidFill>
                <a:schemeClr val="bg2"/>
              </a:solidFill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920AA65-A759-4AB9-58C0-8892AF2D1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727" y="0"/>
            <a:ext cx="9270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93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4C540B-01B8-101B-850A-E048096B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32560"/>
            <a:ext cx="10178322" cy="351145"/>
          </a:xfrm>
        </p:spPr>
        <p:txBody>
          <a:bodyPr anchor="ctr">
            <a:noAutofit/>
          </a:bodyPr>
          <a:lstStyle/>
          <a:p>
            <a:pPr algn="ctr"/>
            <a:r>
              <a:rPr lang="en-US" sz="3600" dirty="0"/>
              <a:t>Model Building</a:t>
            </a:r>
            <a:endParaRPr lang="en-NZ" sz="3600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8A609F8-8905-BB41-7348-E81FE1701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21820"/>
              </p:ext>
            </p:extLst>
          </p:nvPr>
        </p:nvGraphicFramePr>
        <p:xfrm>
          <a:off x="3026124" y="967410"/>
          <a:ext cx="5675749" cy="236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DAF23D9C-53A3-5EAE-05F2-A8CF31CF90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963" y="3524703"/>
            <a:ext cx="9983037" cy="336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24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C50C-BD2D-AEA7-3AF0-7601B664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641082"/>
          </a:xfrm>
        </p:spPr>
        <p:txBody>
          <a:bodyPr anchor="t">
            <a:normAutofit/>
          </a:bodyPr>
          <a:lstStyle/>
          <a:p>
            <a:r>
              <a:rPr lang="en-US" sz="4000" dirty="0"/>
              <a:t>Summary</a:t>
            </a:r>
            <a:endParaRPr lang="en-NZ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EA627C-1F31-D494-5A4B-448CA2B86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b="1" dirty="0"/>
              <a:t>Earning</a:t>
            </a:r>
            <a:r>
              <a:rPr lang="en-US" dirty="0"/>
              <a:t> more </a:t>
            </a:r>
            <a:r>
              <a:rPr lang="en-US" b="1" dirty="0"/>
              <a:t>spending</a:t>
            </a:r>
            <a:r>
              <a:rPr lang="en-US" dirty="0"/>
              <a:t> more Cluster 0 and 2 </a:t>
            </a:r>
            <a:r>
              <a:rPr lang="en-US" b="1" dirty="0"/>
              <a:t>spender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Cluster 3 </a:t>
            </a:r>
            <a:r>
              <a:rPr lang="en-US" dirty="0"/>
              <a:t>earns less and spend less but </a:t>
            </a:r>
            <a:r>
              <a:rPr lang="en-US" b="1" dirty="0"/>
              <a:t>majority.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66228ED-7DD9-B036-DF4C-0DE45A17F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2" y="1034980"/>
            <a:ext cx="6597680" cy="519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73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805736-925B-4E6B-9FAB-73BA23E1E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E74A1-A24F-9708-795C-13117726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97" y="382385"/>
            <a:ext cx="3111669" cy="899780"/>
          </a:xfrm>
        </p:spPr>
        <p:txBody>
          <a:bodyPr anchor="b">
            <a:normAutofit/>
          </a:bodyPr>
          <a:lstStyle/>
          <a:p>
            <a:r>
              <a:rPr lang="en-US" sz="2000" dirty="0"/>
              <a:t>Summary</a:t>
            </a:r>
            <a:endParaRPr lang="en-NZ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A2B43-8884-423C-B0EB-8949B0462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CA1071EF-7E4E-2584-9B64-81AF7833A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18" y="1613434"/>
            <a:ext cx="3326004" cy="4594953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Other than the </a:t>
            </a:r>
            <a:r>
              <a:rPr lang="en-US" sz="1600" b="1" dirty="0"/>
              <a:t>cluster 2</a:t>
            </a:r>
            <a:r>
              <a:rPr lang="en-US" sz="1600" dirty="0"/>
              <a:t>, </a:t>
            </a:r>
            <a:r>
              <a:rPr lang="en-US" sz="1600" b="1" dirty="0"/>
              <a:t>majority</a:t>
            </a:r>
            <a:r>
              <a:rPr lang="en-US" sz="1600" dirty="0"/>
              <a:t> responded to </a:t>
            </a:r>
            <a:r>
              <a:rPr lang="en-US" sz="1600" b="1" dirty="0"/>
              <a:t>campaign 1 </a:t>
            </a:r>
            <a:r>
              <a:rPr lang="en-US" sz="1600" dirty="0"/>
              <a:t>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b="1" dirty="0"/>
              <a:t>Cluster 2 </a:t>
            </a:r>
            <a:r>
              <a:rPr lang="en-US" sz="1600" dirty="0"/>
              <a:t>has accepted </a:t>
            </a:r>
            <a:r>
              <a:rPr lang="en-US" sz="1600" b="1" dirty="0"/>
              <a:t>more campaigns</a:t>
            </a:r>
            <a:r>
              <a:rPr lang="en-US" sz="1600" dirty="0"/>
              <a:t> as compared to others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84A938-C405-4F09-AA12-590BEE1DE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643467"/>
            <a:ext cx="7391400" cy="55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81549A2-5430-7C47-EC96-086A04076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8" y="0"/>
            <a:ext cx="815340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74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805736-925B-4E6B-9FAB-73BA23E1E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9DAED-5D69-A833-3A35-EDDCBD66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97" y="382385"/>
            <a:ext cx="3111669" cy="899780"/>
          </a:xfrm>
        </p:spPr>
        <p:txBody>
          <a:bodyPr anchor="b">
            <a:normAutofit/>
          </a:bodyPr>
          <a:lstStyle/>
          <a:p>
            <a:r>
              <a:rPr lang="en-US" sz="2000" dirty="0"/>
              <a:t>Summary</a:t>
            </a:r>
            <a:endParaRPr lang="en-NZ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A2B43-8884-423C-B0EB-8949B0462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ED0045-C8D2-3E6F-3FD2-0878083EF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28" y="1613434"/>
            <a:ext cx="3376246" cy="4594953"/>
          </a:xfrm>
        </p:spPr>
        <p:txBody>
          <a:bodyPr>
            <a:normAutofit/>
          </a:bodyPr>
          <a:lstStyle/>
          <a:p>
            <a:r>
              <a:rPr lang="en-US" sz="1600" dirty="0"/>
              <a:t>Majority purchases from</a:t>
            </a:r>
            <a:r>
              <a:rPr lang="en-US" sz="1600" b="1" dirty="0"/>
              <a:t> stores</a:t>
            </a:r>
            <a:r>
              <a:rPr lang="en-US" sz="1600" dirty="0"/>
              <a:t>.</a:t>
            </a:r>
          </a:p>
          <a:p>
            <a:r>
              <a:rPr lang="en-US" sz="1600" b="1" dirty="0"/>
              <a:t>Web purchases &amp; Deal purchases </a:t>
            </a:r>
            <a:r>
              <a:rPr lang="en-US" sz="1600" dirty="0"/>
              <a:t>highest in </a:t>
            </a:r>
            <a:r>
              <a:rPr lang="en-US" sz="1600" b="1" dirty="0"/>
              <a:t>Cluster 1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84A938-C405-4F09-AA12-590BEE1DE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643467"/>
            <a:ext cx="7391400" cy="55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7487AF6-C428-DF9E-226A-E0A8A2024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8" y="0"/>
            <a:ext cx="815340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87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0E35-A23A-0CB1-21F9-861D2A92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620985"/>
          </a:xfrm>
        </p:spPr>
        <p:txBody>
          <a:bodyPr anchor="t">
            <a:normAutofit fontScale="90000"/>
          </a:bodyPr>
          <a:lstStyle/>
          <a:p>
            <a:r>
              <a:rPr lang="en-US" sz="4000" dirty="0"/>
              <a:t>Summary</a:t>
            </a:r>
            <a:endParaRPr lang="en-NZ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C38AC5-FA1E-FAFD-988E-CA567AB39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People having </a:t>
            </a:r>
            <a:r>
              <a:rPr lang="en-US" b="1" dirty="0"/>
              <a:t>no child </a:t>
            </a:r>
            <a:r>
              <a:rPr lang="en-US" dirty="0"/>
              <a:t>are also spending more 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8FB3650-EADD-E6A2-5B50-10EC3463E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2" y="0"/>
            <a:ext cx="6627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50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805736-925B-4E6B-9FAB-73BA23E1E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51809-93F1-2A0B-AE11-AC7A5E82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97" y="382385"/>
            <a:ext cx="3111669" cy="899780"/>
          </a:xfrm>
        </p:spPr>
        <p:txBody>
          <a:bodyPr anchor="b">
            <a:normAutofit/>
          </a:bodyPr>
          <a:lstStyle/>
          <a:p>
            <a:r>
              <a:rPr lang="en-US" sz="2000" dirty="0"/>
              <a:t>Summary</a:t>
            </a:r>
            <a:endParaRPr lang="en-NZ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A2B43-8884-423C-B0EB-8949B0462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88CB0E-7C0A-C344-11DF-8E6E25B6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97" y="1613434"/>
            <a:ext cx="3111668" cy="4594953"/>
          </a:xfrm>
        </p:spPr>
        <p:txBody>
          <a:bodyPr>
            <a:normAutofit/>
          </a:bodyPr>
          <a:lstStyle/>
          <a:p>
            <a:r>
              <a:rPr lang="en-US" sz="1600" b="1" dirty="0"/>
              <a:t>Similar</a:t>
            </a:r>
            <a:r>
              <a:rPr lang="en-US" sz="1600" dirty="0"/>
              <a:t> spending pattern</a:t>
            </a:r>
          </a:p>
          <a:p>
            <a:r>
              <a:rPr lang="en-US" sz="1600" b="1" dirty="0"/>
              <a:t>Cluster 2 </a:t>
            </a:r>
            <a:r>
              <a:rPr lang="en-US" sz="1600" dirty="0"/>
              <a:t>spends most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84A938-C405-4F09-AA12-590BEE1DE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643467"/>
            <a:ext cx="7391400" cy="55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F02E3EC-0A93-6954-BC1D-F74F8D18B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8" y="-6145"/>
            <a:ext cx="8153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03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5C-E256-CEB9-C51E-65D46BD6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701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Profiling</a:t>
            </a:r>
            <a:endParaRPr lang="en-NZ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169DF-FCEF-8775-43F4-DBDBC8F2B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0239" y="1492180"/>
            <a:ext cx="4800600" cy="2391409"/>
          </a:xfrm>
        </p:spPr>
        <p:txBody>
          <a:bodyPr>
            <a:noAutofit/>
          </a:bodyPr>
          <a:lstStyle/>
          <a:p>
            <a:r>
              <a:rPr lang="en-US" sz="1200" b="1" u="sng" dirty="0"/>
              <a:t>Cluster 0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Medium income/ higher spending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Single Individual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Less children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2</a:t>
            </a:r>
            <a:r>
              <a:rPr lang="en-US" sz="1200" baseline="30000" dirty="0"/>
              <a:t>nd</a:t>
            </a:r>
            <a:r>
              <a:rPr lang="en-US" sz="1200" dirty="0"/>
              <a:t> most wine buyer and highest consumer of every other products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Positive response to Campaign 1, but others very bad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Likely to purchase from Catalog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Web purchaser</a:t>
            </a:r>
            <a:endParaRPr lang="en-NZ" sz="1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5477-E3A6-A1E9-07FA-F59F106F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6877" y="1371599"/>
            <a:ext cx="4800600" cy="2511989"/>
          </a:xfrm>
        </p:spPr>
        <p:txBody>
          <a:bodyPr>
            <a:noAutofit/>
          </a:bodyPr>
          <a:lstStyle/>
          <a:p>
            <a:r>
              <a:rPr lang="en-US" sz="1200" b="1" u="sng" dirty="0"/>
              <a:t>Cluster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Medium income/ Medium spending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Deals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Web purchase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Majority has 1 child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Most Wine buyer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1200" dirty="0"/>
              <a:t>Frequent purchasing from store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5BEA7BC-F995-892F-D021-5B392CA38299}"/>
              </a:ext>
            </a:extLst>
          </p:cNvPr>
          <p:cNvSpPr txBox="1">
            <a:spLocks/>
          </p:cNvSpPr>
          <p:nvPr/>
        </p:nvSpPr>
        <p:spPr>
          <a:xfrm>
            <a:off x="1540239" y="3999342"/>
            <a:ext cx="4800600" cy="2391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u="sng" dirty="0"/>
              <a:t>Cluster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Higher income/higher spending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Minority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Higher response to campaign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Less number of Under Grads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752EA48-95B2-C844-D571-6BC82922EB04}"/>
              </a:ext>
            </a:extLst>
          </p:cNvPr>
          <p:cNvSpPr txBox="1">
            <a:spLocks/>
          </p:cNvSpPr>
          <p:nvPr/>
        </p:nvSpPr>
        <p:spPr>
          <a:xfrm>
            <a:off x="6456877" y="3994268"/>
            <a:ext cx="4800600" cy="2396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u="sng" dirty="0"/>
              <a:t>Cluster 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Lower income/lower spending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Majority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In a relationship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Majority has  children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1200" dirty="0"/>
              <a:t>Graduate/Post Grad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1200" dirty="0"/>
              <a:t>Very bad response to campaign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1200" dirty="0"/>
              <a:t>More Complains</a:t>
            </a:r>
          </a:p>
        </p:txBody>
      </p:sp>
    </p:spTree>
    <p:extLst>
      <p:ext uri="{BB962C8B-B14F-4D97-AF65-F5344CB8AC3E}">
        <p14:creationId xmlns:p14="http://schemas.microsoft.com/office/powerpoint/2010/main" val="705588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8488A9-2308-C5C8-C219-5C79A19C907A}"/>
              </a:ext>
            </a:extLst>
          </p:cNvPr>
          <p:cNvSpPr/>
          <p:nvPr/>
        </p:nvSpPr>
        <p:spPr>
          <a:xfrm>
            <a:off x="1251678" y="1371599"/>
            <a:ext cx="4844322" cy="2622669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FC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58F5C-E256-CEB9-C51E-65D46BD6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701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Profiling</a:t>
            </a:r>
            <a:endParaRPr lang="en-NZ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169DF-FCEF-8775-43F4-DBDBC8F2B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0239" y="1492180"/>
            <a:ext cx="4800600" cy="2391409"/>
          </a:xfrm>
        </p:spPr>
        <p:txBody>
          <a:bodyPr>
            <a:noAutofit/>
          </a:bodyPr>
          <a:lstStyle/>
          <a:p>
            <a:r>
              <a:rPr lang="en-US" sz="1200" b="1" u="sng" dirty="0"/>
              <a:t>Cluster 0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Medium income/ higher spending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Single Individual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Less children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2</a:t>
            </a:r>
            <a:r>
              <a:rPr lang="en-US" sz="1200" baseline="30000" dirty="0"/>
              <a:t>nd</a:t>
            </a:r>
            <a:r>
              <a:rPr lang="en-US" sz="1200" dirty="0"/>
              <a:t> most wine buyer and highest consumer of every other products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Positive response to Campaign 1, but others very bad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Likely to purchase from Catalog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Web purchaser</a:t>
            </a:r>
            <a:endParaRPr lang="en-NZ" sz="1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5477-E3A6-A1E9-07FA-F59F106F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6877" y="1371599"/>
            <a:ext cx="4800600" cy="2511989"/>
          </a:xfrm>
        </p:spPr>
        <p:txBody>
          <a:bodyPr>
            <a:noAutofit/>
          </a:bodyPr>
          <a:lstStyle/>
          <a:p>
            <a:r>
              <a:rPr lang="en-US" sz="1200" b="1" u="sng" dirty="0"/>
              <a:t>Cluster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Medium income/ Medium spending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Deals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Web purchase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Majority has 1 child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Most Wine buyer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1200" dirty="0"/>
              <a:t>Frequent purchasing from store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5BEA7BC-F995-892F-D021-5B392CA38299}"/>
              </a:ext>
            </a:extLst>
          </p:cNvPr>
          <p:cNvSpPr txBox="1">
            <a:spLocks/>
          </p:cNvSpPr>
          <p:nvPr/>
        </p:nvSpPr>
        <p:spPr>
          <a:xfrm>
            <a:off x="1540239" y="3999342"/>
            <a:ext cx="4800600" cy="2391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u="sng" dirty="0"/>
              <a:t>Cluster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Higher income/higher spending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Minority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Higher response to campaign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Less number of Under Grads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752EA48-95B2-C844-D571-6BC82922EB04}"/>
              </a:ext>
            </a:extLst>
          </p:cNvPr>
          <p:cNvSpPr txBox="1">
            <a:spLocks/>
          </p:cNvSpPr>
          <p:nvPr/>
        </p:nvSpPr>
        <p:spPr>
          <a:xfrm>
            <a:off x="6456877" y="3994268"/>
            <a:ext cx="4800600" cy="2396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u="sng" dirty="0"/>
              <a:t>Cluster 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Lower income/lower spending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Majority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In a relationship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Majority has  children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1200" dirty="0"/>
              <a:t>Graduate/Post Grad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1200" dirty="0"/>
              <a:t>Very bad response to campaign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NZ" sz="1200" dirty="0"/>
              <a:t>More Complains</a:t>
            </a:r>
          </a:p>
        </p:txBody>
      </p:sp>
    </p:spTree>
    <p:extLst>
      <p:ext uri="{BB962C8B-B14F-4D97-AF65-F5344CB8AC3E}">
        <p14:creationId xmlns:p14="http://schemas.microsoft.com/office/powerpoint/2010/main" val="110463054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4E411-0F3E-4012-C382-014431EF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US" dirty="0"/>
              <a:t>Importance</a:t>
            </a:r>
            <a:endParaRPr lang="en-NZ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9A383F77-A904-AC40-5870-45BED6334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928672"/>
              </p:ext>
            </p:extLst>
          </p:nvPr>
        </p:nvGraphicFramePr>
        <p:xfrm>
          <a:off x="765051" y="2443140"/>
          <a:ext cx="6306309" cy="3930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2F66DEA4-B0B7-FDF1-4BCF-0AC2C8D99E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04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3A369-2607-1E37-E13B-EB5FE4B3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  <a:endParaRPr lang="en-NZ" dirty="0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272B070D-08C5-5536-1BFD-BEA129EB8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720" y="1577591"/>
            <a:ext cx="8782258" cy="4898024"/>
          </a:xfrm>
        </p:spPr>
      </p:pic>
    </p:spTree>
    <p:extLst>
      <p:ext uri="{BB962C8B-B14F-4D97-AF65-F5344CB8AC3E}">
        <p14:creationId xmlns:p14="http://schemas.microsoft.com/office/powerpoint/2010/main" val="4146431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868916-58B2-48F0-B6C8-D995E897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910720CD-70B7-4FEC-EC38-F12467E9F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57" r="10406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26" name="Freeform 13">
            <a:extLst>
              <a:ext uri="{FF2B5EF4-FFF2-40B4-BE49-F238E27FC236}">
                <a16:creationId xmlns:a16="http://schemas.microsoft.com/office/drawing/2014/main" id="{BB82496C-9AD4-4916-BAB7-FF3CC04B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67D91-8085-6A26-9E91-4CC17BDD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21" y="165242"/>
            <a:ext cx="8449092" cy="9313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spc="800" dirty="0"/>
              <a:t>Conclusion &amp; 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900A-030F-C39C-66A8-D8B16C52B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56" y="1358928"/>
            <a:ext cx="7818540" cy="232816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u="sng" cap="all" spc="400" dirty="0">
                <a:solidFill>
                  <a:schemeClr val="bg2"/>
                </a:solidFill>
              </a:rPr>
              <a:t>Conclusions</a:t>
            </a:r>
            <a:r>
              <a:rPr lang="en-US" b="1" cap="all" spc="400" dirty="0">
                <a:solidFill>
                  <a:schemeClr val="bg2"/>
                </a:solidFill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b="1" spc="400" dirty="0">
                <a:solidFill>
                  <a:schemeClr val="bg2"/>
                </a:solidFill>
              </a:rPr>
              <a:t>Effective marketing plan mainly targeting for cluster 1. Daily promotions and deals.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spc="400" dirty="0">
                <a:solidFill>
                  <a:schemeClr val="bg2"/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en-US" b="1" spc="400" dirty="0">
                <a:solidFill>
                  <a:schemeClr val="bg2"/>
                </a:solidFill>
              </a:rPr>
              <a:t>Cluster 3 should not be left out because they are majority and price sensitive. More thorough marketing campaign for them. Weekly promotions and deals.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cap="all" spc="400" dirty="0">
              <a:solidFill>
                <a:schemeClr val="bg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7C1286-B472-4907-9B47-E8C9FE29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28B35564-38A4-457A-BD01-15D6F1659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B0DE47-31C8-725E-D688-26CB783706C3}"/>
              </a:ext>
            </a:extLst>
          </p:cNvPr>
          <p:cNvSpPr txBox="1">
            <a:spLocks/>
          </p:cNvSpPr>
          <p:nvPr/>
        </p:nvSpPr>
        <p:spPr>
          <a:xfrm>
            <a:off x="684639" y="4334989"/>
            <a:ext cx="7818540" cy="2328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 u="sng" cap="all" spc="400" dirty="0">
                <a:solidFill>
                  <a:schemeClr val="bg2"/>
                </a:solidFill>
              </a:rPr>
              <a:t>Future Recommendations</a:t>
            </a:r>
            <a:r>
              <a:rPr lang="en-US" b="1" cap="all" spc="400" dirty="0">
                <a:solidFill>
                  <a:schemeClr val="bg2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b="1" spc="400" dirty="0">
                <a:solidFill>
                  <a:schemeClr val="bg2"/>
                </a:solidFill>
              </a:rPr>
              <a:t>Silhouette score</a:t>
            </a:r>
          </a:p>
          <a:p>
            <a:pPr>
              <a:lnSpc>
                <a:spcPct val="100000"/>
              </a:lnSpc>
            </a:pPr>
            <a:r>
              <a:rPr lang="en-US" b="1" spc="400" dirty="0">
                <a:solidFill>
                  <a:schemeClr val="bg2"/>
                </a:solidFill>
              </a:rPr>
              <a:t>DBSCSAN hyperparameters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b="1" cap="all" spc="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58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62570FE-8E1C-4A25-8827-8928189FA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0B24BC-917F-49C2-B8AA-C569A400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39F7F083-7C2B-4120-9960-D77AB2863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A8EC2E99-815C-7679-2858-112B042BC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65" y="1123527"/>
            <a:ext cx="8186312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6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1EEA0-6EE8-BE07-C851-F4BC397D500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1837" y="472274"/>
            <a:ext cx="6993653" cy="5901094"/>
          </a:xfrm>
        </p:spPr>
        <p:txBody>
          <a:bodyPr vert="horz" lIns="91440" tIns="45720" rIns="91440" bIns="45720" rtlCol="0">
            <a:normAutofit/>
          </a:bodyPr>
          <a:lstStyle/>
          <a:p>
            <a:pPr marL="0" algn="just">
              <a:buNone/>
            </a:pPr>
            <a:r>
              <a:rPr lang="en-US" altLang="en-US" sz="3600" i="1" dirty="0">
                <a:solidFill>
                  <a:schemeClr val="tx1"/>
                </a:solidFill>
              </a:rPr>
              <a:t>If you’re </a:t>
            </a:r>
            <a:r>
              <a:rPr lang="en-US" altLang="en-US" sz="3600" b="1" i="1" dirty="0">
                <a:solidFill>
                  <a:schemeClr val="tx1"/>
                </a:solidFill>
              </a:rPr>
              <a:t>not thinking segments</a:t>
            </a:r>
            <a:r>
              <a:rPr lang="en-US" altLang="en-US" sz="3600" i="1" dirty="0">
                <a:solidFill>
                  <a:schemeClr val="tx1"/>
                </a:solidFill>
              </a:rPr>
              <a:t>, you’re </a:t>
            </a:r>
            <a:r>
              <a:rPr lang="en-US" altLang="en-US" sz="3600" b="1" i="1" dirty="0">
                <a:solidFill>
                  <a:schemeClr val="tx1"/>
                </a:solidFill>
              </a:rPr>
              <a:t>not thinking</a:t>
            </a:r>
            <a:r>
              <a:rPr lang="en-US" altLang="en-US" sz="3600" i="1" dirty="0">
                <a:solidFill>
                  <a:schemeClr val="tx1"/>
                </a:solidFill>
              </a:rPr>
              <a:t>.  To think </a:t>
            </a:r>
            <a:r>
              <a:rPr lang="en-US" altLang="en-US" sz="3600" b="1" i="1" dirty="0">
                <a:solidFill>
                  <a:schemeClr val="tx1"/>
                </a:solidFill>
              </a:rPr>
              <a:t>segments</a:t>
            </a:r>
            <a:r>
              <a:rPr lang="en-US" altLang="en-US" sz="3600" i="1" dirty="0">
                <a:solidFill>
                  <a:schemeClr val="tx1"/>
                </a:solidFill>
              </a:rPr>
              <a:t> means you have to </a:t>
            </a:r>
            <a:r>
              <a:rPr lang="en-US" altLang="en-US" sz="3600" b="1" i="1" dirty="0">
                <a:solidFill>
                  <a:schemeClr val="tx1"/>
                </a:solidFill>
              </a:rPr>
              <a:t>think</a:t>
            </a:r>
            <a:r>
              <a:rPr lang="en-US" altLang="en-US" sz="3600" i="1" dirty="0">
                <a:solidFill>
                  <a:schemeClr val="tx1"/>
                </a:solidFill>
              </a:rPr>
              <a:t> about what drives </a:t>
            </a:r>
            <a:r>
              <a:rPr lang="en-US" altLang="en-US" sz="3600" b="1" i="1" dirty="0">
                <a:solidFill>
                  <a:schemeClr val="tx1"/>
                </a:solidFill>
              </a:rPr>
              <a:t>customers, customer groups</a:t>
            </a:r>
            <a:r>
              <a:rPr lang="en-US" altLang="en-US" sz="3600" i="1" dirty="0">
                <a:solidFill>
                  <a:schemeClr val="tx1"/>
                </a:solidFill>
              </a:rPr>
              <a:t>, and the </a:t>
            </a:r>
            <a:r>
              <a:rPr lang="en-US" altLang="en-US" sz="3600" b="1" i="1" dirty="0">
                <a:solidFill>
                  <a:schemeClr val="tx1"/>
                </a:solidFill>
              </a:rPr>
              <a:t>choices</a:t>
            </a:r>
            <a:r>
              <a:rPr lang="en-US" altLang="en-US" sz="3600" i="1" dirty="0">
                <a:solidFill>
                  <a:schemeClr val="tx1"/>
                </a:solidFill>
              </a:rPr>
              <a:t> that are or might be </a:t>
            </a:r>
            <a:r>
              <a:rPr lang="en-US" altLang="en-US" sz="3600" b="1" i="1" dirty="0">
                <a:solidFill>
                  <a:schemeClr val="tx1"/>
                </a:solidFill>
              </a:rPr>
              <a:t>available</a:t>
            </a:r>
            <a:r>
              <a:rPr lang="en-US" altLang="en-US" sz="3600" i="1" dirty="0">
                <a:solidFill>
                  <a:schemeClr val="tx1"/>
                </a:solidFill>
              </a:rPr>
              <a:t> to them.</a:t>
            </a:r>
          </a:p>
          <a:p>
            <a:pPr marL="0">
              <a:buNone/>
            </a:pPr>
            <a:r>
              <a:rPr lang="en-US" altLang="en-US" sz="2800" i="1" dirty="0">
                <a:solidFill>
                  <a:schemeClr val="tx1"/>
                </a:solidFill>
              </a:rPr>
              <a:t>	         -</a:t>
            </a:r>
            <a:r>
              <a:rPr lang="en-US" altLang="en-US" sz="2800" b="1" dirty="0">
                <a:solidFill>
                  <a:schemeClr val="tx1"/>
                </a:solidFill>
              </a:rPr>
              <a:t>Levitt,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b="1" i="1" dirty="0">
                <a:solidFill>
                  <a:schemeClr val="tx1"/>
                </a:solidFill>
              </a:rPr>
              <a:t>Marketing Imagination</a:t>
            </a:r>
          </a:p>
          <a:p>
            <a:pPr marL="0"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7" name="Graphic 6" descr="Light Bulb and Gear">
            <a:extLst>
              <a:ext uri="{FF2B5EF4-FFF2-40B4-BE49-F238E27FC236}">
                <a16:creationId xmlns:a16="http://schemas.microsoft.com/office/drawing/2014/main" id="{7929AF20-5B4D-CE78-868F-9DFFA9575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8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674C-440F-1CF1-477A-8302B7D1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131" y="84010"/>
            <a:ext cx="4073948" cy="900728"/>
          </a:xfrm>
        </p:spPr>
        <p:txBody>
          <a:bodyPr anchor="ctr">
            <a:normAutofit/>
          </a:bodyPr>
          <a:lstStyle/>
          <a:p>
            <a:r>
              <a:rPr lang="en-US" sz="2800"/>
              <a:t>Methods Of Customer Segmentation</a:t>
            </a:r>
            <a:endParaRPr lang="en-NZ" sz="2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BEED9B-ADDB-7724-BC9F-F2B4D48389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774665"/>
              </p:ext>
            </p:extLst>
          </p:nvPr>
        </p:nvGraphicFramePr>
        <p:xfrm>
          <a:off x="1406769" y="1165609"/>
          <a:ext cx="9917723" cy="5506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11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9868916-58B2-48F0-B6C8-D995E897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Wood human figure">
            <a:extLst>
              <a:ext uri="{FF2B5EF4-FFF2-40B4-BE49-F238E27FC236}">
                <a16:creationId xmlns:a16="http://schemas.microsoft.com/office/drawing/2014/main" id="{900EA5C3-E476-F64D-95D2-CB7D592D7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1" r="56720" b="-1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62" name="Freeform 13">
            <a:extLst>
              <a:ext uri="{FF2B5EF4-FFF2-40B4-BE49-F238E27FC236}">
                <a16:creationId xmlns:a16="http://schemas.microsoft.com/office/drawing/2014/main" id="{BB82496C-9AD4-4916-BAB7-FF3CC04B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B39D1-E5AD-82E7-0AFC-F9D61BF7E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03" y="1098388"/>
            <a:ext cx="7818540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How can customer segmentation  improve our marketing campaign and increase revenue through increased customer loyalty?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490BA-B7A8-ACB3-46C1-E473C166D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582" y="122383"/>
            <a:ext cx="7818540" cy="74227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dirty="0">
                <a:solidFill>
                  <a:schemeClr val="bg2"/>
                </a:solidFill>
              </a:rPr>
              <a:t>Business Question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17C1286-B472-4907-9B47-E8C9FE29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Freeform 16">
            <a:extLst>
              <a:ext uri="{FF2B5EF4-FFF2-40B4-BE49-F238E27FC236}">
                <a16:creationId xmlns:a16="http://schemas.microsoft.com/office/drawing/2014/main" id="{28B35564-38A4-457A-BD01-15D6F1659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7832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54B2D8B-9DD4-B20A-8600-9B725CA3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Data Pipeline</a:t>
            </a:r>
            <a:endParaRPr lang="en-NZ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97BA31C-5A37-4D11-71E7-B14E2AE06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530220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563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E5FBD3-B924-FF7A-FF49-F57B7C04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Data Summary</a:t>
            </a:r>
            <a:endParaRPr lang="en-NZ" dirty="0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4AADCD1C-2884-9583-A4B3-9C11C5E0E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646238"/>
              </p:ext>
            </p:extLst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606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39843-3673-D45E-A3F5-237AB454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153287"/>
            <a:ext cx="3570566" cy="4551426"/>
          </a:xfrm>
        </p:spPr>
        <p:txBody>
          <a:bodyPr anchor="ctr">
            <a:normAutofit/>
          </a:bodyPr>
          <a:lstStyle/>
          <a:p>
            <a:pPr algn="r"/>
            <a:r>
              <a:rPr lang="en-US" sz="3200"/>
              <a:t>Data Preprocessing</a:t>
            </a:r>
            <a:endParaRPr lang="en-NZ" sz="32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C00A3-2EF1-D4D8-57A1-ADE347688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153287"/>
            <a:ext cx="6453969" cy="4551426"/>
          </a:xfrm>
        </p:spPr>
        <p:txBody>
          <a:bodyPr anchor="ctr">
            <a:normAutofit/>
          </a:bodyPr>
          <a:lstStyle/>
          <a:p>
            <a:r>
              <a:rPr lang="en-US" sz="1600"/>
              <a:t>Data Imputation</a:t>
            </a:r>
          </a:p>
          <a:p>
            <a:r>
              <a:rPr lang="en-US" sz="1600"/>
              <a:t>Outlier Removal</a:t>
            </a:r>
          </a:p>
          <a:p>
            <a:r>
              <a:rPr lang="en-US" sz="1600"/>
              <a:t>Data formatting</a:t>
            </a:r>
          </a:p>
          <a:p>
            <a:r>
              <a:rPr lang="en-US" sz="1600"/>
              <a:t>Data Encoding</a:t>
            </a:r>
          </a:p>
          <a:p>
            <a:r>
              <a:rPr lang="en-US" sz="1600"/>
              <a:t>Standardization</a:t>
            </a:r>
            <a:endParaRPr lang="en-NZ" sz="16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3654130"/>
      </p:ext>
    </p:extLst>
  </p:cSld>
  <p:clrMapOvr>
    <a:masterClrMapping/>
  </p:clrMapOvr>
</p:sld>
</file>

<file path=ppt/theme/theme1.xml><?xml version="1.0" encoding="utf-8"?>
<a:theme xmlns:a="http://schemas.openxmlformats.org/drawingml/2006/main" name="Market Segmentation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64F73"/>
      </a:accent1>
      <a:accent2>
        <a:srgbClr val="3FBFB2"/>
      </a:accent2>
      <a:accent3>
        <a:srgbClr val="BCD97E"/>
      </a:accent3>
      <a:accent4>
        <a:srgbClr val="ECD180"/>
      </a:accent4>
      <a:accent5>
        <a:srgbClr val="F28D35"/>
      </a:accent5>
      <a:accent6>
        <a:srgbClr val="E06666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 Segmentation Infographics by Slidesgo</Template>
  <TotalTime>1379</TotalTime>
  <Words>639</Words>
  <Application>Microsoft Office PowerPoint</Application>
  <PresentationFormat>Widescreen</PresentationFormat>
  <Paragraphs>160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Calibri</vt:lpstr>
      <vt:lpstr>Fira Sans Extra Condensed Medium</vt:lpstr>
      <vt:lpstr>Gill Sans MT</vt:lpstr>
      <vt:lpstr>Impact</vt:lpstr>
      <vt:lpstr>Proxima Nova</vt:lpstr>
      <vt:lpstr>Proxima Nova Semibold</vt:lpstr>
      <vt:lpstr>Roboto</vt:lpstr>
      <vt:lpstr>Wingdings</vt:lpstr>
      <vt:lpstr>Market Segmentation Infographics by Slidesgo</vt:lpstr>
      <vt:lpstr>Slidesgo Final Pages</vt:lpstr>
      <vt:lpstr>Badge</vt:lpstr>
      <vt:lpstr>Customer Segmentation</vt:lpstr>
      <vt:lpstr>Dividing wide group of people into smaller group based on their commonalities.     Subdividing of a market into distinct subset of a customers</vt:lpstr>
      <vt:lpstr>Importance</vt:lpstr>
      <vt:lpstr>PowerPoint Presentation</vt:lpstr>
      <vt:lpstr>Methods Of Customer Segmentation</vt:lpstr>
      <vt:lpstr>How can customer segmentation  improve our marketing campaign and increase revenue through increased customer loyalty?</vt:lpstr>
      <vt:lpstr>Data Pipeline</vt:lpstr>
      <vt:lpstr>Data Summary</vt:lpstr>
      <vt:lpstr>Data Preprocessing</vt:lpstr>
      <vt:lpstr>Exploratory Data analysis</vt:lpstr>
      <vt:lpstr>Distribution Of Education</vt:lpstr>
      <vt:lpstr>Distribution of Income</vt:lpstr>
      <vt:lpstr>Complain Occurrence</vt:lpstr>
      <vt:lpstr>Income Vs Spending</vt:lpstr>
      <vt:lpstr>Spending based upon marital status</vt:lpstr>
      <vt:lpstr>Spending based upon education</vt:lpstr>
      <vt:lpstr>Spending according to Number of children </vt:lpstr>
      <vt:lpstr>Income and spending by different age groups</vt:lpstr>
      <vt:lpstr>Web visits and purchases by age group</vt:lpstr>
      <vt:lpstr>Promotions</vt:lpstr>
      <vt:lpstr>Spending Across different items</vt:lpstr>
      <vt:lpstr>Model Building</vt:lpstr>
      <vt:lpstr>Summary</vt:lpstr>
      <vt:lpstr>Summary</vt:lpstr>
      <vt:lpstr>Summary</vt:lpstr>
      <vt:lpstr>Summary</vt:lpstr>
      <vt:lpstr>Summary</vt:lpstr>
      <vt:lpstr>Customer Profiling</vt:lpstr>
      <vt:lpstr>Customer Profiling</vt:lpstr>
      <vt:lpstr>DBSCAN</vt:lpstr>
      <vt:lpstr>Conclusion &amp; FUTURE IMPROVEMENTS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Rojesh Dhakal</dc:creator>
  <cp:lastModifiedBy>Rojesh Dhakal</cp:lastModifiedBy>
  <cp:revision>1</cp:revision>
  <dcterms:created xsi:type="dcterms:W3CDTF">2023-03-05T10:47:22Z</dcterms:created>
  <dcterms:modified xsi:type="dcterms:W3CDTF">2023-03-17T04:42:08Z</dcterms:modified>
</cp:coreProperties>
</file>