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7" r:id="rId2"/>
    <p:sldId id="265" r:id="rId3"/>
    <p:sldId id="260" r:id="rId4"/>
    <p:sldId id="261" r:id="rId5"/>
    <p:sldId id="263" r:id="rId6"/>
    <p:sldId id="262" r:id="rId7"/>
    <p:sldId id="275" r:id="rId8"/>
    <p:sldId id="27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1F250-5C1E-4018-9314-CFB134876AC6}" v="43" dt="2023-01-06T05:12:00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esh Dhakal" userId="8f97a48fc7a11475" providerId="LiveId" clId="{A7F1F250-5C1E-4018-9314-CFB134876AC6}"/>
    <pc:docChg chg="undo custSel addSld delSld modSld sldOrd">
      <pc:chgData name="Rojesh Dhakal" userId="8f97a48fc7a11475" providerId="LiveId" clId="{A7F1F250-5C1E-4018-9314-CFB134876AC6}" dt="2023-01-06T05:57:29.038" v="2017"/>
      <pc:docMkLst>
        <pc:docMk/>
      </pc:docMkLst>
      <pc:sldChg chg="modSp new del mod">
        <pc:chgData name="Rojesh Dhakal" userId="8f97a48fc7a11475" providerId="LiveId" clId="{A7F1F250-5C1E-4018-9314-CFB134876AC6}" dt="2022-12-30T03:20:55.710" v="192" actId="2696"/>
        <pc:sldMkLst>
          <pc:docMk/>
          <pc:sldMk cId="3759910100" sldId="256"/>
        </pc:sldMkLst>
        <pc:spChg chg="mod">
          <ac:chgData name="Rojesh Dhakal" userId="8f97a48fc7a11475" providerId="LiveId" clId="{A7F1F250-5C1E-4018-9314-CFB134876AC6}" dt="2022-12-30T03:18:42.597" v="159" actId="1076"/>
          <ac:spMkLst>
            <pc:docMk/>
            <pc:sldMk cId="3759910100" sldId="256"/>
            <ac:spMk id="2" creationId="{6FA5C272-6324-84B0-D441-781A3CDE7801}"/>
          </ac:spMkLst>
        </pc:spChg>
        <pc:spChg chg="mod">
          <ac:chgData name="Rojesh Dhakal" userId="8f97a48fc7a11475" providerId="LiveId" clId="{A7F1F250-5C1E-4018-9314-CFB134876AC6}" dt="2022-12-30T03:20:11.665" v="183" actId="21"/>
          <ac:spMkLst>
            <pc:docMk/>
            <pc:sldMk cId="3759910100" sldId="256"/>
            <ac:spMk id="3" creationId="{88E2982C-3EDA-6E77-614B-3F249A4473B1}"/>
          </ac:spMkLst>
        </pc:spChg>
      </pc:sldChg>
      <pc:sldChg chg="addSp modSp new mod">
        <pc:chgData name="Rojesh Dhakal" userId="8f97a48fc7a11475" providerId="LiveId" clId="{A7F1F250-5C1E-4018-9314-CFB134876AC6}" dt="2022-12-30T03:23:42.843" v="215" actId="20577"/>
        <pc:sldMkLst>
          <pc:docMk/>
          <pc:sldMk cId="3066453756" sldId="257"/>
        </pc:sldMkLst>
        <pc:spChg chg="add mod">
          <ac:chgData name="Rojesh Dhakal" userId="8f97a48fc7a11475" providerId="LiveId" clId="{A7F1F250-5C1E-4018-9314-CFB134876AC6}" dt="2022-12-30T03:22:36.408" v="196" actId="14100"/>
          <ac:spMkLst>
            <pc:docMk/>
            <pc:sldMk cId="3066453756" sldId="257"/>
            <ac:spMk id="3" creationId="{E7F22DCE-C341-660E-66CE-364BB4B0969A}"/>
          </ac:spMkLst>
        </pc:spChg>
        <pc:spChg chg="add mod">
          <ac:chgData name="Rojesh Dhakal" userId="8f97a48fc7a11475" providerId="LiveId" clId="{A7F1F250-5C1E-4018-9314-CFB134876AC6}" dt="2022-12-30T03:23:42.843" v="215" actId="20577"/>
          <ac:spMkLst>
            <pc:docMk/>
            <pc:sldMk cId="3066453756" sldId="257"/>
            <ac:spMk id="5" creationId="{569E8CF3-3870-62F4-1927-82321DE7E639}"/>
          </ac:spMkLst>
        </pc:spChg>
        <pc:spChg chg="add mod">
          <ac:chgData name="Rojesh Dhakal" userId="8f97a48fc7a11475" providerId="LiveId" clId="{A7F1F250-5C1E-4018-9314-CFB134876AC6}" dt="2022-12-30T03:22:41.166" v="197" actId="1076"/>
          <ac:spMkLst>
            <pc:docMk/>
            <pc:sldMk cId="3066453756" sldId="257"/>
            <ac:spMk id="7" creationId="{B5474EC5-8F8F-427E-429F-F9B42639289A}"/>
          </ac:spMkLst>
        </pc:spChg>
      </pc:sldChg>
      <pc:sldChg chg="new del">
        <pc:chgData name="Rojesh Dhakal" userId="8f97a48fc7a11475" providerId="LiveId" clId="{A7F1F250-5C1E-4018-9314-CFB134876AC6}" dt="2022-12-30T03:24:33.282" v="218" actId="2696"/>
        <pc:sldMkLst>
          <pc:docMk/>
          <pc:sldMk cId="121849184" sldId="258"/>
        </pc:sldMkLst>
      </pc:sldChg>
      <pc:sldChg chg="new del">
        <pc:chgData name="Rojesh Dhakal" userId="8f97a48fc7a11475" providerId="LiveId" clId="{A7F1F250-5C1E-4018-9314-CFB134876AC6}" dt="2022-12-30T03:24:49.184" v="220" actId="47"/>
        <pc:sldMkLst>
          <pc:docMk/>
          <pc:sldMk cId="1446153030" sldId="259"/>
        </pc:sldMkLst>
      </pc:sldChg>
      <pc:sldChg chg="modSp new mod">
        <pc:chgData name="Rojesh Dhakal" userId="8f97a48fc7a11475" providerId="LiveId" clId="{A7F1F250-5C1E-4018-9314-CFB134876AC6}" dt="2023-01-04T05:52:35.445" v="806" actId="20577"/>
        <pc:sldMkLst>
          <pc:docMk/>
          <pc:sldMk cId="1308299472" sldId="260"/>
        </pc:sldMkLst>
        <pc:spChg chg="mod">
          <ac:chgData name="Rojesh Dhakal" userId="8f97a48fc7a11475" providerId="LiveId" clId="{A7F1F250-5C1E-4018-9314-CFB134876AC6}" dt="2022-12-30T03:24:56.729" v="237" actId="20577"/>
          <ac:spMkLst>
            <pc:docMk/>
            <pc:sldMk cId="1308299472" sldId="260"/>
            <ac:spMk id="2" creationId="{373F2C0D-985A-67C9-B6B5-455C9B21980D}"/>
          </ac:spMkLst>
        </pc:spChg>
        <pc:spChg chg="mod">
          <ac:chgData name="Rojesh Dhakal" userId="8f97a48fc7a11475" providerId="LiveId" clId="{A7F1F250-5C1E-4018-9314-CFB134876AC6}" dt="2023-01-04T05:52:35.445" v="806" actId="20577"/>
          <ac:spMkLst>
            <pc:docMk/>
            <pc:sldMk cId="1308299472" sldId="260"/>
            <ac:spMk id="3" creationId="{1047A8AB-95BD-D0A2-5ACC-25BE1A48918A}"/>
          </ac:spMkLst>
        </pc:spChg>
      </pc:sldChg>
      <pc:sldChg chg="modSp new mod">
        <pc:chgData name="Rojesh Dhakal" userId="8f97a48fc7a11475" providerId="LiveId" clId="{A7F1F250-5C1E-4018-9314-CFB134876AC6}" dt="2022-12-30T03:30:05.904" v="468" actId="20577"/>
        <pc:sldMkLst>
          <pc:docMk/>
          <pc:sldMk cId="2305615386" sldId="261"/>
        </pc:sldMkLst>
        <pc:spChg chg="mod">
          <ac:chgData name="Rojesh Dhakal" userId="8f97a48fc7a11475" providerId="LiveId" clId="{A7F1F250-5C1E-4018-9314-CFB134876AC6}" dt="2022-12-30T03:27:54.920" v="419" actId="20577"/>
          <ac:spMkLst>
            <pc:docMk/>
            <pc:sldMk cId="2305615386" sldId="261"/>
            <ac:spMk id="2" creationId="{80E11172-E799-8796-45E5-656408EB573F}"/>
          </ac:spMkLst>
        </pc:spChg>
        <pc:spChg chg="mod">
          <ac:chgData name="Rojesh Dhakal" userId="8f97a48fc7a11475" providerId="LiveId" clId="{A7F1F250-5C1E-4018-9314-CFB134876AC6}" dt="2022-12-30T03:30:05.904" v="468" actId="20577"/>
          <ac:spMkLst>
            <pc:docMk/>
            <pc:sldMk cId="2305615386" sldId="261"/>
            <ac:spMk id="3" creationId="{CE5BDB34-6B1E-65DD-98F5-D0911A4E3989}"/>
          </ac:spMkLst>
        </pc:spChg>
      </pc:sldChg>
      <pc:sldChg chg="modSp new mod">
        <pc:chgData name="Rojesh Dhakal" userId="8f97a48fc7a11475" providerId="LiveId" clId="{A7F1F250-5C1E-4018-9314-CFB134876AC6}" dt="2023-01-06T01:23:06.537" v="1778" actId="20577"/>
        <pc:sldMkLst>
          <pc:docMk/>
          <pc:sldMk cId="3249473252" sldId="262"/>
        </pc:sldMkLst>
        <pc:spChg chg="mod">
          <ac:chgData name="Rojesh Dhakal" userId="8f97a48fc7a11475" providerId="LiveId" clId="{A7F1F250-5C1E-4018-9314-CFB134876AC6}" dt="2022-12-30T03:36:50.895" v="488" actId="20577"/>
          <ac:spMkLst>
            <pc:docMk/>
            <pc:sldMk cId="3249473252" sldId="262"/>
            <ac:spMk id="2" creationId="{DF23D439-978E-ABC7-94BD-BFB5B6888B28}"/>
          </ac:spMkLst>
        </pc:spChg>
        <pc:spChg chg="mod">
          <ac:chgData name="Rojesh Dhakal" userId="8f97a48fc7a11475" providerId="LiveId" clId="{A7F1F250-5C1E-4018-9314-CFB134876AC6}" dt="2023-01-06T01:23:06.537" v="1778" actId="20577"/>
          <ac:spMkLst>
            <pc:docMk/>
            <pc:sldMk cId="3249473252" sldId="262"/>
            <ac:spMk id="3" creationId="{C316C498-0DB0-6AA7-E9B7-2BB9352A22EB}"/>
          </ac:spMkLst>
        </pc:spChg>
      </pc:sldChg>
      <pc:sldChg chg="addSp delSp modSp new mod ord modClrScheme chgLayout">
        <pc:chgData name="Rojesh Dhakal" userId="8f97a48fc7a11475" providerId="LiveId" clId="{A7F1F250-5C1E-4018-9314-CFB134876AC6}" dt="2022-12-30T04:07:07.315" v="677"/>
        <pc:sldMkLst>
          <pc:docMk/>
          <pc:sldMk cId="3113774668" sldId="263"/>
        </pc:sldMkLst>
        <pc:spChg chg="mod ord">
          <ac:chgData name="Rojesh Dhakal" userId="8f97a48fc7a11475" providerId="LiveId" clId="{A7F1F250-5C1E-4018-9314-CFB134876AC6}" dt="2022-12-30T03:54:55.540" v="656" actId="1076"/>
          <ac:spMkLst>
            <pc:docMk/>
            <pc:sldMk cId="3113774668" sldId="263"/>
            <ac:spMk id="2" creationId="{B6CC8F1C-BC21-E2EE-754A-0925945EE3A5}"/>
          </ac:spMkLst>
        </pc:spChg>
        <pc:spChg chg="del mod">
          <ac:chgData name="Rojesh Dhakal" userId="8f97a48fc7a11475" providerId="LiveId" clId="{A7F1F250-5C1E-4018-9314-CFB134876AC6}" dt="2022-12-30T03:54:41.923" v="651" actId="700"/>
          <ac:spMkLst>
            <pc:docMk/>
            <pc:sldMk cId="3113774668" sldId="263"/>
            <ac:spMk id="3" creationId="{1A17BFFB-3163-B06F-BEA6-682EB792C6C5}"/>
          </ac:spMkLst>
        </pc:spChg>
        <pc:spChg chg="add mod">
          <ac:chgData name="Rojesh Dhakal" userId="8f97a48fc7a11475" providerId="LiveId" clId="{A7F1F250-5C1E-4018-9314-CFB134876AC6}" dt="2022-12-30T03:55:04.026" v="658" actId="1076"/>
          <ac:spMkLst>
            <pc:docMk/>
            <pc:sldMk cId="3113774668" sldId="263"/>
            <ac:spMk id="4" creationId="{4650B9EC-D8D0-6ACC-A245-BBB6FFE65C07}"/>
          </ac:spMkLst>
        </pc:spChg>
        <pc:spChg chg="add del mod">
          <ac:chgData name="Rojesh Dhakal" userId="8f97a48fc7a11475" providerId="LiveId" clId="{A7F1F250-5C1E-4018-9314-CFB134876AC6}" dt="2022-12-30T03:48:09.480" v="532" actId="11529"/>
          <ac:spMkLst>
            <pc:docMk/>
            <pc:sldMk cId="3113774668" sldId="263"/>
            <ac:spMk id="5" creationId="{AD96F045-12B3-6FC9-BDB2-CF1CA349B3D3}"/>
          </ac:spMkLst>
        </pc:spChg>
        <pc:spChg chg="add mod">
          <ac:chgData name="Rojesh Dhakal" userId="8f97a48fc7a11475" providerId="LiveId" clId="{A7F1F250-5C1E-4018-9314-CFB134876AC6}" dt="2022-12-30T03:47:51.848" v="524" actId="571"/>
          <ac:spMkLst>
            <pc:docMk/>
            <pc:sldMk cId="3113774668" sldId="263"/>
            <ac:spMk id="6" creationId="{46BCF1F1-7211-A291-804B-29DB37A1E6D7}"/>
          </ac:spMkLst>
        </pc:spChg>
        <pc:spChg chg="add mod">
          <ac:chgData name="Rojesh Dhakal" userId="8f97a48fc7a11475" providerId="LiveId" clId="{A7F1F250-5C1E-4018-9314-CFB134876AC6}" dt="2022-12-30T03:56:15.718" v="672" actId="1076"/>
          <ac:spMkLst>
            <pc:docMk/>
            <pc:sldMk cId="3113774668" sldId="263"/>
            <ac:spMk id="7" creationId="{EAD50290-7FBD-1EE0-1079-1DA58EA21387}"/>
          </ac:spMkLst>
        </pc:spChg>
        <pc:spChg chg="add mod">
          <ac:chgData name="Rojesh Dhakal" userId="8f97a48fc7a11475" providerId="LiveId" clId="{A7F1F250-5C1E-4018-9314-CFB134876AC6}" dt="2022-12-30T03:56:22.141" v="673" actId="1076"/>
          <ac:spMkLst>
            <pc:docMk/>
            <pc:sldMk cId="3113774668" sldId="263"/>
            <ac:spMk id="8" creationId="{654FCAA5-27FB-E3E3-292A-F4992C2A85CF}"/>
          </ac:spMkLst>
        </pc:spChg>
        <pc:spChg chg="add mod">
          <ac:chgData name="Rojesh Dhakal" userId="8f97a48fc7a11475" providerId="LiveId" clId="{A7F1F250-5C1E-4018-9314-CFB134876AC6}" dt="2022-12-30T03:56:26.101" v="674" actId="1076"/>
          <ac:spMkLst>
            <pc:docMk/>
            <pc:sldMk cId="3113774668" sldId="263"/>
            <ac:spMk id="9" creationId="{2CBC093C-9FF0-6DE8-641E-512594D44F0E}"/>
          </ac:spMkLst>
        </pc:spChg>
        <pc:spChg chg="add mod">
          <ac:chgData name="Rojesh Dhakal" userId="8f97a48fc7a11475" providerId="LiveId" clId="{A7F1F250-5C1E-4018-9314-CFB134876AC6}" dt="2022-12-30T03:56:29.226" v="675" actId="1076"/>
          <ac:spMkLst>
            <pc:docMk/>
            <pc:sldMk cId="3113774668" sldId="263"/>
            <ac:spMk id="10" creationId="{CC9C650C-BD88-AF25-5E5E-B5819A00986C}"/>
          </ac:spMkLst>
        </pc:spChg>
        <pc:spChg chg="add mod">
          <ac:chgData name="Rojesh Dhakal" userId="8f97a48fc7a11475" providerId="LiveId" clId="{A7F1F250-5C1E-4018-9314-CFB134876AC6}" dt="2022-12-30T03:56:06.356" v="671" actId="14100"/>
          <ac:spMkLst>
            <pc:docMk/>
            <pc:sldMk cId="3113774668" sldId="263"/>
            <ac:spMk id="11" creationId="{6B88902A-3FAA-8AEC-4294-33EF89F04F12}"/>
          </ac:spMkLst>
        </pc:spChg>
        <pc:spChg chg="add mod">
          <ac:chgData name="Rojesh Dhakal" userId="8f97a48fc7a11475" providerId="LiveId" clId="{A7F1F250-5C1E-4018-9314-CFB134876AC6}" dt="2022-12-30T03:49:02.580" v="546" actId="571"/>
          <ac:spMkLst>
            <pc:docMk/>
            <pc:sldMk cId="3113774668" sldId="263"/>
            <ac:spMk id="12" creationId="{CAA8EEC5-CF63-98CF-6EAC-7BD9828ECD6C}"/>
          </ac:spMkLst>
        </pc:spChg>
      </pc:sldChg>
      <pc:sldChg chg="modSp new del mod">
        <pc:chgData name="Rojesh Dhakal" userId="8f97a48fc7a11475" providerId="LiveId" clId="{A7F1F250-5C1E-4018-9314-CFB134876AC6}" dt="2023-01-04T05:53:48.418" v="839" actId="47"/>
        <pc:sldMkLst>
          <pc:docMk/>
          <pc:sldMk cId="3162889220" sldId="264"/>
        </pc:sldMkLst>
        <pc:spChg chg="mod">
          <ac:chgData name="Rojesh Dhakal" userId="8f97a48fc7a11475" providerId="LiveId" clId="{A7F1F250-5C1E-4018-9314-CFB134876AC6}" dt="2023-01-04T05:53:17.833" v="819" actId="1076"/>
          <ac:spMkLst>
            <pc:docMk/>
            <pc:sldMk cId="3162889220" sldId="264"/>
            <ac:spMk id="2" creationId="{F5107B4C-EB93-7AD8-8A8F-058FED32D574}"/>
          </ac:spMkLst>
        </pc:spChg>
        <pc:spChg chg="mod">
          <ac:chgData name="Rojesh Dhakal" userId="8f97a48fc7a11475" providerId="LiveId" clId="{A7F1F250-5C1E-4018-9314-CFB134876AC6}" dt="2023-01-04T05:52:09.293" v="793" actId="1076"/>
          <ac:spMkLst>
            <pc:docMk/>
            <pc:sldMk cId="3162889220" sldId="264"/>
            <ac:spMk id="3" creationId="{42F2A139-1EB2-F38B-3EE1-A7EB90D2131E}"/>
          </ac:spMkLst>
        </pc:spChg>
      </pc:sldChg>
      <pc:sldChg chg="modSp add mod ord">
        <pc:chgData name="Rojesh Dhakal" userId="8f97a48fc7a11475" providerId="LiveId" clId="{A7F1F250-5C1E-4018-9314-CFB134876AC6}" dt="2023-01-05T05:35:07.483" v="1667" actId="20577"/>
        <pc:sldMkLst>
          <pc:docMk/>
          <pc:sldMk cId="3875582963" sldId="265"/>
        </pc:sldMkLst>
        <pc:spChg chg="mod">
          <ac:chgData name="Rojesh Dhakal" userId="8f97a48fc7a11475" providerId="LiveId" clId="{A7F1F250-5C1E-4018-9314-CFB134876AC6}" dt="2023-01-04T05:53:42.506" v="836" actId="20577"/>
          <ac:spMkLst>
            <pc:docMk/>
            <pc:sldMk cId="3875582963" sldId="265"/>
            <ac:spMk id="2" creationId="{373F2C0D-985A-67C9-B6B5-455C9B21980D}"/>
          </ac:spMkLst>
        </pc:spChg>
        <pc:spChg chg="mod">
          <ac:chgData name="Rojesh Dhakal" userId="8f97a48fc7a11475" providerId="LiveId" clId="{A7F1F250-5C1E-4018-9314-CFB134876AC6}" dt="2023-01-05T05:35:07.483" v="1667" actId="20577"/>
          <ac:spMkLst>
            <pc:docMk/>
            <pc:sldMk cId="3875582963" sldId="265"/>
            <ac:spMk id="3" creationId="{1047A8AB-95BD-D0A2-5ACC-25BE1A48918A}"/>
          </ac:spMkLst>
        </pc:spChg>
      </pc:sldChg>
      <pc:sldChg chg="modSp new mod">
        <pc:chgData name="Rojesh Dhakal" userId="8f97a48fc7a11475" providerId="LiveId" clId="{A7F1F250-5C1E-4018-9314-CFB134876AC6}" dt="2023-01-05T04:08:33.052" v="1524" actId="20577"/>
        <pc:sldMkLst>
          <pc:docMk/>
          <pc:sldMk cId="1114770930" sldId="266"/>
        </pc:sldMkLst>
        <pc:spChg chg="mod">
          <ac:chgData name="Rojesh Dhakal" userId="8f97a48fc7a11475" providerId="LiveId" clId="{A7F1F250-5C1E-4018-9314-CFB134876AC6}" dt="2023-01-04T07:56:12.191" v="1001" actId="20577"/>
          <ac:spMkLst>
            <pc:docMk/>
            <pc:sldMk cId="1114770930" sldId="266"/>
            <ac:spMk id="2" creationId="{5C20A67F-444C-237C-69FC-DB0A559D098D}"/>
          </ac:spMkLst>
        </pc:spChg>
        <pc:spChg chg="mod">
          <ac:chgData name="Rojesh Dhakal" userId="8f97a48fc7a11475" providerId="LiveId" clId="{A7F1F250-5C1E-4018-9314-CFB134876AC6}" dt="2023-01-05T04:08:33.052" v="1524" actId="20577"/>
          <ac:spMkLst>
            <pc:docMk/>
            <pc:sldMk cId="1114770930" sldId="266"/>
            <ac:spMk id="3" creationId="{0BFE0565-5B31-5F13-97F8-A692C46E69AA}"/>
          </ac:spMkLst>
        </pc:spChg>
      </pc:sldChg>
      <pc:sldChg chg="addSp delSp modSp add mod modClrScheme chgLayout">
        <pc:chgData name="Rojesh Dhakal" userId="8f97a48fc7a11475" providerId="LiveId" clId="{A7F1F250-5C1E-4018-9314-CFB134876AC6}" dt="2023-01-05T04:09:01.876" v="1528" actId="700"/>
        <pc:sldMkLst>
          <pc:docMk/>
          <pc:sldMk cId="1894276269" sldId="267"/>
        </pc:sldMkLst>
        <pc:spChg chg="mod ord">
          <ac:chgData name="Rojesh Dhakal" userId="8f97a48fc7a11475" providerId="LiveId" clId="{A7F1F250-5C1E-4018-9314-CFB134876AC6}" dt="2023-01-05T04:09:01.876" v="1528" actId="700"/>
          <ac:spMkLst>
            <pc:docMk/>
            <pc:sldMk cId="1894276269" sldId="267"/>
            <ac:spMk id="2" creationId="{5C20A67F-444C-237C-69FC-DB0A559D098D}"/>
          </ac:spMkLst>
        </pc:spChg>
        <pc:spChg chg="mod ord">
          <ac:chgData name="Rojesh Dhakal" userId="8f97a48fc7a11475" providerId="LiveId" clId="{A7F1F250-5C1E-4018-9314-CFB134876AC6}" dt="2023-01-05T04:09:01.876" v="1528" actId="700"/>
          <ac:spMkLst>
            <pc:docMk/>
            <pc:sldMk cId="1894276269" sldId="267"/>
            <ac:spMk id="3" creationId="{0BFE0565-5B31-5F13-97F8-A692C46E69AA}"/>
          </ac:spMkLst>
        </pc:spChg>
        <pc:spChg chg="add del mod ord">
          <ac:chgData name="Rojesh Dhakal" userId="8f97a48fc7a11475" providerId="LiveId" clId="{A7F1F250-5C1E-4018-9314-CFB134876AC6}" dt="2023-01-05T04:09:01.876" v="1528" actId="700"/>
          <ac:spMkLst>
            <pc:docMk/>
            <pc:sldMk cId="1894276269" sldId="267"/>
            <ac:spMk id="4" creationId="{441B511E-5417-7716-542B-774F40418408}"/>
          </ac:spMkLst>
        </pc:spChg>
        <pc:spChg chg="add del mod ord">
          <ac:chgData name="Rojesh Dhakal" userId="8f97a48fc7a11475" providerId="LiveId" clId="{A7F1F250-5C1E-4018-9314-CFB134876AC6}" dt="2023-01-05T04:09:01.876" v="1528" actId="700"/>
          <ac:spMkLst>
            <pc:docMk/>
            <pc:sldMk cId="1894276269" sldId="267"/>
            <ac:spMk id="5" creationId="{E97412BB-683C-79C1-C734-ECFC1B0C3602}"/>
          </ac:spMkLst>
        </pc:spChg>
        <pc:spChg chg="add del mod ord">
          <ac:chgData name="Rojesh Dhakal" userId="8f97a48fc7a11475" providerId="LiveId" clId="{A7F1F250-5C1E-4018-9314-CFB134876AC6}" dt="2023-01-05T04:09:01.876" v="1528" actId="700"/>
          <ac:spMkLst>
            <pc:docMk/>
            <pc:sldMk cId="1894276269" sldId="267"/>
            <ac:spMk id="6" creationId="{DEDBC906-825E-6A17-D071-2FA37F2648F7}"/>
          </ac:spMkLst>
        </pc:spChg>
      </pc:sldChg>
      <pc:sldChg chg="modSp new mod">
        <pc:chgData name="Rojesh Dhakal" userId="8f97a48fc7a11475" providerId="LiveId" clId="{A7F1F250-5C1E-4018-9314-CFB134876AC6}" dt="2023-01-04T08:04:20.150" v="1509" actId="20577"/>
        <pc:sldMkLst>
          <pc:docMk/>
          <pc:sldMk cId="1583478647" sldId="268"/>
        </pc:sldMkLst>
        <pc:spChg chg="mod">
          <ac:chgData name="Rojesh Dhakal" userId="8f97a48fc7a11475" providerId="LiveId" clId="{A7F1F250-5C1E-4018-9314-CFB134876AC6}" dt="2023-01-04T08:02:35.581" v="1432" actId="20577"/>
          <ac:spMkLst>
            <pc:docMk/>
            <pc:sldMk cId="1583478647" sldId="268"/>
            <ac:spMk id="2" creationId="{BAF27613-5895-BC66-8E7B-55869EE24842}"/>
          </ac:spMkLst>
        </pc:spChg>
        <pc:spChg chg="mod">
          <ac:chgData name="Rojesh Dhakal" userId="8f97a48fc7a11475" providerId="LiveId" clId="{A7F1F250-5C1E-4018-9314-CFB134876AC6}" dt="2023-01-04T08:04:20.150" v="1509" actId="20577"/>
          <ac:spMkLst>
            <pc:docMk/>
            <pc:sldMk cId="1583478647" sldId="268"/>
            <ac:spMk id="3" creationId="{C6A769AA-D429-F42B-8BAC-C508A2F89E8A}"/>
          </ac:spMkLst>
        </pc:spChg>
      </pc:sldChg>
      <pc:sldChg chg="modSp new mod">
        <pc:chgData name="Rojesh Dhakal" userId="8f97a48fc7a11475" providerId="LiveId" clId="{A7F1F250-5C1E-4018-9314-CFB134876AC6}" dt="2023-01-06T04:13:31.610" v="1905"/>
        <pc:sldMkLst>
          <pc:docMk/>
          <pc:sldMk cId="1003580785" sldId="269"/>
        </pc:sldMkLst>
        <pc:spChg chg="mod">
          <ac:chgData name="Rojesh Dhakal" userId="8f97a48fc7a11475" providerId="LiveId" clId="{A7F1F250-5C1E-4018-9314-CFB134876AC6}" dt="2023-01-05T04:13:05.546" v="1631" actId="20577"/>
          <ac:spMkLst>
            <pc:docMk/>
            <pc:sldMk cId="1003580785" sldId="269"/>
            <ac:spMk id="2" creationId="{C87DB9D5-642F-AFD9-AF32-C8BC476E7827}"/>
          </ac:spMkLst>
        </pc:spChg>
        <pc:spChg chg="mod">
          <ac:chgData name="Rojesh Dhakal" userId="8f97a48fc7a11475" providerId="LiveId" clId="{A7F1F250-5C1E-4018-9314-CFB134876AC6}" dt="2023-01-05T04:09:24.127" v="1557" actId="20577"/>
          <ac:spMkLst>
            <pc:docMk/>
            <pc:sldMk cId="1003580785" sldId="269"/>
            <ac:spMk id="3" creationId="{424E2977-D152-10E4-B554-F60B5F489978}"/>
          </ac:spMkLst>
        </pc:spChg>
        <pc:spChg chg="mod">
          <ac:chgData name="Rojesh Dhakal" userId="8f97a48fc7a11475" providerId="LiveId" clId="{A7F1F250-5C1E-4018-9314-CFB134876AC6}" dt="2023-01-06T04:13:31.610" v="1905"/>
          <ac:spMkLst>
            <pc:docMk/>
            <pc:sldMk cId="1003580785" sldId="269"/>
            <ac:spMk id="4" creationId="{FF9E50F7-8C18-C771-7072-21F974340F85}"/>
          </ac:spMkLst>
        </pc:spChg>
        <pc:spChg chg="mod">
          <ac:chgData name="Rojesh Dhakal" userId="8f97a48fc7a11475" providerId="LiveId" clId="{A7F1F250-5C1E-4018-9314-CFB134876AC6}" dt="2023-01-05T04:09:30.047" v="1564" actId="20577"/>
          <ac:spMkLst>
            <pc:docMk/>
            <pc:sldMk cId="1003580785" sldId="269"/>
            <ac:spMk id="5" creationId="{855506FF-BEE3-37AC-F26E-7823A1646883}"/>
          </ac:spMkLst>
        </pc:spChg>
        <pc:spChg chg="mod">
          <ac:chgData name="Rojesh Dhakal" userId="8f97a48fc7a11475" providerId="LiveId" clId="{A7F1F250-5C1E-4018-9314-CFB134876AC6}" dt="2023-01-06T04:13:31.610" v="1905"/>
          <ac:spMkLst>
            <pc:docMk/>
            <pc:sldMk cId="1003580785" sldId="269"/>
            <ac:spMk id="6" creationId="{8A93E2E2-AF3B-FA2E-6E9D-EB7F1157B6C0}"/>
          </ac:spMkLst>
        </pc:spChg>
      </pc:sldChg>
      <pc:sldChg chg="addSp delSp modSp new del mod">
        <pc:chgData name="Rojesh Dhakal" userId="8f97a48fc7a11475" providerId="LiveId" clId="{A7F1F250-5C1E-4018-9314-CFB134876AC6}" dt="2023-01-06T03:52:23.954" v="1801" actId="47"/>
        <pc:sldMkLst>
          <pc:docMk/>
          <pc:sldMk cId="633266289" sldId="270"/>
        </pc:sldMkLst>
        <pc:spChg chg="mod">
          <ac:chgData name="Rojesh Dhakal" userId="8f97a48fc7a11475" providerId="LiveId" clId="{A7F1F250-5C1E-4018-9314-CFB134876AC6}" dt="2023-01-06T03:52:07.394" v="1799" actId="1076"/>
          <ac:spMkLst>
            <pc:docMk/>
            <pc:sldMk cId="633266289" sldId="270"/>
            <ac:spMk id="2" creationId="{C898FB92-A580-F093-EFB2-2134F2BB3AB6}"/>
          </ac:spMkLst>
        </pc:spChg>
        <pc:spChg chg="del">
          <ac:chgData name="Rojesh Dhakal" userId="8f97a48fc7a11475" providerId="LiveId" clId="{A7F1F250-5C1E-4018-9314-CFB134876AC6}" dt="2023-01-06T03:51:19.315" v="1783" actId="931"/>
          <ac:spMkLst>
            <pc:docMk/>
            <pc:sldMk cId="633266289" sldId="270"/>
            <ac:spMk id="4" creationId="{B69EC503-C869-AE61-E8DD-F48A7138C2F9}"/>
          </ac:spMkLst>
        </pc:spChg>
        <pc:spChg chg="del">
          <ac:chgData name="Rojesh Dhakal" userId="8f97a48fc7a11475" providerId="LiveId" clId="{A7F1F250-5C1E-4018-9314-CFB134876AC6}" dt="2023-01-06T03:51:43.634" v="1790" actId="931"/>
          <ac:spMkLst>
            <pc:docMk/>
            <pc:sldMk cId="633266289" sldId="270"/>
            <ac:spMk id="6" creationId="{753F9616-F3FA-0597-12AC-F6C71EA877CB}"/>
          </ac:spMkLst>
        </pc:spChg>
        <pc:spChg chg="add del mod">
          <ac:chgData name="Rojesh Dhakal" userId="8f97a48fc7a11475" providerId="LiveId" clId="{A7F1F250-5C1E-4018-9314-CFB134876AC6}" dt="2023-01-06T03:51:29.252" v="1787" actId="931"/>
          <ac:spMkLst>
            <pc:docMk/>
            <pc:sldMk cId="633266289" sldId="270"/>
            <ac:spMk id="10" creationId="{5B3D2880-4375-5E59-7B0F-2E8CB2A232AD}"/>
          </ac:spMkLst>
        </pc:spChg>
        <pc:picChg chg="add del mod">
          <ac:chgData name="Rojesh Dhakal" userId="8f97a48fc7a11475" providerId="LiveId" clId="{A7F1F250-5C1E-4018-9314-CFB134876AC6}" dt="2023-01-06T03:51:24.533" v="1786" actId="478"/>
          <ac:picMkLst>
            <pc:docMk/>
            <pc:sldMk cId="633266289" sldId="270"/>
            <ac:picMk id="8" creationId="{48B2F8FA-B8A6-4E97-A4E5-9FE24C19675D}"/>
          </ac:picMkLst>
        </pc:picChg>
        <pc:picChg chg="add mod">
          <ac:chgData name="Rojesh Dhakal" userId="8f97a48fc7a11475" providerId="LiveId" clId="{A7F1F250-5C1E-4018-9314-CFB134876AC6}" dt="2023-01-06T03:51:30.145" v="1789" actId="962"/>
          <ac:picMkLst>
            <pc:docMk/>
            <pc:sldMk cId="633266289" sldId="270"/>
            <ac:picMk id="12" creationId="{0A99E86E-6806-AC34-C1DC-072D1963D389}"/>
          </ac:picMkLst>
        </pc:picChg>
        <pc:picChg chg="add mod">
          <ac:chgData name="Rojesh Dhakal" userId="8f97a48fc7a11475" providerId="LiveId" clId="{A7F1F250-5C1E-4018-9314-CFB134876AC6}" dt="2023-01-06T03:51:44.740" v="1792" actId="962"/>
          <ac:picMkLst>
            <pc:docMk/>
            <pc:sldMk cId="633266289" sldId="270"/>
            <ac:picMk id="14" creationId="{DCE52632-DA46-DB1F-2E21-7D4AAA4032D9}"/>
          </ac:picMkLst>
        </pc:picChg>
      </pc:sldChg>
      <pc:sldChg chg="modSp new del mod">
        <pc:chgData name="Rojesh Dhakal" userId="8f97a48fc7a11475" providerId="LiveId" clId="{A7F1F250-5C1E-4018-9314-CFB134876AC6}" dt="2023-01-06T03:52:57.445" v="1814" actId="47"/>
        <pc:sldMkLst>
          <pc:docMk/>
          <pc:sldMk cId="1823893721" sldId="271"/>
        </pc:sldMkLst>
        <pc:spChg chg="mod">
          <ac:chgData name="Rojesh Dhakal" userId="8f97a48fc7a11475" providerId="LiveId" clId="{A7F1F250-5C1E-4018-9314-CFB134876AC6}" dt="2023-01-06T03:52:45.955" v="1812" actId="1076"/>
          <ac:spMkLst>
            <pc:docMk/>
            <pc:sldMk cId="1823893721" sldId="271"/>
            <ac:spMk id="2" creationId="{AFF11BD1-99DC-06E7-5870-167B92BF03D7}"/>
          </ac:spMkLst>
        </pc:spChg>
      </pc:sldChg>
      <pc:sldChg chg="addSp delSp modSp new del mod">
        <pc:chgData name="Rojesh Dhakal" userId="8f97a48fc7a11475" providerId="LiveId" clId="{A7F1F250-5C1E-4018-9314-CFB134876AC6}" dt="2023-01-06T05:10:30.121" v="1984" actId="47"/>
        <pc:sldMkLst>
          <pc:docMk/>
          <pc:sldMk cId="2325518152" sldId="272"/>
        </pc:sldMkLst>
        <pc:spChg chg="add del mod">
          <ac:chgData name="Rojesh Dhakal" userId="8f97a48fc7a11475" providerId="LiveId" clId="{A7F1F250-5C1E-4018-9314-CFB134876AC6}" dt="2023-01-06T03:54:00.155" v="1831" actId="478"/>
          <ac:spMkLst>
            <pc:docMk/>
            <pc:sldMk cId="2325518152" sldId="272"/>
            <ac:spMk id="2" creationId="{F99F9704-5658-6D6A-F11D-F99BCF15B24B}"/>
          </ac:spMkLst>
        </pc:spChg>
        <pc:picChg chg="add mod">
          <ac:chgData name="Rojesh Dhakal" userId="8f97a48fc7a11475" providerId="LiveId" clId="{A7F1F250-5C1E-4018-9314-CFB134876AC6}" dt="2023-01-06T04:03:20.202" v="1900" actId="14100"/>
          <ac:picMkLst>
            <pc:docMk/>
            <pc:sldMk cId="2325518152" sldId="272"/>
            <ac:picMk id="4" creationId="{24A7F60A-DC23-E8A0-3353-254BF6AF6D73}"/>
          </ac:picMkLst>
        </pc:picChg>
        <pc:picChg chg="add del mod">
          <ac:chgData name="Rojesh Dhakal" userId="8f97a48fc7a11475" providerId="LiveId" clId="{A7F1F250-5C1E-4018-9314-CFB134876AC6}" dt="2023-01-06T03:59:29.682" v="1877" actId="478"/>
          <ac:picMkLst>
            <pc:docMk/>
            <pc:sldMk cId="2325518152" sldId="272"/>
            <ac:picMk id="6" creationId="{19890D14-F85E-F0F6-A83F-8F0FE285AF33}"/>
          </ac:picMkLst>
        </pc:picChg>
        <pc:picChg chg="add mod">
          <ac:chgData name="Rojesh Dhakal" userId="8f97a48fc7a11475" providerId="LiveId" clId="{A7F1F250-5C1E-4018-9314-CFB134876AC6}" dt="2023-01-06T04:03:23.556" v="1901" actId="14100"/>
          <ac:picMkLst>
            <pc:docMk/>
            <pc:sldMk cId="2325518152" sldId="272"/>
            <ac:picMk id="8" creationId="{B78DA273-8801-3B65-018D-9AF0535051DA}"/>
          </ac:picMkLst>
        </pc:picChg>
        <pc:picChg chg="add del mod">
          <ac:chgData name="Rojesh Dhakal" userId="8f97a48fc7a11475" providerId="LiveId" clId="{A7F1F250-5C1E-4018-9314-CFB134876AC6}" dt="2023-01-06T03:59:28.948" v="1876" actId="478"/>
          <ac:picMkLst>
            <pc:docMk/>
            <pc:sldMk cId="2325518152" sldId="272"/>
            <ac:picMk id="10" creationId="{C68C4D00-0AD7-4D79-FAC8-97DADA082D8A}"/>
          </ac:picMkLst>
        </pc:picChg>
      </pc:sldChg>
      <pc:sldChg chg="addSp modSp new del mod">
        <pc:chgData name="Rojesh Dhakal" userId="8f97a48fc7a11475" providerId="LiveId" clId="{A7F1F250-5C1E-4018-9314-CFB134876AC6}" dt="2023-01-06T05:12:31.996" v="2012" actId="47"/>
        <pc:sldMkLst>
          <pc:docMk/>
          <pc:sldMk cId="142608754" sldId="273"/>
        </pc:sldMkLst>
        <pc:picChg chg="add mod">
          <ac:chgData name="Rojesh Dhakal" userId="8f97a48fc7a11475" providerId="LiveId" clId="{A7F1F250-5C1E-4018-9314-CFB134876AC6}" dt="2023-01-06T04:02:26.260" v="1889" actId="14100"/>
          <ac:picMkLst>
            <pc:docMk/>
            <pc:sldMk cId="142608754" sldId="273"/>
            <ac:picMk id="2" creationId="{F1A58C6F-7A66-16D2-CAA8-5A3432590C27}"/>
          </ac:picMkLst>
        </pc:picChg>
        <pc:picChg chg="add mod">
          <ac:chgData name="Rojesh Dhakal" userId="8f97a48fc7a11475" providerId="LiveId" clId="{A7F1F250-5C1E-4018-9314-CFB134876AC6}" dt="2023-01-06T04:02:31.466" v="1890" actId="14100"/>
          <ac:picMkLst>
            <pc:docMk/>
            <pc:sldMk cId="142608754" sldId="273"/>
            <ac:picMk id="3" creationId="{944DDCDE-E805-B18A-50A9-A44DF3B22B3B}"/>
          </ac:picMkLst>
        </pc:picChg>
      </pc:sldChg>
      <pc:sldChg chg="addSp delSp modSp new mod">
        <pc:chgData name="Rojesh Dhakal" userId="8f97a48fc7a11475" providerId="LiveId" clId="{A7F1F250-5C1E-4018-9314-CFB134876AC6}" dt="2023-01-06T05:10:21.463" v="1983" actId="14100"/>
        <pc:sldMkLst>
          <pc:docMk/>
          <pc:sldMk cId="3396340530" sldId="274"/>
        </pc:sldMkLst>
        <pc:spChg chg="mod">
          <ac:chgData name="Rojesh Dhakal" userId="8f97a48fc7a11475" providerId="LiveId" clId="{A7F1F250-5C1E-4018-9314-CFB134876AC6}" dt="2023-01-06T05:07:01.126" v="1950" actId="115"/>
          <ac:spMkLst>
            <pc:docMk/>
            <pc:sldMk cId="3396340530" sldId="274"/>
            <ac:spMk id="2" creationId="{EC49481E-0221-909A-7C6E-CDD6985AA756}"/>
          </ac:spMkLst>
        </pc:spChg>
        <pc:spChg chg="add del mod">
          <ac:chgData name="Rojesh Dhakal" userId="8f97a48fc7a11475" providerId="LiveId" clId="{A7F1F250-5C1E-4018-9314-CFB134876AC6}" dt="2023-01-06T05:09:08.097" v="1970" actId="33987"/>
          <ac:spMkLst>
            <pc:docMk/>
            <pc:sldMk cId="3396340530" sldId="274"/>
            <ac:spMk id="5" creationId="{8AD0AB95-F590-1D6F-8450-8A0ED04189D1}"/>
          </ac:spMkLst>
        </pc:spChg>
        <pc:spChg chg="add mod">
          <ac:chgData name="Rojesh Dhakal" userId="8f97a48fc7a11475" providerId="LiveId" clId="{A7F1F250-5C1E-4018-9314-CFB134876AC6}" dt="2023-01-06T05:09:27.565" v="1974" actId="122"/>
          <ac:spMkLst>
            <pc:docMk/>
            <pc:sldMk cId="3396340530" sldId="274"/>
            <ac:spMk id="6" creationId="{BA218D36-7224-7F59-4945-2F131A7163E4}"/>
          </ac:spMkLst>
        </pc:spChg>
        <pc:spChg chg="add del mod">
          <ac:chgData name="Rojesh Dhakal" userId="8f97a48fc7a11475" providerId="LiveId" clId="{A7F1F250-5C1E-4018-9314-CFB134876AC6}" dt="2023-01-06T05:09:43.347" v="1979" actId="20577"/>
          <ac:spMkLst>
            <pc:docMk/>
            <pc:sldMk cId="3396340530" sldId="274"/>
            <ac:spMk id="7" creationId="{D6EE3C4D-3788-C743-AF48-FC0002919801}"/>
          </ac:spMkLst>
        </pc:spChg>
        <pc:picChg chg="add mod">
          <ac:chgData name="Rojesh Dhakal" userId="8f97a48fc7a11475" providerId="LiveId" clId="{A7F1F250-5C1E-4018-9314-CFB134876AC6}" dt="2023-01-06T05:07:27.322" v="1956" actId="14100"/>
          <ac:picMkLst>
            <pc:docMk/>
            <pc:sldMk cId="3396340530" sldId="274"/>
            <ac:picMk id="3" creationId="{E7858916-F3C9-CE1C-BFBC-9F9B4E6C4F24}"/>
          </ac:picMkLst>
        </pc:picChg>
        <pc:picChg chg="add mod">
          <ac:chgData name="Rojesh Dhakal" userId="8f97a48fc7a11475" providerId="LiveId" clId="{A7F1F250-5C1E-4018-9314-CFB134876AC6}" dt="2023-01-06T05:10:21.463" v="1983" actId="14100"/>
          <ac:picMkLst>
            <pc:docMk/>
            <pc:sldMk cId="3396340530" sldId="274"/>
            <ac:picMk id="4" creationId="{2AF479DA-3927-91AB-EE85-647469CB395B}"/>
          </ac:picMkLst>
        </pc:picChg>
      </pc:sldChg>
      <pc:sldChg chg="addSp delSp modSp add mod ord">
        <pc:chgData name="Rojesh Dhakal" userId="8f97a48fc7a11475" providerId="LiveId" clId="{A7F1F250-5C1E-4018-9314-CFB134876AC6}" dt="2023-01-06T05:57:29.038" v="2017"/>
        <pc:sldMkLst>
          <pc:docMk/>
          <pc:sldMk cId="4181799302" sldId="275"/>
        </pc:sldMkLst>
        <pc:spChg chg="mod">
          <ac:chgData name="Rojesh Dhakal" userId="8f97a48fc7a11475" providerId="LiveId" clId="{A7F1F250-5C1E-4018-9314-CFB134876AC6}" dt="2023-01-06T05:11:20.040" v="1999" actId="20577"/>
          <ac:spMkLst>
            <pc:docMk/>
            <pc:sldMk cId="4181799302" sldId="275"/>
            <ac:spMk id="2" creationId="{EC49481E-0221-909A-7C6E-CDD6985AA756}"/>
          </ac:spMkLst>
        </pc:spChg>
        <pc:picChg chg="del">
          <ac:chgData name="Rojesh Dhakal" userId="8f97a48fc7a11475" providerId="LiveId" clId="{A7F1F250-5C1E-4018-9314-CFB134876AC6}" dt="2023-01-06T05:11:28.097" v="2000" actId="478"/>
          <ac:picMkLst>
            <pc:docMk/>
            <pc:sldMk cId="4181799302" sldId="275"/>
            <ac:picMk id="3" creationId="{E7858916-F3C9-CE1C-BFBC-9F9B4E6C4F24}"/>
          </ac:picMkLst>
        </pc:picChg>
        <pc:picChg chg="del">
          <ac:chgData name="Rojesh Dhakal" userId="8f97a48fc7a11475" providerId="LiveId" clId="{A7F1F250-5C1E-4018-9314-CFB134876AC6}" dt="2023-01-06T05:11:29.308" v="2001" actId="478"/>
          <ac:picMkLst>
            <pc:docMk/>
            <pc:sldMk cId="4181799302" sldId="275"/>
            <ac:picMk id="4" creationId="{2AF479DA-3927-91AB-EE85-647469CB395B}"/>
          </ac:picMkLst>
        </pc:picChg>
        <pc:picChg chg="add mod">
          <ac:chgData name="Rojesh Dhakal" userId="8f97a48fc7a11475" providerId="LiveId" clId="{A7F1F250-5C1E-4018-9314-CFB134876AC6}" dt="2023-01-06T05:13:22.503" v="2014" actId="14100"/>
          <ac:picMkLst>
            <pc:docMk/>
            <pc:sldMk cId="4181799302" sldId="275"/>
            <ac:picMk id="5" creationId="{1AD0BD92-4B57-C916-C1E4-F24AF9E29432}"/>
          </ac:picMkLst>
        </pc:picChg>
        <pc:picChg chg="add mod">
          <ac:chgData name="Rojesh Dhakal" userId="8f97a48fc7a11475" providerId="LiveId" clId="{A7F1F250-5C1E-4018-9314-CFB134876AC6}" dt="2023-01-06T05:13:34.961" v="2015" actId="1076"/>
          <ac:picMkLst>
            <pc:docMk/>
            <pc:sldMk cId="4181799302" sldId="275"/>
            <ac:picMk id="8" creationId="{1423EDEA-8C41-ACF3-D68C-064FD3CBC2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84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8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8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181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6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9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5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08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6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2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3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2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1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33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3D6764-DA6B-4232-AECB-C328A572AF55}" type="datetimeFigureOut">
              <a:rPr lang="en-NZ" smtClean="0"/>
              <a:t>7/01/2023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4B830B-2A55-4821-BF58-76E7A5CFE69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127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22DCE-C341-660E-66CE-364BB4B0969A}"/>
              </a:ext>
            </a:extLst>
          </p:cNvPr>
          <p:cNvSpPr txBox="1"/>
          <p:nvPr/>
        </p:nvSpPr>
        <p:spPr>
          <a:xfrm>
            <a:off x="655655" y="91664"/>
            <a:ext cx="194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Mini Project 1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E8CF3-3870-62F4-1927-82321DE7E639}"/>
              </a:ext>
            </a:extLst>
          </p:cNvPr>
          <p:cNvSpPr txBox="1"/>
          <p:nvPr/>
        </p:nvSpPr>
        <p:spPr>
          <a:xfrm>
            <a:off x="1771022" y="2063709"/>
            <a:ext cx="91816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Determining the relationship of unemployment and interest rate with the inflation.</a:t>
            </a:r>
            <a:endParaRPr lang="en-NZ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4EC5-8F8F-427E-429F-F9B42639289A}"/>
              </a:ext>
            </a:extLst>
          </p:cNvPr>
          <p:cNvSpPr txBox="1"/>
          <p:nvPr/>
        </p:nvSpPr>
        <p:spPr>
          <a:xfrm>
            <a:off x="9998110" y="6412074"/>
            <a:ext cx="273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Rojesh Dhakal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645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A67F-444C-237C-69FC-DB0A559D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0565-5B31-5F13-97F8-A692C46E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is the relationship between inflation and interest-rate?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H0: There is no significant relationship between inflation and interest rate.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H1: There is significant relationship between inflation and interest rate.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Alpha=0.05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P-value= 0.00028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Result= Reject null hypothesis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427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7613-5895-BC66-8E7B-55869EE2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69AA-D429-F42B-8BAC-C508A2F8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analysis: Linear/</a:t>
            </a:r>
            <a:r>
              <a:rPr lang="en-US"/>
              <a:t>Logistic Regression</a:t>
            </a:r>
          </a:p>
          <a:p>
            <a:r>
              <a:rPr lang="en-US" dirty="0"/>
              <a:t>Modelling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347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C0D-985A-67C9-B6B5-455C9B21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Context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A8AB-95BD-D0A2-5ACC-25BE1A48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Nz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Herald: Seventy</a:t>
            </a:r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 thousand people, roughly equivalent to the population of Rotorua, are forecast to lose their jobs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+mj-lt"/>
              </a:rPr>
              <a:t>Insight global: Nearly four of every five American workers (78%) are worried about their job security.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Is it a good idea to save during inflation to get better interest rate.</a:t>
            </a:r>
            <a:endParaRPr lang="en-NZ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58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C0D-985A-67C9-B6B5-455C9B21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A8AB-95BD-D0A2-5ACC-25BE1A48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 significant relationship between inflation and unemployment.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there any significant relationship between inflation and interest rate.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82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1172-E799-8796-45E5-656408EB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Question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DB34-6B1E-65DD-98F5-D0911A4E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</a:t>
            </a:r>
          </a:p>
          <a:p>
            <a:r>
              <a:rPr lang="en-US" dirty="0"/>
              <a:t>Informed decision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56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8F1C-BC21-E2EE-754A-0925945EE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9424" y="592777"/>
            <a:ext cx="2956099" cy="108529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Pipeline</a:t>
            </a:r>
            <a:endParaRPr lang="en-NZ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50B9EC-D8D0-6ACC-A245-BBB6FFE65C07}"/>
              </a:ext>
            </a:extLst>
          </p:cNvPr>
          <p:cNvSpPr/>
          <p:nvPr/>
        </p:nvSpPr>
        <p:spPr>
          <a:xfrm>
            <a:off x="993116" y="1695659"/>
            <a:ext cx="9741873" cy="3466681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D50290-7FBD-1EE0-1079-1DA58EA21387}"/>
              </a:ext>
            </a:extLst>
          </p:cNvPr>
          <p:cNvSpPr/>
          <p:nvPr/>
        </p:nvSpPr>
        <p:spPr>
          <a:xfrm>
            <a:off x="1154725" y="2889646"/>
            <a:ext cx="1901867" cy="1078706"/>
          </a:xfrm>
          <a:prstGeom prst="roundRect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Acquisition</a:t>
            </a:r>
            <a:endParaRPr lang="en-NZ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FCAA5-27FB-E3E3-292A-F4992C2A85CF}"/>
              </a:ext>
            </a:extLst>
          </p:cNvPr>
          <p:cNvSpPr/>
          <p:nvPr/>
        </p:nvSpPr>
        <p:spPr>
          <a:xfrm>
            <a:off x="3212956" y="2889646"/>
            <a:ext cx="1726434" cy="1078706"/>
          </a:xfrm>
          <a:prstGeom prst="roundRect">
            <a:avLst/>
          </a:prstGeom>
          <a:ln>
            <a:solidFill>
              <a:schemeClr val="bg1"/>
            </a:solidFill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</a:t>
            </a:r>
          </a:p>
          <a:p>
            <a:pPr algn="ctr"/>
            <a:r>
              <a:rPr lang="en-US" sz="2000" dirty="0"/>
              <a:t>Exploration</a:t>
            </a:r>
            <a:endParaRPr lang="en-NZ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BC093C-9FF0-6DE8-641E-512594D44F0E}"/>
              </a:ext>
            </a:extLst>
          </p:cNvPr>
          <p:cNvSpPr/>
          <p:nvPr/>
        </p:nvSpPr>
        <p:spPr>
          <a:xfrm>
            <a:off x="5170281" y="2889646"/>
            <a:ext cx="1726434" cy="107870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</a:t>
            </a:r>
          </a:p>
          <a:p>
            <a:pPr algn="ctr"/>
            <a:r>
              <a:rPr lang="en-US" sz="2000" dirty="0"/>
              <a:t>Visualization</a:t>
            </a:r>
            <a:endParaRPr lang="en-NZ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9C650C-BD88-AF25-5E5E-B5819A00986C}"/>
              </a:ext>
            </a:extLst>
          </p:cNvPr>
          <p:cNvSpPr/>
          <p:nvPr/>
        </p:nvSpPr>
        <p:spPr>
          <a:xfrm>
            <a:off x="7365662" y="2889646"/>
            <a:ext cx="1901867" cy="1078706"/>
          </a:xfrm>
          <a:prstGeom prst="roundRect">
            <a:avLst/>
          </a:prstGeom>
          <a:ln>
            <a:solidFill>
              <a:schemeClr val="bg1"/>
            </a:solidFill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Hypothesis</a:t>
            </a:r>
          </a:p>
          <a:p>
            <a:pPr algn="ctr"/>
            <a:r>
              <a:rPr lang="en-US" sz="2000" dirty="0"/>
              <a:t>Testing</a:t>
            </a:r>
            <a:endParaRPr lang="en-NZ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88902A-3FAA-8AEC-4294-33EF89F04F12}"/>
              </a:ext>
            </a:extLst>
          </p:cNvPr>
          <p:cNvSpPr/>
          <p:nvPr/>
        </p:nvSpPr>
        <p:spPr>
          <a:xfrm>
            <a:off x="9322987" y="2889646"/>
            <a:ext cx="1825236" cy="1078706"/>
          </a:xfrm>
          <a:prstGeom prst="roundRect">
            <a:avLst/>
          </a:prstGeom>
          <a:ln>
            <a:solidFill>
              <a:schemeClr val="bg1"/>
            </a:solidFill>
          </a:ln>
          <a:scene3d>
            <a:camera prst="perspectiveHeroicExtremeLeftFacing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Summary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11377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439-978E-ABC7-94BD-BFB5B68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C498-0DB0-6AA7-E9B7-2BB9352A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NZ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https://data.worldbank.org</a:t>
            </a:r>
            <a:endParaRPr lang="en-NZ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r>
              <a:rPr lang="en-NZ" dirty="0">
                <a:solidFill>
                  <a:srgbClr val="008ABC"/>
                </a:solidFill>
                <a:latin typeface="Inter"/>
              </a:rPr>
              <a:t>21 years data of New Zealand from 1998-2018.</a:t>
            </a:r>
          </a:p>
          <a:p>
            <a:r>
              <a:rPr lang="en-NZ" dirty="0">
                <a:solidFill>
                  <a:srgbClr val="008ABC"/>
                </a:solidFill>
                <a:latin typeface="Inter"/>
              </a:rPr>
              <a:t>Focus on four columns: Year, Inflation, Interest Rate &amp; Unemployment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947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481E-0221-909A-7C6E-CDD6985A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21" y="268700"/>
            <a:ext cx="9601196" cy="1303867"/>
          </a:xfrm>
        </p:spPr>
        <p:txBody>
          <a:bodyPr/>
          <a:lstStyle/>
          <a:p>
            <a:pPr algn="l"/>
            <a:r>
              <a:rPr lang="en-US" u="sng" dirty="0"/>
              <a:t>EDA of inflation and unemployment</a:t>
            </a:r>
            <a:endParaRPr lang="en-NZ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18D36-7224-7F59-4945-2F131A7163E4}"/>
              </a:ext>
            </a:extLst>
          </p:cNvPr>
          <p:cNvSpPr txBox="1"/>
          <p:nvPr/>
        </p:nvSpPr>
        <p:spPr>
          <a:xfrm>
            <a:off x="2554493" y="6422312"/>
            <a:ext cx="7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E3C4D-3788-C743-AF48-FC0002919801}"/>
              </a:ext>
            </a:extLst>
          </p:cNvPr>
          <p:cNvSpPr txBox="1"/>
          <p:nvPr/>
        </p:nvSpPr>
        <p:spPr>
          <a:xfrm>
            <a:off x="8914025" y="6422312"/>
            <a:ext cx="7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NZ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D0BD92-4B57-C916-C1E4-F24AF9E29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4" y="1572567"/>
            <a:ext cx="5193925" cy="460716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423EDEA-8C41-ACF3-D68C-064FD3CBC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94" y="1482132"/>
            <a:ext cx="5573485" cy="46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481E-0221-909A-7C6E-CDD6985A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21" y="268700"/>
            <a:ext cx="9601196" cy="1303867"/>
          </a:xfrm>
        </p:spPr>
        <p:txBody>
          <a:bodyPr/>
          <a:lstStyle/>
          <a:p>
            <a:pPr algn="l"/>
            <a:r>
              <a:rPr lang="en-US" u="sng" dirty="0"/>
              <a:t>EDA of inflation and interest rate</a:t>
            </a:r>
            <a:endParaRPr lang="en-NZ" u="sng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858916-F3C9-CE1C-BFBC-9F9B4E6C4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5" y="1497204"/>
            <a:ext cx="5327899" cy="4712677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F479DA-3927-91AB-EE85-647469CB3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76" y="1497204"/>
            <a:ext cx="5327899" cy="4712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18D36-7224-7F59-4945-2F131A7163E4}"/>
              </a:ext>
            </a:extLst>
          </p:cNvPr>
          <p:cNvSpPr txBox="1"/>
          <p:nvPr/>
        </p:nvSpPr>
        <p:spPr>
          <a:xfrm>
            <a:off x="2554493" y="6422312"/>
            <a:ext cx="7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E3C4D-3788-C743-AF48-FC0002919801}"/>
              </a:ext>
            </a:extLst>
          </p:cNvPr>
          <p:cNvSpPr txBox="1"/>
          <p:nvPr/>
        </p:nvSpPr>
        <p:spPr>
          <a:xfrm>
            <a:off x="8914025" y="6422312"/>
            <a:ext cx="7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634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A67F-444C-237C-69FC-DB0A559D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0565-5B31-5F13-97F8-A692C46E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Question: What is the relationship between inflation and unemployment?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H0: There is no significant relationship between inflation and unemployment.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H1: There is significant relationship between inflation and unemployment.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Alpha=0.05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P-value= 7.15e-12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Result= Reject null hypothesis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1477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766</TotalTime>
  <Words>270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Inter</vt:lpstr>
      <vt:lpstr>Wingdings</vt:lpstr>
      <vt:lpstr>Organic</vt:lpstr>
      <vt:lpstr>PowerPoint Presentation</vt:lpstr>
      <vt:lpstr>Business Context</vt:lpstr>
      <vt:lpstr>Business Question</vt:lpstr>
      <vt:lpstr>Importance of Question</vt:lpstr>
      <vt:lpstr>Data Pipeline</vt:lpstr>
      <vt:lpstr>Data Overview</vt:lpstr>
      <vt:lpstr>EDA of inflation and unemployment</vt:lpstr>
      <vt:lpstr>EDA of inflation and interest rate</vt:lpstr>
      <vt:lpstr>Hypothesis Test</vt:lpstr>
      <vt:lpstr>Hypothesis Test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Rojesh Dhakal</dc:creator>
  <cp:lastModifiedBy>Rojesh Dhakal</cp:lastModifiedBy>
  <cp:revision>2</cp:revision>
  <dcterms:created xsi:type="dcterms:W3CDTF">2022-12-30T03:15:14Z</dcterms:created>
  <dcterms:modified xsi:type="dcterms:W3CDTF">2023-01-06T21:26:51Z</dcterms:modified>
</cp:coreProperties>
</file>