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44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10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E3C4-5587-49C3-A0EE-9A898666691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D9B3AD-5C2C-4834-AB7C-24BD3DFD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9E50A8-7E14-407D-E877-DE2C233CD882}"/>
              </a:ext>
            </a:extLst>
          </p:cNvPr>
          <p:cNvSpPr txBox="1"/>
          <p:nvPr/>
        </p:nvSpPr>
        <p:spPr>
          <a:xfrm>
            <a:off x="2639833" y="1614115"/>
            <a:ext cx="723767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CAPSTONE PROJECT-INSURANCE MANAGEMENT SYSTEM  - Policy Microservice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r>
              <a:rPr lang="en-US" sz="1200" dirty="0"/>
              <a:t>Rojesh Maharjan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of a software server">
            <a:extLst>
              <a:ext uri="{FF2B5EF4-FFF2-40B4-BE49-F238E27FC236}">
                <a16:creationId xmlns:a16="http://schemas.microsoft.com/office/drawing/2014/main" id="{09996D6A-583D-BBFF-2DD6-5462F046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5" y="704675"/>
            <a:ext cx="8793773" cy="576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A9F7B-7A03-8576-1604-342A90535DE6}"/>
              </a:ext>
            </a:extLst>
          </p:cNvPr>
          <p:cNvSpPr txBox="1"/>
          <p:nvPr/>
        </p:nvSpPr>
        <p:spPr>
          <a:xfrm>
            <a:off x="1111541" y="520009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Architecture Design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-IMS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31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95DC0-27B4-03F2-7FFB-4ADFAAE1B55F}"/>
              </a:ext>
            </a:extLst>
          </p:cNvPr>
          <p:cNvSpPr txBox="1"/>
          <p:nvPr/>
        </p:nvSpPr>
        <p:spPr>
          <a:xfrm>
            <a:off x="1631659" y="2673411"/>
            <a:ext cx="7722066" cy="250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Responsible for managing insurance policies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 policy creation, updates, retrieval, listing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with User Management Microservice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27656-761B-1FD8-17B0-019F46E27AA6}"/>
              </a:ext>
            </a:extLst>
          </p:cNvPr>
          <p:cNvSpPr txBox="1"/>
          <p:nvPr/>
        </p:nvSpPr>
        <p:spPr>
          <a:xfrm>
            <a:off x="1530991" y="54517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Policy Management Microservice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69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45469-A53C-67E2-298C-40563B91C304}"/>
              </a:ext>
            </a:extLst>
          </p:cNvPr>
          <p:cNvSpPr txBox="1"/>
          <p:nvPr/>
        </p:nvSpPr>
        <p:spPr>
          <a:xfrm>
            <a:off x="1785670" y="1859339"/>
            <a:ext cx="61026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Entity Class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policyId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(Primary Key): Unique identifier for each policy.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policyNumber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Unique policy number assigned to the policy.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policyHolderName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Name of the policyholder.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premiumAmount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Premium amount associated with the policy.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startDate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Effective start date of the policy.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endDate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(Optional): Effective end date of the policy (null for ongoing policies).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9B1F2-82AC-7C7E-E75D-E72CC117FC5D}"/>
              </a:ext>
            </a:extLst>
          </p:cNvPr>
          <p:cNvSpPr txBox="1"/>
          <p:nvPr/>
        </p:nvSpPr>
        <p:spPr>
          <a:xfrm>
            <a:off x="1530991" y="54517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Policy Management Microservice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88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5507E-F640-DA9A-2163-4059FEEBC2AA}"/>
              </a:ext>
            </a:extLst>
          </p:cNvPr>
          <p:cNvSpPr txBox="1"/>
          <p:nvPr/>
        </p:nvSpPr>
        <p:spPr>
          <a:xfrm>
            <a:off x="1468073" y="1946246"/>
            <a:ext cx="6878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 used: JPA Repository.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layer: </a:t>
            </a:r>
          </a:p>
          <a:p>
            <a:endParaRPr lang="en-US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policy);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getPolicyById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policyID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policy);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deletePolicy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policyId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20DF-CFFF-85DB-DED5-206E7783AA99}"/>
              </a:ext>
            </a:extLst>
          </p:cNvPr>
          <p:cNvSpPr txBox="1"/>
          <p:nvPr/>
        </p:nvSpPr>
        <p:spPr>
          <a:xfrm>
            <a:off x="1530991" y="54517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Policy Management Microservice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66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D9300-9C28-9241-F13B-AA5593BF1D47}"/>
              </a:ext>
            </a:extLst>
          </p:cNvPr>
          <p:cNvSpPr txBox="1"/>
          <p:nvPr/>
        </p:nvSpPr>
        <p:spPr>
          <a:xfrm>
            <a:off x="1530991" y="545176"/>
            <a:ext cx="60987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Policy Management Microservice –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 Controller</a:t>
            </a:r>
            <a:endParaRPr lang="en-US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19113-E4D9-03A4-797F-623036D5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34552"/>
              </p:ext>
            </p:extLst>
          </p:nvPr>
        </p:nvGraphicFramePr>
        <p:xfrm>
          <a:off x="1352491" y="222968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6387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8077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3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view the policy.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policy with policy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4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all the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0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the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7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the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3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6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90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187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Rojesh Maharjan (Nokia)</dc:creator>
  <cp:lastModifiedBy>Rojesh Maharjan (Nokia)</cp:lastModifiedBy>
  <cp:revision>2</cp:revision>
  <dcterms:created xsi:type="dcterms:W3CDTF">2023-08-04T15:05:55Z</dcterms:created>
  <dcterms:modified xsi:type="dcterms:W3CDTF">2023-08-04T20:50:34Z</dcterms:modified>
</cp:coreProperties>
</file>