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83" r:id="rId5"/>
    <p:sldId id="259" r:id="rId6"/>
    <p:sldId id="284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86" r:id="rId15"/>
    <p:sldId id="260" r:id="rId16"/>
    <p:sldId id="262" r:id="rId17"/>
  </p:sldIdLst>
  <p:sldSz cx="9144000" cy="5143500" type="screen16x9"/>
  <p:notesSz cx="6858000" cy="9144000"/>
  <p:embeddedFontLst>
    <p:embeddedFont>
      <p:font typeface="Fjalla One" panose="02000506040000020004" pitchFamily="2" charset="0"/>
      <p:regular r:id="rId19"/>
    </p:embeddedFont>
    <p:embeddedFont>
      <p:font typeface="Questrial" pitchFamily="2" charset="0"/>
      <p:regular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7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BA5E05-6DB8-4C68-A2CA-286BA6E7D69B}">
  <a:tblStyle styleId="{59BA5E05-6DB8-4C68-A2CA-286BA6E7D6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>
        <p:guide orient="horz" pos="11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3e94d662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3e94d662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922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3e94d662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3e94d662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680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3e94d662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3e94d662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614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3e94d662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3e94d662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375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3f1bc5fc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3f1bc5fc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854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3e94d662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3e94d662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78dac62d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78dac62d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03ebf8c8_0_15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03ebf8c8_0_15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e94d662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e94d662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3f1bc5fca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3f1bc5fca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35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3e94d662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3e94d662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3f1bc5fc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3f1bc5fc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711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6403ebf8c8_0_15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6403ebf8c8_0_15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120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6403ebf8c8_0_15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6403ebf8c8_0_15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81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3e94d662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3e94d662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32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72000" y="542475"/>
            <a:ext cx="3862500" cy="4058700"/>
          </a:xfrm>
          <a:prstGeom prst="rect">
            <a:avLst/>
          </a:prstGeom>
          <a:solidFill>
            <a:srgbClr val="37C2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62350" y="542475"/>
            <a:ext cx="3295200" cy="2029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196400" y="2571750"/>
            <a:ext cx="2627100" cy="2029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 hasCustomPrompt="1"/>
          </p:nvPr>
        </p:nvSpPr>
        <p:spPr>
          <a:xfrm>
            <a:off x="5572013" y="971625"/>
            <a:ext cx="2027400" cy="58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1544588" y="971625"/>
            <a:ext cx="3862500" cy="33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2"/>
          </p:nvPr>
        </p:nvSpPr>
        <p:spPr>
          <a:xfrm>
            <a:off x="1544588" y="1225425"/>
            <a:ext cx="3862500" cy="33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 hasCustomPrompt="1"/>
          </p:nvPr>
        </p:nvSpPr>
        <p:spPr>
          <a:xfrm>
            <a:off x="5572013" y="1843775"/>
            <a:ext cx="2027400" cy="58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4"/>
          </p:nvPr>
        </p:nvSpPr>
        <p:spPr>
          <a:xfrm>
            <a:off x="1544588" y="1843775"/>
            <a:ext cx="3862500" cy="33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1544588" y="2097575"/>
            <a:ext cx="3862500" cy="33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6" hasCustomPrompt="1"/>
          </p:nvPr>
        </p:nvSpPr>
        <p:spPr>
          <a:xfrm>
            <a:off x="5572013" y="2715925"/>
            <a:ext cx="2027400" cy="58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7"/>
          </p:nvPr>
        </p:nvSpPr>
        <p:spPr>
          <a:xfrm>
            <a:off x="1544588" y="2715925"/>
            <a:ext cx="3862500" cy="33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1544588" y="2969725"/>
            <a:ext cx="3862500" cy="33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 hasCustomPrompt="1"/>
          </p:nvPr>
        </p:nvSpPr>
        <p:spPr>
          <a:xfrm>
            <a:off x="5572013" y="3588075"/>
            <a:ext cx="2027400" cy="58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4000"/>
              <a:buNone/>
              <a:defRPr sz="4000">
                <a:solidFill>
                  <a:srgbClr val="323C4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3"/>
          </p:nvPr>
        </p:nvSpPr>
        <p:spPr>
          <a:xfrm>
            <a:off x="1544588" y="3588075"/>
            <a:ext cx="3862500" cy="33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1544588" y="3841875"/>
            <a:ext cx="3862500" cy="33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911600" y="2141600"/>
            <a:ext cx="2472600" cy="22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23C4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23C4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23C4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23C4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23C4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23C4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23C4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23C4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23C4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2"/>
          </p:nvPr>
        </p:nvSpPr>
        <p:spPr>
          <a:xfrm>
            <a:off x="3693900" y="1238025"/>
            <a:ext cx="2316600" cy="16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3"/>
          </p:nvPr>
        </p:nvSpPr>
        <p:spPr>
          <a:xfrm>
            <a:off x="6117376" y="2972125"/>
            <a:ext cx="2316600" cy="16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4"/>
          </p:nvPr>
        </p:nvSpPr>
        <p:spPr>
          <a:xfrm>
            <a:off x="911600" y="1494250"/>
            <a:ext cx="2472600" cy="6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 rot="5400000">
            <a:off x="4519800" y="294525"/>
            <a:ext cx="104400" cy="1321200"/>
          </a:xfrm>
          <a:prstGeom prst="rect">
            <a:avLst/>
          </a:prstGeom>
          <a:solidFill>
            <a:srgbClr val="37C2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709400" y="542475"/>
            <a:ext cx="7725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bg>
      <p:bgPr>
        <a:solidFill>
          <a:srgbClr val="37C2D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1962000" y="3208600"/>
            <a:ext cx="5220000" cy="3300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7C2D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7C2D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7C2D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7C2D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7C2D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7C2D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7C2D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7C2D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7C2D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2"/>
          </p:nvPr>
        </p:nvSpPr>
        <p:spPr>
          <a:xfrm>
            <a:off x="1962000" y="1604900"/>
            <a:ext cx="5220000" cy="15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/>
          <p:nvPr/>
        </p:nvSpPr>
        <p:spPr>
          <a:xfrm rot="10800000">
            <a:off x="4347750" y="-227575"/>
            <a:ext cx="448500" cy="448500"/>
          </a:xfrm>
          <a:prstGeom prst="pie">
            <a:avLst>
              <a:gd name="adj1" fmla="val 10800000"/>
              <a:gd name="adj2" fmla="val 6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6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subTitle" idx="1"/>
          </p:nvPr>
        </p:nvSpPr>
        <p:spPr>
          <a:xfrm>
            <a:off x="1229250" y="1721750"/>
            <a:ext cx="2670300" cy="33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2"/>
          </p:nvPr>
        </p:nvSpPr>
        <p:spPr>
          <a:xfrm>
            <a:off x="5244250" y="1721750"/>
            <a:ext cx="2670300" cy="33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/>
          <p:nvPr/>
        </p:nvSpPr>
        <p:spPr>
          <a:xfrm rot="5400000">
            <a:off x="4519800" y="294525"/>
            <a:ext cx="104400" cy="1321200"/>
          </a:xfrm>
          <a:prstGeom prst="rect">
            <a:avLst/>
          </a:prstGeom>
          <a:solidFill>
            <a:srgbClr val="37C2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709400" y="542475"/>
            <a:ext cx="7725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1229250" y="2061100"/>
            <a:ext cx="2670300" cy="22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1pPr>
            <a:lvl2pPr marL="914400" lvl="1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4"/>
          </p:nvPr>
        </p:nvSpPr>
        <p:spPr>
          <a:xfrm>
            <a:off x="5244250" y="2061100"/>
            <a:ext cx="2670300" cy="22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1pPr>
            <a:lvl2pPr marL="914400" lvl="1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1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3322450" y="1241950"/>
            <a:ext cx="2498100" cy="1629000"/>
          </a:xfrm>
          <a:prstGeom prst="rect">
            <a:avLst/>
          </a:prstGeom>
          <a:solidFill>
            <a:srgbClr val="37C2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"/>
          </p:nvPr>
        </p:nvSpPr>
        <p:spPr>
          <a:xfrm>
            <a:off x="3322391" y="1238025"/>
            <a:ext cx="2498100" cy="162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/>
          <p:nvPr/>
        </p:nvSpPr>
        <p:spPr>
          <a:xfrm rot="5400000">
            <a:off x="4519800" y="294525"/>
            <a:ext cx="104400" cy="1321200"/>
          </a:xfrm>
          <a:prstGeom prst="rect">
            <a:avLst/>
          </a:prstGeom>
          <a:solidFill>
            <a:srgbClr val="37C2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709400" y="542475"/>
            <a:ext cx="7725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5935809" y="2972025"/>
            <a:ext cx="2498100" cy="1629000"/>
          </a:xfrm>
          <a:prstGeom prst="rect">
            <a:avLst/>
          </a:prstGeom>
          <a:noFill/>
          <a:ln w="19050" cap="flat" cmpd="sng">
            <a:solidFill>
              <a:srgbClr val="37C2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3"/>
          </p:nvPr>
        </p:nvSpPr>
        <p:spPr>
          <a:xfrm>
            <a:off x="708975" y="2972025"/>
            <a:ext cx="2498100" cy="1629000"/>
          </a:xfrm>
          <a:prstGeom prst="rect">
            <a:avLst/>
          </a:prstGeom>
          <a:noFill/>
          <a:ln w="19050" cap="flat" cmpd="sng">
            <a:solidFill>
              <a:srgbClr val="37C2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0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1862463" y="1368125"/>
            <a:ext cx="2016300" cy="531900"/>
          </a:xfrm>
          <a:prstGeom prst="rect">
            <a:avLst/>
          </a:prstGeom>
          <a:noFill/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2"/>
          </p:nvPr>
        </p:nvSpPr>
        <p:spPr>
          <a:xfrm>
            <a:off x="1862463" y="1980572"/>
            <a:ext cx="2016300" cy="6834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3"/>
          </p:nvPr>
        </p:nvSpPr>
        <p:spPr>
          <a:xfrm>
            <a:off x="5265013" y="1368125"/>
            <a:ext cx="2016300" cy="531900"/>
          </a:xfrm>
          <a:prstGeom prst="rect">
            <a:avLst/>
          </a:prstGeom>
          <a:noFill/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ubTitle" idx="4"/>
          </p:nvPr>
        </p:nvSpPr>
        <p:spPr>
          <a:xfrm>
            <a:off x="5265013" y="1980572"/>
            <a:ext cx="2016300" cy="6834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5"/>
          </p:nvPr>
        </p:nvSpPr>
        <p:spPr>
          <a:xfrm>
            <a:off x="1862463" y="3181200"/>
            <a:ext cx="2016300" cy="531900"/>
          </a:xfrm>
          <a:prstGeom prst="rect">
            <a:avLst/>
          </a:prstGeom>
          <a:noFill/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6"/>
          </p:nvPr>
        </p:nvSpPr>
        <p:spPr>
          <a:xfrm>
            <a:off x="1862463" y="3793647"/>
            <a:ext cx="2016300" cy="6834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7"/>
          </p:nvPr>
        </p:nvSpPr>
        <p:spPr>
          <a:xfrm>
            <a:off x="5265013" y="3181200"/>
            <a:ext cx="2016300" cy="531900"/>
          </a:xfrm>
          <a:prstGeom prst="rect">
            <a:avLst/>
          </a:prstGeom>
          <a:noFill/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8"/>
          </p:nvPr>
        </p:nvSpPr>
        <p:spPr>
          <a:xfrm>
            <a:off x="5265013" y="3793647"/>
            <a:ext cx="2016300" cy="6834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23C40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/>
          <p:nvPr/>
        </p:nvSpPr>
        <p:spPr>
          <a:xfrm rot="5400000">
            <a:off x="4519800" y="294525"/>
            <a:ext cx="104400" cy="1321200"/>
          </a:xfrm>
          <a:prstGeom prst="rect">
            <a:avLst/>
          </a:prstGeom>
          <a:solidFill>
            <a:srgbClr val="37C2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709400" y="542475"/>
            <a:ext cx="7725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09400" y="2150850"/>
            <a:ext cx="772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3600"/>
              <a:buNone/>
              <a:defRPr sz="3600">
                <a:solidFill>
                  <a:srgbClr val="37C2D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3600"/>
              <a:buNone/>
              <a:defRPr sz="3600">
                <a:solidFill>
                  <a:srgbClr val="37C2D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3600"/>
              <a:buNone/>
              <a:defRPr sz="3600">
                <a:solidFill>
                  <a:srgbClr val="37C2D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3600"/>
              <a:buNone/>
              <a:defRPr sz="3600">
                <a:solidFill>
                  <a:srgbClr val="37C2D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3600"/>
              <a:buNone/>
              <a:defRPr sz="3600">
                <a:solidFill>
                  <a:srgbClr val="37C2D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3600"/>
              <a:buNone/>
              <a:defRPr sz="3600">
                <a:solidFill>
                  <a:srgbClr val="37C2D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3600"/>
              <a:buNone/>
              <a:defRPr sz="3600">
                <a:solidFill>
                  <a:srgbClr val="37C2D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3600"/>
              <a:buNone/>
              <a:defRPr sz="3600">
                <a:solidFill>
                  <a:srgbClr val="37C2D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3600"/>
              <a:buNone/>
              <a:defRPr sz="3600">
                <a:solidFill>
                  <a:srgbClr val="37C2D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0" y="1341250"/>
            <a:ext cx="3862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0" y="2027450"/>
            <a:ext cx="3862500" cy="17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▪"/>
              <a:defRPr sz="1500"/>
            </a:lvl1pPr>
            <a:lvl2pPr marL="914400" lvl="1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729575" y="1244150"/>
            <a:ext cx="35634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51027" y="1244150"/>
            <a:ext cx="35634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 rot="5400000">
            <a:off x="4519800" y="294525"/>
            <a:ext cx="104400" cy="1321200"/>
          </a:xfrm>
          <a:prstGeom prst="rect">
            <a:avLst/>
          </a:prstGeom>
          <a:solidFill>
            <a:srgbClr val="37C2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09400" y="542475"/>
            <a:ext cx="7725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 rot="5400000">
            <a:off x="4519800" y="294525"/>
            <a:ext cx="104400" cy="1321200"/>
          </a:xfrm>
          <a:prstGeom prst="rect">
            <a:avLst/>
          </a:prstGeom>
          <a:solidFill>
            <a:srgbClr val="37C2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09400" y="542475"/>
            <a:ext cx="7725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709400" y="1244150"/>
            <a:ext cx="3862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37C2D1"/>
              </a:buClr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37C2D1"/>
              </a:buClr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/>
          <p:nvPr/>
        </p:nvSpPr>
        <p:spPr>
          <a:xfrm rot="5400000">
            <a:off x="4519800" y="294525"/>
            <a:ext cx="104400" cy="1321200"/>
          </a:xfrm>
          <a:prstGeom prst="rect">
            <a:avLst/>
          </a:prstGeom>
          <a:solidFill>
            <a:srgbClr val="37C2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09400" y="542475"/>
            <a:ext cx="7725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09400" y="1233175"/>
            <a:ext cx="38625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4200"/>
              <a:buNone/>
              <a:defRPr sz="4200">
                <a:solidFill>
                  <a:srgbClr val="37C2D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4200"/>
              <a:buNone/>
              <a:defRPr sz="4200">
                <a:solidFill>
                  <a:srgbClr val="37C2D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4200"/>
              <a:buNone/>
              <a:defRPr sz="4200">
                <a:solidFill>
                  <a:srgbClr val="37C2D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4200"/>
              <a:buNone/>
              <a:defRPr sz="4200">
                <a:solidFill>
                  <a:srgbClr val="37C2D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4200"/>
              <a:buNone/>
              <a:defRPr sz="4200">
                <a:solidFill>
                  <a:srgbClr val="37C2D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4200"/>
              <a:buNone/>
              <a:defRPr sz="4200">
                <a:solidFill>
                  <a:srgbClr val="37C2D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4200"/>
              <a:buNone/>
              <a:defRPr sz="4200">
                <a:solidFill>
                  <a:srgbClr val="37C2D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4200"/>
              <a:buNone/>
              <a:defRPr sz="4200">
                <a:solidFill>
                  <a:srgbClr val="37C2D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4200"/>
              <a:buNone/>
              <a:defRPr sz="4200">
                <a:solidFill>
                  <a:srgbClr val="37C2D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709400" y="2803075"/>
            <a:ext cx="3862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939500" y="1244150"/>
            <a:ext cx="3495000" cy="3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7094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1200"/>
              <a:buNone/>
              <a:defRPr>
                <a:solidFill>
                  <a:srgbClr val="323C40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709400" y="1244150"/>
            <a:ext cx="7725300" cy="13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8000"/>
              <a:buNone/>
              <a:defRPr sz="8000">
                <a:solidFill>
                  <a:srgbClr val="37C2D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8000"/>
              <a:buNone/>
              <a:defRPr sz="8000">
                <a:solidFill>
                  <a:srgbClr val="37C2D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8000"/>
              <a:buNone/>
              <a:defRPr sz="8000">
                <a:solidFill>
                  <a:srgbClr val="37C2D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8000"/>
              <a:buNone/>
              <a:defRPr sz="8000">
                <a:solidFill>
                  <a:srgbClr val="37C2D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8000"/>
              <a:buNone/>
              <a:defRPr sz="8000">
                <a:solidFill>
                  <a:srgbClr val="37C2D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8000"/>
              <a:buNone/>
              <a:defRPr sz="8000">
                <a:solidFill>
                  <a:srgbClr val="37C2D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8000"/>
              <a:buNone/>
              <a:defRPr sz="8000">
                <a:solidFill>
                  <a:srgbClr val="37C2D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8000"/>
              <a:buNone/>
              <a:defRPr sz="8000">
                <a:solidFill>
                  <a:srgbClr val="37C2D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8000"/>
              <a:buNone/>
              <a:defRPr sz="8000">
                <a:solidFill>
                  <a:srgbClr val="37C2D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2602050" y="2571750"/>
            <a:ext cx="3939900" cy="3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1pPr>
            <a:lvl2pPr marL="914400" lvl="1" indent="-304800" algn="ct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9400" y="542475"/>
            <a:ext cx="77253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2800"/>
              <a:buFont typeface="Fjalla One"/>
              <a:buNone/>
              <a:defRPr sz="28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2800"/>
              <a:buFont typeface="Fjalla One"/>
              <a:buNone/>
              <a:defRPr sz="28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2800"/>
              <a:buFont typeface="Fjalla One"/>
              <a:buNone/>
              <a:defRPr sz="28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2800"/>
              <a:buFont typeface="Fjalla One"/>
              <a:buNone/>
              <a:defRPr sz="28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2800"/>
              <a:buFont typeface="Fjalla One"/>
              <a:buNone/>
              <a:defRPr sz="28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2800"/>
              <a:buFont typeface="Fjalla One"/>
              <a:buNone/>
              <a:defRPr sz="28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2800"/>
              <a:buFont typeface="Fjalla One"/>
              <a:buNone/>
              <a:defRPr sz="28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2800"/>
              <a:buFont typeface="Fjalla One"/>
              <a:buNone/>
              <a:defRPr sz="28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2800"/>
              <a:buFont typeface="Fjalla One"/>
              <a:buNone/>
              <a:defRPr sz="2800">
                <a:solidFill>
                  <a:srgbClr val="323C40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9400" y="1152475"/>
            <a:ext cx="7725300" cy="3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C2D1"/>
              </a:buClr>
              <a:buSzPts val="1200"/>
              <a:buFont typeface="Questrial"/>
              <a:buChar char="▪"/>
              <a:defRPr sz="1200">
                <a:solidFill>
                  <a:srgbClr val="323C4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C2D1"/>
              </a:buClr>
              <a:buSzPts val="1200"/>
              <a:buFont typeface="Questrial"/>
              <a:buChar char="○"/>
              <a:defRPr sz="1200">
                <a:solidFill>
                  <a:srgbClr val="323C4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C2D1"/>
              </a:buClr>
              <a:buSzPts val="1200"/>
              <a:buFont typeface="Questrial"/>
              <a:buChar char="■"/>
              <a:defRPr sz="1200">
                <a:solidFill>
                  <a:srgbClr val="323C4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C2D1"/>
              </a:buClr>
              <a:buSzPts val="1200"/>
              <a:buFont typeface="Questrial"/>
              <a:buChar char="●"/>
              <a:defRPr sz="1200">
                <a:solidFill>
                  <a:srgbClr val="323C4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C2D1"/>
              </a:buClr>
              <a:buSzPts val="1200"/>
              <a:buFont typeface="Questrial"/>
              <a:buChar char="○"/>
              <a:defRPr sz="1200">
                <a:solidFill>
                  <a:srgbClr val="323C4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C2D1"/>
              </a:buClr>
              <a:buSzPts val="1200"/>
              <a:buFont typeface="Questrial"/>
              <a:buChar char="■"/>
              <a:defRPr sz="1200">
                <a:solidFill>
                  <a:srgbClr val="323C4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C2D1"/>
              </a:buClr>
              <a:buSzPts val="1200"/>
              <a:buFont typeface="Questrial"/>
              <a:buChar char="●"/>
              <a:defRPr sz="1200">
                <a:solidFill>
                  <a:srgbClr val="323C4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C2D1"/>
              </a:buClr>
              <a:buSzPts val="1200"/>
              <a:buFont typeface="Questrial"/>
              <a:buChar char="○"/>
              <a:defRPr sz="1200">
                <a:solidFill>
                  <a:srgbClr val="323C4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7C2D1"/>
              </a:buClr>
              <a:buSzPts val="1200"/>
              <a:buFont typeface="Questrial"/>
              <a:buChar char="■"/>
              <a:defRPr sz="1200">
                <a:solidFill>
                  <a:srgbClr val="323C4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  <p:sldLayoutId id="2147483667" r:id="rId15"/>
    <p:sldLayoutId id="2147483668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7">
          <p15:clr>
            <a:srgbClr val="EA4335"/>
          </p15:clr>
        </p15:guide>
        <p15:guide id="2" pos="5313">
          <p15:clr>
            <a:srgbClr val="EA4335"/>
          </p15:clr>
        </p15:guide>
        <p15:guide id="3" orient="horz" pos="342">
          <p15:clr>
            <a:srgbClr val="EA4335"/>
          </p15:clr>
        </p15:guide>
        <p15:guide id="4" orient="horz" pos="2898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7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hfw.gov.i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www.travelguru.com/hotels/quarantine-self-isolation-hotels-in-cochin" TargetMode="External"/><Relationship Id="rId4" Type="http://schemas.openxmlformats.org/officeDocument/2006/relationships/hyperlink" Target="https://www.fabhotels.com/hotels-with-quarantine-facilit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 rotWithShape="1">
          <a:blip r:embed="rId3">
            <a:alphaModFix/>
          </a:blip>
          <a:srcRect l="1885" r="1895"/>
          <a:stretch/>
        </p:blipFill>
        <p:spPr>
          <a:xfrm>
            <a:off x="0" y="0"/>
            <a:ext cx="49489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/>
          <p:nvPr/>
        </p:nvSpPr>
        <p:spPr>
          <a:xfrm>
            <a:off x="4347749" y="542400"/>
            <a:ext cx="4052835" cy="4058700"/>
          </a:xfrm>
          <a:prstGeom prst="rect">
            <a:avLst/>
          </a:prstGeom>
          <a:solidFill>
            <a:srgbClr val="37C2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27"/>
          <p:cNvSpPr txBox="1">
            <a:spLocks noGrp="1"/>
          </p:cNvSpPr>
          <p:nvPr>
            <p:ph type="ctrTitle"/>
          </p:nvPr>
        </p:nvSpPr>
        <p:spPr>
          <a:xfrm>
            <a:off x="4739539" y="1674100"/>
            <a:ext cx="3540821" cy="2029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QUARANTINE MANAGEMENT SYSTEM</a:t>
            </a:r>
            <a:endParaRPr dirty="0"/>
          </a:p>
        </p:txBody>
      </p:sp>
      <p:sp>
        <p:nvSpPr>
          <p:cNvPr id="148" name="Google Shape;148;p27"/>
          <p:cNvSpPr/>
          <p:nvPr/>
        </p:nvSpPr>
        <p:spPr>
          <a:xfrm>
            <a:off x="6279000" y="4386574"/>
            <a:ext cx="448500" cy="448500"/>
          </a:xfrm>
          <a:prstGeom prst="pie">
            <a:avLst>
              <a:gd name="adj1" fmla="val 10800000"/>
              <a:gd name="adj2" fmla="val 6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/>
          <p:nvPr/>
        </p:nvSpPr>
        <p:spPr>
          <a:xfrm>
            <a:off x="960006" y="3628400"/>
            <a:ext cx="347700" cy="347700"/>
          </a:xfrm>
          <a:prstGeom prst="pie">
            <a:avLst>
              <a:gd name="adj1" fmla="val 10800000"/>
              <a:gd name="adj2" fmla="val 6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217619-5153-14EC-DB92-E3F9A67B2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16" y="438729"/>
            <a:ext cx="8286767" cy="44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46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/>
          <p:nvPr/>
        </p:nvSpPr>
        <p:spPr>
          <a:xfrm>
            <a:off x="960006" y="3628400"/>
            <a:ext cx="347700" cy="347700"/>
          </a:xfrm>
          <a:prstGeom prst="pie">
            <a:avLst>
              <a:gd name="adj1" fmla="val 10800000"/>
              <a:gd name="adj2" fmla="val 6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0AA7C-C9AA-4A95-4B1F-DC17C2369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79" y="289670"/>
            <a:ext cx="8483241" cy="45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66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/>
          <p:nvPr/>
        </p:nvSpPr>
        <p:spPr>
          <a:xfrm>
            <a:off x="960006" y="3628400"/>
            <a:ext cx="347700" cy="347700"/>
          </a:xfrm>
          <a:prstGeom prst="pie">
            <a:avLst>
              <a:gd name="adj1" fmla="val 10800000"/>
              <a:gd name="adj2" fmla="val 6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D66909-F5C6-EEA4-84CC-21B73D197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41" y="220382"/>
            <a:ext cx="8723917" cy="47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23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/>
          <p:nvPr/>
        </p:nvSpPr>
        <p:spPr>
          <a:xfrm>
            <a:off x="960006" y="3628400"/>
            <a:ext cx="347700" cy="347700"/>
          </a:xfrm>
          <a:prstGeom prst="pie">
            <a:avLst>
              <a:gd name="adj1" fmla="val 10800000"/>
              <a:gd name="adj2" fmla="val 6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5919D-2909-7C54-3AA9-321878094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59" y="323124"/>
            <a:ext cx="8358882" cy="449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89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709400" y="542475"/>
            <a:ext cx="7725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ENHANCEMENT</a:t>
            </a:r>
            <a:endParaRPr dirty="0"/>
          </a:p>
        </p:txBody>
      </p:sp>
      <p:sp>
        <p:nvSpPr>
          <p:cNvPr id="200" name="Google Shape;200;p32"/>
          <p:cNvSpPr/>
          <p:nvPr/>
        </p:nvSpPr>
        <p:spPr>
          <a:xfrm rot="5400000">
            <a:off x="1480875" y="2068161"/>
            <a:ext cx="2076600" cy="1798800"/>
          </a:xfrm>
          <a:prstGeom prst="hexagon">
            <a:avLst>
              <a:gd name="adj" fmla="val 32056"/>
              <a:gd name="vf" fmla="val 115470"/>
            </a:avLst>
          </a:prstGeom>
          <a:solidFill>
            <a:srgbClr val="37C2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32"/>
          <p:cNvSpPr/>
          <p:nvPr/>
        </p:nvSpPr>
        <p:spPr>
          <a:xfrm rot="5400000">
            <a:off x="3444163" y="2092911"/>
            <a:ext cx="2076600" cy="1798800"/>
          </a:xfrm>
          <a:prstGeom prst="hexagon">
            <a:avLst>
              <a:gd name="adj" fmla="val 32056"/>
              <a:gd name="vf" fmla="val 11547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2"/>
          <p:cNvSpPr/>
          <p:nvPr/>
        </p:nvSpPr>
        <p:spPr>
          <a:xfrm rot="5400000">
            <a:off x="5420918" y="2094126"/>
            <a:ext cx="2076600" cy="1798800"/>
          </a:xfrm>
          <a:prstGeom prst="hexagon">
            <a:avLst>
              <a:gd name="adj" fmla="val 32056"/>
              <a:gd name="vf" fmla="val 115470"/>
            </a:avLst>
          </a:prstGeom>
          <a:solidFill>
            <a:srgbClr val="37C2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32"/>
          <p:cNvSpPr/>
          <p:nvPr/>
        </p:nvSpPr>
        <p:spPr>
          <a:xfrm>
            <a:off x="2094176" y="1570173"/>
            <a:ext cx="757500" cy="757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4170175" y="1504437"/>
            <a:ext cx="757500" cy="757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32"/>
          <p:cNvSpPr/>
          <p:nvPr/>
        </p:nvSpPr>
        <p:spPr>
          <a:xfrm>
            <a:off x="6071363" y="1525876"/>
            <a:ext cx="757500" cy="757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1768469" y="2578874"/>
            <a:ext cx="14961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1800" dirty="0">
                <a:solidFill>
                  <a:schemeClr val="bg1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Payment option.</a:t>
            </a:r>
          </a:p>
        </p:txBody>
      </p:sp>
      <p:sp>
        <p:nvSpPr>
          <p:cNvPr id="209" name="Google Shape;209;p32"/>
          <p:cNvSpPr txBox="1"/>
          <p:nvPr/>
        </p:nvSpPr>
        <p:spPr>
          <a:xfrm>
            <a:off x="3734413" y="2608057"/>
            <a:ext cx="14961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1800" dirty="0">
                <a:solidFill>
                  <a:schemeClr val="bg1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Chat option between users and owner</a:t>
            </a:r>
          </a:p>
        </p:txBody>
      </p:sp>
      <p:sp>
        <p:nvSpPr>
          <p:cNvPr id="210" name="Google Shape;210;p32"/>
          <p:cNvSpPr txBox="1"/>
          <p:nvPr/>
        </p:nvSpPr>
        <p:spPr>
          <a:xfrm>
            <a:off x="5696756" y="2552750"/>
            <a:ext cx="1496100" cy="115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1800" dirty="0">
                <a:solidFill>
                  <a:schemeClr val="bg1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Daily updates of covid positive.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Questrial" pitchFamily="2" charset="0"/>
              <a:ea typeface="Questrial" pitchFamily="2" charset="0"/>
              <a:cs typeface="Questrial" pitchFamily="2" charset="0"/>
              <a:sym typeface="Questrial"/>
            </a:endParaRPr>
          </a:p>
        </p:txBody>
      </p:sp>
      <p:grpSp>
        <p:nvGrpSpPr>
          <p:cNvPr id="257" name="Google Shape;257;p32"/>
          <p:cNvGrpSpPr/>
          <p:nvPr/>
        </p:nvGrpSpPr>
        <p:grpSpPr>
          <a:xfrm>
            <a:off x="4297335" y="1666653"/>
            <a:ext cx="487677" cy="433068"/>
            <a:chOff x="7141778" y="3448420"/>
            <a:chExt cx="436947" cy="388019"/>
          </a:xfrm>
        </p:grpSpPr>
        <p:grpSp>
          <p:nvGrpSpPr>
            <p:cNvPr id="258" name="Google Shape;258;p32"/>
            <p:cNvGrpSpPr/>
            <p:nvPr/>
          </p:nvGrpSpPr>
          <p:grpSpPr>
            <a:xfrm>
              <a:off x="7141778" y="3448420"/>
              <a:ext cx="166200" cy="388019"/>
              <a:chOff x="6400828" y="4162270"/>
              <a:chExt cx="166200" cy="388019"/>
            </a:xfrm>
          </p:grpSpPr>
          <p:sp>
            <p:nvSpPr>
              <p:cNvPr id="259" name="Google Shape;259;p32"/>
              <p:cNvSpPr/>
              <p:nvPr/>
            </p:nvSpPr>
            <p:spPr>
              <a:xfrm>
                <a:off x="6433432" y="4162270"/>
                <a:ext cx="88407" cy="75717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2882" extrusionOk="0">
                    <a:moveTo>
                      <a:pt x="1922" y="1"/>
                    </a:moveTo>
                    <a:cubicBezTo>
                      <a:pt x="646" y="1"/>
                      <a:pt x="1" y="1548"/>
                      <a:pt x="909" y="2456"/>
                    </a:cubicBezTo>
                    <a:cubicBezTo>
                      <a:pt x="1201" y="2750"/>
                      <a:pt x="1560" y="2881"/>
                      <a:pt x="1914" y="2881"/>
                    </a:cubicBezTo>
                    <a:cubicBezTo>
                      <a:pt x="2653" y="2881"/>
                      <a:pt x="3365" y="2305"/>
                      <a:pt x="3365" y="1437"/>
                    </a:cubicBezTo>
                    <a:cubicBezTo>
                      <a:pt x="3365" y="646"/>
                      <a:pt x="2720" y="1"/>
                      <a:pt x="1922" y="1"/>
                    </a:cubicBezTo>
                    <a:close/>
                  </a:path>
                </a:pathLst>
              </a:custGeom>
              <a:solidFill>
                <a:srgbClr val="37C2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2"/>
              <p:cNvSpPr/>
              <p:nvPr/>
            </p:nvSpPr>
            <p:spPr>
              <a:xfrm>
                <a:off x="6475888" y="4162270"/>
                <a:ext cx="48157" cy="75612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878" extrusionOk="0">
                    <a:moveTo>
                      <a:pt x="306" y="1"/>
                    </a:moveTo>
                    <a:cubicBezTo>
                      <a:pt x="209" y="1"/>
                      <a:pt x="105" y="15"/>
                      <a:pt x="1" y="36"/>
                    </a:cubicBezTo>
                    <a:cubicBezTo>
                      <a:pt x="667" y="181"/>
                      <a:pt x="1132" y="764"/>
                      <a:pt x="1132" y="1437"/>
                    </a:cubicBezTo>
                    <a:cubicBezTo>
                      <a:pt x="1132" y="2116"/>
                      <a:pt x="667" y="2699"/>
                      <a:pt x="1" y="2845"/>
                    </a:cubicBezTo>
                    <a:cubicBezTo>
                      <a:pt x="104" y="2867"/>
                      <a:pt x="207" y="2878"/>
                      <a:pt x="308" y="2878"/>
                    </a:cubicBezTo>
                    <a:cubicBezTo>
                      <a:pt x="1028" y="2878"/>
                      <a:pt x="1657" y="2338"/>
                      <a:pt x="1742" y="1596"/>
                    </a:cubicBezTo>
                    <a:cubicBezTo>
                      <a:pt x="1832" y="743"/>
                      <a:pt x="1166" y="1"/>
                      <a:pt x="3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2"/>
              <p:cNvSpPr/>
              <p:nvPr/>
            </p:nvSpPr>
            <p:spPr>
              <a:xfrm>
                <a:off x="6400828" y="4244292"/>
                <a:ext cx="166042" cy="305996"/>
              </a:xfrm>
              <a:custGeom>
                <a:avLst/>
                <a:gdLst/>
                <a:ahLst/>
                <a:cxnLst/>
                <a:rect l="l" t="t" r="r" b="b"/>
                <a:pathLst>
                  <a:path w="6320" h="11647" extrusionOk="0">
                    <a:moveTo>
                      <a:pt x="1700" y="0"/>
                    </a:moveTo>
                    <a:cubicBezTo>
                      <a:pt x="763" y="0"/>
                      <a:pt x="0" y="756"/>
                      <a:pt x="7" y="1693"/>
                    </a:cubicBezTo>
                    <a:lnTo>
                      <a:pt x="7" y="5313"/>
                    </a:lnTo>
                    <a:cubicBezTo>
                      <a:pt x="0" y="5611"/>
                      <a:pt x="229" y="5854"/>
                      <a:pt x="527" y="5875"/>
                    </a:cubicBezTo>
                    <a:cubicBezTo>
                      <a:pt x="532" y="5875"/>
                      <a:pt x="536" y="5875"/>
                      <a:pt x="540" y="5875"/>
                    </a:cubicBezTo>
                    <a:cubicBezTo>
                      <a:pt x="840" y="5875"/>
                      <a:pt x="1089" y="5635"/>
                      <a:pt x="1089" y="5327"/>
                    </a:cubicBezTo>
                    <a:lnTo>
                      <a:pt x="1089" y="1991"/>
                    </a:lnTo>
                    <a:cubicBezTo>
                      <a:pt x="1079" y="1783"/>
                      <a:pt x="1233" y="1679"/>
                      <a:pt x="1387" y="1679"/>
                    </a:cubicBezTo>
                    <a:cubicBezTo>
                      <a:pt x="1540" y="1679"/>
                      <a:pt x="1693" y="1783"/>
                      <a:pt x="1679" y="1991"/>
                    </a:cubicBezTo>
                    <a:lnTo>
                      <a:pt x="1679" y="11084"/>
                    </a:lnTo>
                    <a:cubicBezTo>
                      <a:pt x="1679" y="11382"/>
                      <a:pt x="1908" y="11625"/>
                      <a:pt x="2199" y="11646"/>
                    </a:cubicBezTo>
                    <a:cubicBezTo>
                      <a:pt x="2203" y="11646"/>
                      <a:pt x="2208" y="11646"/>
                      <a:pt x="2212" y="11646"/>
                    </a:cubicBezTo>
                    <a:cubicBezTo>
                      <a:pt x="2518" y="11646"/>
                      <a:pt x="2768" y="11406"/>
                      <a:pt x="2768" y="11098"/>
                    </a:cubicBezTo>
                    <a:lnTo>
                      <a:pt x="2768" y="7158"/>
                    </a:lnTo>
                    <a:cubicBezTo>
                      <a:pt x="2789" y="6919"/>
                      <a:pt x="2972" y="6799"/>
                      <a:pt x="3156" y="6799"/>
                    </a:cubicBezTo>
                    <a:cubicBezTo>
                      <a:pt x="3340" y="6799"/>
                      <a:pt x="3524" y="6919"/>
                      <a:pt x="3545" y="7158"/>
                    </a:cubicBezTo>
                    <a:lnTo>
                      <a:pt x="3545" y="11098"/>
                    </a:lnTo>
                    <a:cubicBezTo>
                      <a:pt x="3545" y="11396"/>
                      <a:pt x="3787" y="11639"/>
                      <a:pt x="4093" y="11639"/>
                    </a:cubicBezTo>
                    <a:cubicBezTo>
                      <a:pt x="4391" y="11639"/>
                      <a:pt x="4634" y="11396"/>
                      <a:pt x="4634" y="11098"/>
                    </a:cubicBezTo>
                    <a:lnTo>
                      <a:pt x="4634" y="1991"/>
                    </a:lnTo>
                    <a:cubicBezTo>
                      <a:pt x="4623" y="1783"/>
                      <a:pt x="4777" y="1679"/>
                      <a:pt x="4932" y="1679"/>
                    </a:cubicBezTo>
                    <a:cubicBezTo>
                      <a:pt x="5086" y="1679"/>
                      <a:pt x="5240" y="1783"/>
                      <a:pt x="5230" y="1991"/>
                    </a:cubicBezTo>
                    <a:lnTo>
                      <a:pt x="5230" y="5327"/>
                    </a:lnTo>
                    <a:cubicBezTo>
                      <a:pt x="5230" y="5632"/>
                      <a:pt x="5473" y="5875"/>
                      <a:pt x="5771" y="5875"/>
                    </a:cubicBezTo>
                    <a:cubicBezTo>
                      <a:pt x="6069" y="5875"/>
                      <a:pt x="6312" y="5632"/>
                      <a:pt x="6319" y="5327"/>
                    </a:cubicBezTo>
                    <a:lnTo>
                      <a:pt x="6319" y="1693"/>
                    </a:lnTo>
                    <a:cubicBezTo>
                      <a:pt x="6319" y="763"/>
                      <a:pt x="5563" y="7"/>
                      <a:pt x="4634" y="0"/>
                    </a:cubicBezTo>
                    <a:close/>
                  </a:path>
                </a:pathLst>
              </a:custGeom>
              <a:solidFill>
                <a:srgbClr val="37C2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2"/>
              <p:cNvSpPr/>
              <p:nvPr/>
            </p:nvSpPr>
            <p:spPr>
              <a:xfrm>
                <a:off x="6452400" y="4421947"/>
                <a:ext cx="31553" cy="127973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4871" extrusionOk="0">
                    <a:moveTo>
                      <a:pt x="721" y="1"/>
                    </a:moveTo>
                    <a:cubicBezTo>
                      <a:pt x="472" y="1"/>
                      <a:pt x="271" y="202"/>
                      <a:pt x="271" y="452"/>
                    </a:cubicBezTo>
                    <a:lnTo>
                      <a:pt x="271" y="4336"/>
                    </a:lnTo>
                    <a:cubicBezTo>
                      <a:pt x="271" y="4530"/>
                      <a:pt x="167" y="4711"/>
                      <a:pt x="0" y="4808"/>
                    </a:cubicBezTo>
                    <a:lnTo>
                      <a:pt x="35" y="4828"/>
                    </a:lnTo>
                    <a:lnTo>
                      <a:pt x="49" y="4835"/>
                    </a:lnTo>
                    <a:lnTo>
                      <a:pt x="83" y="4849"/>
                    </a:lnTo>
                    <a:lnTo>
                      <a:pt x="97" y="4849"/>
                    </a:lnTo>
                    <a:lnTo>
                      <a:pt x="132" y="4863"/>
                    </a:lnTo>
                    <a:lnTo>
                      <a:pt x="146" y="4863"/>
                    </a:lnTo>
                    <a:lnTo>
                      <a:pt x="187" y="4870"/>
                    </a:lnTo>
                    <a:lnTo>
                      <a:pt x="250" y="4870"/>
                    </a:lnTo>
                    <a:cubicBezTo>
                      <a:pt x="258" y="4870"/>
                      <a:pt x="266" y="4871"/>
                      <a:pt x="274" y="4871"/>
                    </a:cubicBezTo>
                    <a:cubicBezTo>
                      <a:pt x="568" y="4871"/>
                      <a:pt x="812" y="4626"/>
                      <a:pt x="812" y="4329"/>
                    </a:cubicBezTo>
                    <a:lnTo>
                      <a:pt x="812" y="396"/>
                    </a:lnTo>
                    <a:cubicBezTo>
                      <a:pt x="812" y="174"/>
                      <a:pt x="985" y="1"/>
                      <a:pt x="1200" y="1"/>
                    </a:cubicBezTo>
                    <a:close/>
                  </a:path>
                </a:pathLst>
              </a:custGeom>
              <a:solidFill>
                <a:srgbClr val="323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2"/>
              <p:cNvSpPr/>
              <p:nvPr/>
            </p:nvSpPr>
            <p:spPr>
              <a:xfrm>
                <a:off x="6501583" y="4288745"/>
                <a:ext cx="29005" cy="261359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9948" extrusionOk="0">
                    <a:moveTo>
                      <a:pt x="715" y="1"/>
                    </a:moveTo>
                    <a:cubicBezTo>
                      <a:pt x="473" y="1"/>
                      <a:pt x="271" y="202"/>
                      <a:pt x="271" y="451"/>
                    </a:cubicBezTo>
                    <a:lnTo>
                      <a:pt x="271" y="9406"/>
                    </a:lnTo>
                    <a:cubicBezTo>
                      <a:pt x="271" y="9600"/>
                      <a:pt x="167" y="9781"/>
                      <a:pt x="1" y="9878"/>
                    </a:cubicBezTo>
                    <a:lnTo>
                      <a:pt x="22" y="9892"/>
                    </a:lnTo>
                    <a:lnTo>
                      <a:pt x="36" y="9898"/>
                    </a:lnTo>
                    <a:lnTo>
                      <a:pt x="77" y="9919"/>
                    </a:lnTo>
                    <a:lnTo>
                      <a:pt x="98" y="9926"/>
                    </a:lnTo>
                    <a:lnTo>
                      <a:pt x="119" y="9933"/>
                    </a:lnTo>
                    <a:lnTo>
                      <a:pt x="147" y="9940"/>
                    </a:lnTo>
                    <a:lnTo>
                      <a:pt x="160" y="9940"/>
                    </a:lnTo>
                    <a:lnTo>
                      <a:pt x="202" y="9947"/>
                    </a:lnTo>
                    <a:lnTo>
                      <a:pt x="264" y="9947"/>
                    </a:lnTo>
                    <a:cubicBezTo>
                      <a:pt x="466" y="9947"/>
                      <a:pt x="653" y="9836"/>
                      <a:pt x="743" y="9663"/>
                    </a:cubicBezTo>
                    <a:cubicBezTo>
                      <a:pt x="750" y="9642"/>
                      <a:pt x="764" y="9628"/>
                      <a:pt x="771" y="9614"/>
                    </a:cubicBezTo>
                    <a:cubicBezTo>
                      <a:pt x="792" y="9559"/>
                      <a:pt x="806" y="9510"/>
                      <a:pt x="806" y="9455"/>
                    </a:cubicBezTo>
                    <a:lnTo>
                      <a:pt x="806" y="9399"/>
                    </a:lnTo>
                    <a:lnTo>
                      <a:pt x="806" y="299"/>
                    </a:lnTo>
                    <a:cubicBezTo>
                      <a:pt x="806" y="132"/>
                      <a:pt x="944" y="1"/>
                      <a:pt x="11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2"/>
              <p:cNvSpPr/>
              <p:nvPr/>
            </p:nvSpPr>
            <p:spPr>
              <a:xfrm>
                <a:off x="6408105" y="4288745"/>
                <a:ext cx="29189" cy="109924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4184" extrusionOk="0">
                    <a:moveTo>
                      <a:pt x="722" y="1"/>
                    </a:moveTo>
                    <a:cubicBezTo>
                      <a:pt x="479" y="1"/>
                      <a:pt x="278" y="202"/>
                      <a:pt x="278" y="451"/>
                    </a:cubicBezTo>
                    <a:lnTo>
                      <a:pt x="278" y="3649"/>
                    </a:lnTo>
                    <a:cubicBezTo>
                      <a:pt x="278" y="3843"/>
                      <a:pt x="167" y="4024"/>
                      <a:pt x="1" y="4121"/>
                    </a:cubicBezTo>
                    <a:lnTo>
                      <a:pt x="35" y="4141"/>
                    </a:lnTo>
                    <a:lnTo>
                      <a:pt x="49" y="4148"/>
                    </a:lnTo>
                    <a:lnTo>
                      <a:pt x="91" y="4162"/>
                    </a:lnTo>
                    <a:lnTo>
                      <a:pt x="98" y="4162"/>
                    </a:lnTo>
                    <a:lnTo>
                      <a:pt x="139" y="4169"/>
                    </a:lnTo>
                    <a:lnTo>
                      <a:pt x="146" y="4169"/>
                    </a:lnTo>
                    <a:lnTo>
                      <a:pt x="195" y="4183"/>
                    </a:lnTo>
                    <a:lnTo>
                      <a:pt x="250" y="4183"/>
                    </a:lnTo>
                    <a:cubicBezTo>
                      <a:pt x="255" y="4183"/>
                      <a:pt x="259" y="4183"/>
                      <a:pt x="263" y="4183"/>
                    </a:cubicBezTo>
                    <a:cubicBezTo>
                      <a:pt x="569" y="4183"/>
                      <a:pt x="812" y="3943"/>
                      <a:pt x="819" y="3635"/>
                    </a:cubicBezTo>
                    <a:lnTo>
                      <a:pt x="819" y="299"/>
                    </a:lnTo>
                    <a:cubicBezTo>
                      <a:pt x="819" y="132"/>
                      <a:pt x="951" y="1"/>
                      <a:pt x="1110" y="1"/>
                    </a:cubicBezTo>
                    <a:close/>
                  </a:path>
                </a:pathLst>
              </a:custGeom>
              <a:solidFill>
                <a:srgbClr val="323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2"/>
              <p:cNvSpPr/>
              <p:nvPr/>
            </p:nvSpPr>
            <p:spPr>
              <a:xfrm>
                <a:off x="6508519" y="4244292"/>
                <a:ext cx="58509" cy="154298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5873" extrusionOk="0">
                    <a:moveTo>
                      <a:pt x="0" y="0"/>
                    </a:moveTo>
                    <a:cubicBezTo>
                      <a:pt x="930" y="0"/>
                      <a:pt x="1686" y="756"/>
                      <a:pt x="1686" y="1693"/>
                    </a:cubicBezTo>
                    <a:lnTo>
                      <a:pt x="1686" y="5327"/>
                    </a:lnTo>
                    <a:cubicBezTo>
                      <a:pt x="1686" y="5521"/>
                      <a:pt x="1582" y="5702"/>
                      <a:pt x="1415" y="5799"/>
                    </a:cubicBezTo>
                    <a:cubicBezTo>
                      <a:pt x="1503" y="5849"/>
                      <a:pt x="1596" y="5872"/>
                      <a:pt x="1686" y="5872"/>
                    </a:cubicBezTo>
                    <a:cubicBezTo>
                      <a:pt x="1968" y="5872"/>
                      <a:pt x="2227" y="5647"/>
                      <a:pt x="2227" y="5327"/>
                    </a:cubicBezTo>
                    <a:lnTo>
                      <a:pt x="2227" y="1693"/>
                    </a:lnTo>
                    <a:cubicBezTo>
                      <a:pt x="2227" y="756"/>
                      <a:pt x="1471" y="0"/>
                      <a:pt x="5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" name="Google Shape;266;p32"/>
            <p:cNvGrpSpPr/>
            <p:nvPr/>
          </p:nvGrpSpPr>
          <p:grpSpPr>
            <a:xfrm>
              <a:off x="7353465" y="3448420"/>
              <a:ext cx="225260" cy="388019"/>
              <a:chOff x="6919815" y="4162270"/>
              <a:chExt cx="225260" cy="388019"/>
            </a:xfrm>
          </p:grpSpPr>
          <p:sp>
            <p:nvSpPr>
              <p:cNvPr id="267" name="Google Shape;267;p32"/>
              <p:cNvSpPr/>
              <p:nvPr/>
            </p:nvSpPr>
            <p:spPr>
              <a:xfrm>
                <a:off x="6919815" y="4244634"/>
                <a:ext cx="224157" cy="305654"/>
              </a:xfrm>
              <a:custGeom>
                <a:avLst/>
                <a:gdLst/>
                <a:ahLst/>
                <a:cxnLst/>
                <a:rect l="l" t="t" r="r" b="b"/>
                <a:pathLst>
                  <a:path w="8532" h="11634" extrusionOk="0">
                    <a:moveTo>
                      <a:pt x="2810" y="1"/>
                    </a:moveTo>
                    <a:cubicBezTo>
                      <a:pt x="2060" y="1"/>
                      <a:pt x="1402" y="493"/>
                      <a:pt x="1187" y="1208"/>
                    </a:cubicBezTo>
                    <a:lnTo>
                      <a:pt x="84" y="5175"/>
                    </a:lnTo>
                    <a:cubicBezTo>
                      <a:pt x="0" y="5467"/>
                      <a:pt x="167" y="5772"/>
                      <a:pt x="458" y="5855"/>
                    </a:cubicBezTo>
                    <a:cubicBezTo>
                      <a:pt x="508" y="5869"/>
                      <a:pt x="557" y="5876"/>
                      <a:pt x="606" y="5876"/>
                    </a:cubicBezTo>
                    <a:cubicBezTo>
                      <a:pt x="846" y="5876"/>
                      <a:pt x="1068" y="5714"/>
                      <a:pt x="1131" y="5467"/>
                    </a:cubicBezTo>
                    <a:lnTo>
                      <a:pt x="2123" y="1915"/>
                    </a:lnTo>
                    <a:cubicBezTo>
                      <a:pt x="2165" y="1758"/>
                      <a:pt x="2285" y="1689"/>
                      <a:pt x="2405" y="1689"/>
                    </a:cubicBezTo>
                    <a:cubicBezTo>
                      <a:pt x="2582" y="1689"/>
                      <a:pt x="2760" y="1837"/>
                      <a:pt x="2699" y="2068"/>
                    </a:cubicBezTo>
                    <a:lnTo>
                      <a:pt x="1637" y="6188"/>
                    </a:lnTo>
                    <a:lnTo>
                      <a:pt x="1464" y="6847"/>
                    </a:lnTo>
                    <a:cubicBezTo>
                      <a:pt x="1443" y="6937"/>
                      <a:pt x="1513" y="7027"/>
                      <a:pt x="1603" y="7027"/>
                    </a:cubicBezTo>
                    <a:lnTo>
                      <a:pt x="2796" y="7027"/>
                    </a:lnTo>
                    <a:lnTo>
                      <a:pt x="2796" y="11071"/>
                    </a:lnTo>
                    <a:cubicBezTo>
                      <a:pt x="2789" y="11369"/>
                      <a:pt x="3018" y="11612"/>
                      <a:pt x="3316" y="11633"/>
                    </a:cubicBezTo>
                    <a:cubicBezTo>
                      <a:pt x="3320" y="11633"/>
                      <a:pt x="3324" y="11633"/>
                      <a:pt x="3329" y="11633"/>
                    </a:cubicBezTo>
                    <a:cubicBezTo>
                      <a:pt x="3628" y="11633"/>
                      <a:pt x="3878" y="11393"/>
                      <a:pt x="3878" y="11085"/>
                    </a:cubicBezTo>
                    <a:lnTo>
                      <a:pt x="3878" y="7027"/>
                    </a:lnTo>
                    <a:lnTo>
                      <a:pt x="4655" y="7027"/>
                    </a:lnTo>
                    <a:lnTo>
                      <a:pt x="4655" y="11085"/>
                    </a:lnTo>
                    <a:cubicBezTo>
                      <a:pt x="4655" y="11383"/>
                      <a:pt x="4897" y="11626"/>
                      <a:pt x="5203" y="11626"/>
                    </a:cubicBezTo>
                    <a:cubicBezTo>
                      <a:pt x="5501" y="11626"/>
                      <a:pt x="5744" y="11383"/>
                      <a:pt x="5744" y="11085"/>
                    </a:cubicBezTo>
                    <a:lnTo>
                      <a:pt x="5744" y="7027"/>
                    </a:lnTo>
                    <a:lnTo>
                      <a:pt x="6930" y="7027"/>
                    </a:lnTo>
                    <a:cubicBezTo>
                      <a:pt x="7027" y="7027"/>
                      <a:pt x="7096" y="6937"/>
                      <a:pt x="7068" y="6847"/>
                    </a:cubicBezTo>
                    <a:lnTo>
                      <a:pt x="6895" y="6188"/>
                    </a:lnTo>
                    <a:lnTo>
                      <a:pt x="5834" y="2068"/>
                    </a:lnTo>
                    <a:cubicBezTo>
                      <a:pt x="5772" y="1836"/>
                      <a:pt x="5955" y="1688"/>
                      <a:pt x="6134" y="1688"/>
                    </a:cubicBezTo>
                    <a:cubicBezTo>
                      <a:pt x="6255" y="1688"/>
                      <a:pt x="6375" y="1755"/>
                      <a:pt x="6416" y="1908"/>
                    </a:cubicBezTo>
                    <a:lnTo>
                      <a:pt x="7408" y="5467"/>
                    </a:lnTo>
                    <a:cubicBezTo>
                      <a:pt x="7477" y="5701"/>
                      <a:pt x="7692" y="5856"/>
                      <a:pt x="7925" y="5856"/>
                    </a:cubicBezTo>
                    <a:cubicBezTo>
                      <a:pt x="7974" y="5856"/>
                      <a:pt x="8024" y="5849"/>
                      <a:pt x="8074" y="5834"/>
                    </a:cubicBezTo>
                    <a:cubicBezTo>
                      <a:pt x="8359" y="5758"/>
                      <a:pt x="8532" y="5460"/>
                      <a:pt x="8456" y="5175"/>
                    </a:cubicBezTo>
                    <a:lnTo>
                      <a:pt x="8470" y="5175"/>
                    </a:lnTo>
                    <a:lnTo>
                      <a:pt x="7367" y="1208"/>
                    </a:lnTo>
                    <a:cubicBezTo>
                      <a:pt x="7152" y="493"/>
                      <a:pt x="6493" y="1"/>
                      <a:pt x="5744" y="1"/>
                    </a:cubicBezTo>
                    <a:close/>
                  </a:path>
                </a:pathLst>
              </a:custGeom>
              <a:solidFill>
                <a:srgbClr val="37C2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2"/>
              <p:cNvSpPr/>
              <p:nvPr/>
            </p:nvSpPr>
            <p:spPr>
              <a:xfrm>
                <a:off x="6981581" y="4162270"/>
                <a:ext cx="88407" cy="75717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2882" extrusionOk="0">
                    <a:moveTo>
                      <a:pt x="1922" y="1"/>
                    </a:moveTo>
                    <a:cubicBezTo>
                      <a:pt x="639" y="1"/>
                      <a:pt x="1" y="1555"/>
                      <a:pt x="909" y="2456"/>
                    </a:cubicBezTo>
                    <a:cubicBezTo>
                      <a:pt x="1201" y="2750"/>
                      <a:pt x="1561" y="2882"/>
                      <a:pt x="1915" y="2882"/>
                    </a:cubicBezTo>
                    <a:cubicBezTo>
                      <a:pt x="2654" y="2882"/>
                      <a:pt x="3365" y="2307"/>
                      <a:pt x="3365" y="1444"/>
                    </a:cubicBezTo>
                    <a:cubicBezTo>
                      <a:pt x="3365" y="646"/>
                      <a:pt x="2720" y="1"/>
                      <a:pt x="1922" y="1"/>
                    </a:cubicBezTo>
                    <a:close/>
                  </a:path>
                </a:pathLst>
              </a:custGeom>
              <a:solidFill>
                <a:srgbClr val="37C2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2"/>
              <p:cNvSpPr/>
              <p:nvPr/>
            </p:nvSpPr>
            <p:spPr>
              <a:xfrm>
                <a:off x="7024038" y="4162270"/>
                <a:ext cx="48157" cy="75612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878" extrusionOk="0">
                    <a:moveTo>
                      <a:pt x="306" y="1"/>
                    </a:moveTo>
                    <a:cubicBezTo>
                      <a:pt x="209" y="1"/>
                      <a:pt x="105" y="15"/>
                      <a:pt x="1" y="36"/>
                    </a:cubicBezTo>
                    <a:cubicBezTo>
                      <a:pt x="667" y="181"/>
                      <a:pt x="1138" y="764"/>
                      <a:pt x="1138" y="1444"/>
                    </a:cubicBezTo>
                    <a:cubicBezTo>
                      <a:pt x="1138" y="2116"/>
                      <a:pt x="667" y="2699"/>
                      <a:pt x="1" y="2845"/>
                    </a:cubicBezTo>
                    <a:cubicBezTo>
                      <a:pt x="104" y="2867"/>
                      <a:pt x="207" y="2878"/>
                      <a:pt x="308" y="2878"/>
                    </a:cubicBezTo>
                    <a:cubicBezTo>
                      <a:pt x="1029" y="2878"/>
                      <a:pt x="1663" y="2338"/>
                      <a:pt x="1742" y="1596"/>
                    </a:cubicBezTo>
                    <a:cubicBezTo>
                      <a:pt x="1832" y="743"/>
                      <a:pt x="1166" y="1"/>
                      <a:pt x="3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2"/>
              <p:cNvSpPr/>
              <p:nvPr/>
            </p:nvSpPr>
            <p:spPr>
              <a:xfrm>
                <a:off x="6928563" y="4289113"/>
                <a:ext cx="54515" cy="109556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4170" extrusionOk="0">
                    <a:moveTo>
                      <a:pt x="1533" y="0"/>
                    </a:moveTo>
                    <a:cubicBezTo>
                      <a:pt x="1401" y="0"/>
                      <a:pt x="1284" y="91"/>
                      <a:pt x="1249" y="215"/>
                    </a:cubicBezTo>
                    <a:lnTo>
                      <a:pt x="257" y="3774"/>
                    </a:lnTo>
                    <a:cubicBezTo>
                      <a:pt x="215" y="3912"/>
                      <a:pt x="125" y="4030"/>
                      <a:pt x="0" y="4100"/>
                    </a:cubicBezTo>
                    <a:cubicBezTo>
                      <a:pt x="42" y="4121"/>
                      <a:pt x="84" y="4141"/>
                      <a:pt x="125" y="4148"/>
                    </a:cubicBezTo>
                    <a:cubicBezTo>
                      <a:pt x="176" y="4163"/>
                      <a:pt x="227" y="4170"/>
                      <a:pt x="277" y="4170"/>
                    </a:cubicBezTo>
                    <a:cubicBezTo>
                      <a:pt x="514" y="4170"/>
                      <a:pt x="729" y="4014"/>
                      <a:pt x="798" y="3774"/>
                    </a:cubicBezTo>
                    <a:lnTo>
                      <a:pt x="1790" y="215"/>
                    </a:lnTo>
                    <a:cubicBezTo>
                      <a:pt x="1825" y="91"/>
                      <a:pt x="1943" y="0"/>
                      <a:pt x="2074" y="0"/>
                    </a:cubicBezTo>
                    <a:close/>
                  </a:path>
                </a:pathLst>
              </a:custGeom>
              <a:solidFill>
                <a:srgbClr val="323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2"/>
              <p:cNvSpPr/>
              <p:nvPr/>
            </p:nvSpPr>
            <p:spPr>
              <a:xfrm>
                <a:off x="7056484" y="4244634"/>
                <a:ext cx="88591" cy="154167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5868" extrusionOk="0">
                    <a:moveTo>
                      <a:pt x="1" y="1"/>
                    </a:moveTo>
                    <a:cubicBezTo>
                      <a:pt x="750" y="1"/>
                      <a:pt x="1409" y="493"/>
                      <a:pt x="1624" y="1208"/>
                    </a:cubicBezTo>
                    <a:lnTo>
                      <a:pt x="2727" y="5175"/>
                    </a:lnTo>
                    <a:cubicBezTo>
                      <a:pt x="2796" y="5418"/>
                      <a:pt x="2692" y="5668"/>
                      <a:pt x="2477" y="5793"/>
                    </a:cubicBezTo>
                    <a:cubicBezTo>
                      <a:pt x="2565" y="5844"/>
                      <a:pt x="2657" y="5867"/>
                      <a:pt x="2746" y="5867"/>
                    </a:cubicBezTo>
                    <a:cubicBezTo>
                      <a:pt x="3079" y="5867"/>
                      <a:pt x="3371" y="5547"/>
                      <a:pt x="3268" y="5175"/>
                    </a:cubicBezTo>
                    <a:lnTo>
                      <a:pt x="2165" y="1208"/>
                    </a:lnTo>
                    <a:cubicBezTo>
                      <a:pt x="1950" y="493"/>
                      <a:pt x="1291" y="1"/>
                      <a:pt x="5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2"/>
              <p:cNvSpPr/>
              <p:nvPr/>
            </p:nvSpPr>
            <p:spPr>
              <a:xfrm>
                <a:off x="7000550" y="4429251"/>
                <a:ext cx="21333" cy="121037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607" extrusionOk="0">
                    <a:moveTo>
                      <a:pt x="416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1" y="4058"/>
                    </a:lnTo>
                    <a:cubicBezTo>
                      <a:pt x="271" y="4252"/>
                      <a:pt x="167" y="4433"/>
                      <a:pt x="0" y="4530"/>
                    </a:cubicBezTo>
                    <a:cubicBezTo>
                      <a:pt x="76" y="4571"/>
                      <a:pt x="160" y="4599"/>
                      <a:pt x="243" y="4606"/>
                    </a:cubicBezTo>
                    <a:cubicBezTo>
                      <a:pt x="247" y="4606"/>
                      <a:pt x="252" y="4606"/>
                      <a:pt x="256" y="4606"/>
                    </a:cubicBezTo>
                    <a:cubicBezTo>
                      <a:pt x="562" y="4606"/>
                      <a:pt x="812" y="4366"/>
                      <a:pt x="812" y="4058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rgbClr val="323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2"/>
              <p:cNvSpPr/>
              <p:nvPr/>
            </p:nvSpPr>
            <p:spPr>
              <a:xfrm>
                <a:off x="7049574" y="4429251"/>
                <a:ext cx="21517" cy="120932"/>
              </a:xfrm>
              <a:custGeom>
                <a:avLst/>
                <a:gdLst/>
                <a:ahLst/>
                <a:cxnLst/>
                <a:rect l="l" t="t" r="r" b="b"/>
                <a:pathLst>
                  <a:path w="819" h="4603" extrusionOk="0">
                    <a:moveTo>
                      <a:pt x="423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7" y="4058"/>
                    </a:lnTo>
                    <a:cubicBezTo>
                      <a:pt x="277" y="4252"/>
                      <a:pt x="173" y="4433"/>
                      <a:pt x="0" y="4530"/>
                    </a:cubicBezTo>
                    <a:cubicBezTo>
                      <a:pt x="87" y="4580"/>
                      <a:pt x="179" y="4602"/>
                      <a:pt x="269" y="4602"/>
                    </a:cubicBezTo>
                    <a:cubicBezTo>
                      <a:pt x="554" y="4602"/>
                      <a:pt x="818" y="4374"/>
                      <a:pt x="818" y="4058"/>
                    </a:cubicBez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7058139" y="4289113"/>
                <a:ext cx="48315" cy="140164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5335" extrusionOk="0">
                    <a:moveTo>
                      <a:pt x="340" y="0"/>
                    </a:moveTo>
                    <a:cubicBezTo>
                      <a:pt x="139" y="0"/>
                      <a:pt x="0" y="181"/>
                      <a:pt x="49" y="375"/>
                    </a:cubicBezTo>
                    <a:lnTo>
                      <a:pt x="1325" y="5334"/>
                    </a:lnTo>
                    <a:lnTo>
                      <a:pt x="1679" y="5334"/>
                    </a:lnTo>
                    <a:cubicBezTo>
                      <a:pt x="1769" y="5334"/>
                      <a:pt x="1838" y="5244"/>
                      <a:pt x="1817" y="5154"/>
                    </a:cubicBezTo>
                    <a:lnTo>
                      <a:pt x="590" y="375"/>
                    </a:lnTo>
                    <a:cubicBezTo>
                      <a:pt x="534" y="181"/>
                      <a:pt x="680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5" name="Google Shape;275;p32"/>
          <p:cNvSpPr/>
          <p:nvPr/>
        </p:nvSpPr>
        <p:spPr>
          <a:xfrm rot="-5400000">
            <a:off x="3264569" y="2769075"/>
            <a:ext cx="347700" cy="347700"/>
          </a:xfrm>
          <a:prstGeom prst="pie">
            <a:avLst>
              <a:gd name="adj1" fmla="val 10800000"/>
              <a:gd name="adj2" fmla="val 6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6" name="Google Shape;276;p32"/>
          <p:cNvSpPr/>
          <p:nvPr/>
        </p:nvSpPr>
        <p:spPr>
          <a:xfrm rot="-5400000">
            <a:off x="5221647" y="2769075"/>
            <a:ext cx="347700" cy="347700"/>
          </a:xfrm>
          <a:prstGeom prst="pie">
            <a:avLst>
              <a:gd name="adj1" fmla="val 10800000"/>
              <a:gd name="adj2" fmla="val 6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7" name="Google Shape;277;p32"/>
          <p:cNvSpPr/>
          <p:nvPr/>
        </p:nvSpPr>
        <p:spPr>
          <a:xfrm rot="-5400000">
            <a:off x="7201876" y="2769075"/>
            <a:ext cx="347700" cy="347700"/>
          </a:xfrm>
          <a:prstGeom prst="pie">
            <a:avLst>
              <a:gd name="adj1" fmla="val 10800000"/>
              <a:gd name="adj2" fmla="val 6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32"/>
          <p:cNvSpPr/>
          <p:nvPr/>
        </p:nvSpPr>
        <p:spPr>
          <a:xfrm rot="-5400000">
            <a:off x="8283550" y="2769075"/>
            <a:ext cx="347700" cy="347700"/>
          </a:xfrm>
          <a:prstGeom prst="pie">
            <a:avLst>
              <a:gd name="adj1" fmla="val 10800000"/>
              <a:gd name="adj2" fmla="val 6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006;p50">
            <a:extLst>
              <a:ext uri="{FF2B5EF4-FFF2-40B4-BE49-F238E27FC236}">
                <a16:creationId xmlns:a16="http://schemas.microsoft.com/office/drawing/2014/main" id="{11D21084-1A3B-33A6-7497-80EACDB174C1}"/>
              </a:ext>
            </a:extLst>
          </p:cNvPr>
          <p:cNvGrpSpPr/>
          <p:nvPr/>
        </p:nvGrpSpPr>
        <p:grpSpPr>
          <a:xfrm>
            <a:off x="6194920" y="1652017"/>
            <a:ext cx="517568" cy="505218"/>
            <a:chOff x="5273444" y="2891285"/>
            <a:chExt cx="371123" cy="362267"/>
          </a:xfrm>
        </p:grpSpPr>
        <p:sp>
          <p:nvSpPr>
            <p:cNvPr id="3" name="Google Shape;1007;p50">
              <a:extLst>
                <a:ext uri="{FF2B5EF4-FFF2-40B4-BE49-F238E27FC236}">
                  <a16:creationId xmlns:a16="http://schemas.microsoft.com/office/drawing/2014/main" id="{21637861-3DB7-7CA4-4B6F-DF54C86F99FB}"/>
                </a:ext>
              </a:extLst>
            </p:cNvPr>
            <p:cNvSpPr/>
            <p:nvPr/>
          </p:nvSpPr>
          <p:spPr>
            <a:xfrm>
              <a:off x="5301373" y="2914839"/>
              <a:ext cx="315186" cy="314452"/>
            </a:xfrm>
            <a:custGeom>
              <a:avLst/>
              <a:gdLst/>
              <a:ahLst/>
              <a:cxnLst/>
              <a:rect l="l" t="t" r="r" b="b"/>
              <a:pathLst>
                <a:path w="12030" h="12002" extrusionOk="0">
                  <a:moveTo>
                    <a:pt x="6161" y="1"/>
                  </a:moveTo>
                  <a:cubicBezTo>
                    <a:pt x="5782" y="1"/>
                    <a:pt x="5441" y="423"/>
                    <a:pt x="5071" y="480"/>
                  </a:cubicBezTo>
                  <a:cubicBezTo>
                    <a:pt x="5030" y="487"/>
                    <a:pt x="4988" y="490"/>
                    <a:pt x="4945" y="490"/>
                  </a:cubicBezTo>
                  <a:cubicBezTo>
                    <a:pt x="4666" y="490"/>
                    <a:pt x="4355" y="358"/>
                    <a:pt x="4081" y="358"/>
                  </a:cubicBezTo>
                  <a:cubicBezTo>
                    <a:pt x="4005" y="358"/>
                    <a:pt x="3932" y="368"/>
                    <a:pt x="3863" y="394"/>
                  </a:cubicBezTo>
                  <a:cubicBezTo>
                    <a:pt x="3499" y="528"/>
                    <a:pt x="3346" y="1065"/>
                    <a:pt x="3020" y="1266"/>
                  </a:cubicBezTo>
                  <a:cubicBezTo>
                    <a:pt x="2703" y="1467"/>
                    <a:pt x="2147" y="1391"/>
                    <a:pt x="1879" y="1649"/>
                  </a:cubicBezTo>
                  <a:cubicBezTo>
                    <a:pt x="1611" y="1908"/>
                    <a:pt x="1659" y="2464"/>
                    <a:pt x="1438" y="2771"/>
                  </a:cubicBezTo>
                  <a:cubicBezTo>
                    <a:pt x="1227" y="3068"/>
                    <a:pt x="690" y="3202"/>
                    <a:pt x="528" y="3557"/>
                  </a:cubicBezTo>
                  <a:cubicBezTo>
                    <a:pt x="374" y="3912"/>
                    <a:pt x="643" y="4391"/>
                    <a:pt x="556" y="4765"/>
                  </a:cubicBezTo>
                  <a:cubicBezTo>
                    <a:pt x="470" y="5138"/>
                    <a:pt x="20" y="5455"/>
                    <a:pt x="10" y="5838"/>
                  </a:cubicBezTo>
                  <a:cubicBezTo>
                    <a:pt x="0" y="6231"/>
                    <a:pt x="432" y="6567"/>
                    <a:pt x="499" y="6950"/>
                  </a:cubicBezTo>
                  <a:cubicBezTo>
                    <a:pt x="566" y="7324"/>
                    <a:pt x="278" y="7794"/>
                    <a:pt x="413" y="8148"/>
                  </a:cubicBezTo>
                  <a:cubicBezTo>
                    <a:pt x="547" y="8512"/>
                    <a:pt x="1083" y="8675"/>
                    <a:pt x="1285" y="8992"/>
                  </a:cubicBezTo>
                  <a:cubicBezTo>
                    <a:pt x="1486" y="9308"/>
                    <a:pt x="1400" y="9864"/>
                    <a:pt x="1659" y="10132"/>
                  </a:cubicBezTo>
                  <a:cubicBezTo>
                    <a:pt x="1917" y="10410"/>
                    <a:pt x="2483" y="10353"/>
                    <a:pt x="2790" y="10573"/>
                  </a:cubicBezTo>
                  <a:cubicBezTo>
                    <a:pt x="3087" y="10794"/>
                    <a:pt x="3221" y="11331"/>
                    <a:pt x="3576" y="11484"/>
                  </a:cubicBezTo>
                  <a:cubicBezTo>
                    <a:pt x="3662" y="11523"/>
                    <a:pt x="3755" y="11538"/>
                    <a:pt x="3852" y="11538"/>
                  </a:cubicBezTo>
                  <a:cubicBezTo>
                    <a:pt x="4098" y="11538"/>
                    <a:pt x="4370" y="11447"/>
                    <a:pt x="4615" y="11447"/>
                  </a:cubicBezTo>
                  <a:cubicBezTo>
                    <a:pt x="4673" y="11447"/>
                    <a:pt x="4729" y="11452"/>
                    <a:pt x="4783" y="11465"/>
                  </a:cubicBezTo>
                  <a:cubicBezTo>
                    <a:pt x="5157" y="11551"/>
                    <a:pt x="5474" y="11992"/>
                    <a:pt x="5857" y="12002"/>
                  </a:cubicBezTo>
                  <a:cubicBezTo>
                    <a:pt x="5861" y="12002"/>
                    <a:pt x="5865" y="12002"/>
                    <a:pt x="5870" y="12002"/>
                  </a:cubicBezTo>
                  <a:cubicBezTo>
                    <a:pt x="6248" y="12002"/>
                    <a:pt x="6590" y="11579"/>
                    <a:pt x="6959" y="11513"/>
                  </a:cubicBezTo>
                  <a:cubicBezTo>
                    <a:pt x="6995" y="11507"/>
                    <a:pt x="7031" y="11505"/>
                    <a:pt x="7068" y="11505"/>
                  </a:cubicBezTo>
                  <a:cubicBezTo>
                    <a:pt x="7348" y="11505"/>
                    <a:pt x="7661" y="11640"/>
                    <a:pt x="7937" y="11640"/>
                  </a:cubicBezTo>
                  <a:cubicBezTo>
                    <a:pt x="8017" y="11640"/>
                    <a:pt x="8095" y="11628"/>
                    <a:pt x="8167" y="11599"/>
                  </a:cubicBezTo>
                  <a:cubicBezTo>
                    <a:pt x="8531" y="11465"/>
                    <a:pt x="8685" y="10938"/>
                    <a:pt x="9011" y="10736"/>
                  </a:cubicBezTo>
                  <a:cubicBezTo>
                    <a:pt x="9327" y="10535"/>
                    <a:pt x="9883" y="10612"/>
                    <a:pt x="10151" y="10353"/>
                  </a:cubicBezTo>
                  <a:cubicBezTo>
                    <a:pt x="10420" y="10094"/>
                    <a:pt x="10372" y="9529"/>
                    <a:pt x="10592" y="9231"/>
                  </a:cubicBezTo>
                  <a:cubicBezTo>
                    <a:pt x="10803" y="8925"/>
                    <a:pt x="11340" y="8800"/>
                    <a:pt x="11503" y="8445"/>
                  </a:cubicBezTo>
                  <a:cubicBezTo>
                    <a:pt x="11656" y="8091"/>
                    <a:pt x="11388" y="7611"/>
                    <a:pt x="11474" y="7238"/>
                  </a:cubicBezTo>
                  <a:cubicBezTo>
                    <a:pt x="11560" y="6864"/>
                    <a:pt x="12011" y="6547"/>
                    <a:pt x="12020" y="6154"/>
                  </a:cubicBezTo>
                  <a:cubicBezTo>
                    <a:pt x="12030" y="5771"/>
                    <a:pt x="11599" y="5426"/>
                    <a:pt x="11532" y="5052"/>
                  </a:cubicBezTo>
                  <a:cubicBezTo>
                    <a:pt x="11464" y="4678"/>
                    <a:pt x="11752" y="4209"/>
                    <a:pt x="11618" y="3844"/>
                  </a:cubicBezTo>
                  <a:cubicBezTo>
                    <a:pt x="11484" y="3490"/>
                    <a:pt x="10947" y="3327"/>
                    <a:pt x="10746" y="3010"/>
                  </a:cubicBezTo>
                  <a:cubicBezTo>
                    <a:pt x="10544" y="2685"/>
                    <a:pt x="10631" y="2138"/>
                    <a:pt x="10372" y="1860"/>
                  </a:cubicBezTo>
                  <a:cubicBezTo>
                    <a:pt x="10113" y="1592"/>
                    <a:pt x="9547" y="1640"/>
                    <a:pt x="9241" y="1429"/>
                  </a:cubicBezTo>
                  <a:cubicBezTo>
                    <a:pt x="8944" y="1208"/>
                    <a:pt x="8809" y="672"/>
                    <a:pt x="8455" y="518"/>
                  </a:cubicBezTo>
                  <a:cubicBezTo>
                    <a:pt x="8369" y="479"/>
                    <a:pt x="8275" y="465"/>
                    <a:pt x="8178" y="465"/>
                  </a:cubicBezTo>
                  <a:cubicBezTo>
                    <a:pt x="7932" y="465"/>
                    <a:pt x="7660" y="555"/>
                    <a:pt x="7415" y="555"/>
                  </a:cubicBezTo>
                  <a:cubicBezTo>
                    <a:pt x="7357" y="555"/>
                    <a:pt x="7301" y="550"/>
                    <a:pt x="7247" y="537"/>
                  </a:cubicBezTo>
                  <a:cubicBezTo>
                    <a:pt x="6873" y="451"/>
                    <a:pt x="6557" y="1"/>
                    <a:pt x="6173" y="1"/>
                  </a:cubicBezTo>
                  <a:cubicBezTo>
                    <a:pt x="6169" y="1"/>
                    <a:pt x="6165" y="1"/>
                    <a:pt x="6161" y="1"/>
                  </a:cubicBezTo>
                  <a:close/>
                </a:path>
              </a:pathLst>
            </a:custGeom>
            <a:solidFill>
              <a:srgbClr val="37C2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008;p50">
              <a:extLst>
                <a:ext uri="{FF2B5EF4-FFF2-40B4-BE49-F238E27FC236}">
                  <a16:creationId xmlns:a16="http://schemas.microsoft.com/office/drawing/2014/main" id="{B4F0191C-E1D6-3E5D-226F-17F77FCC502C}"/>
                </a:ext>
              </a:extLst>
            </p:cNvPr>
            <p:cNvSpPr/>
            <p:nvPr/>
          </p:nvSpPr>
          <p:spPr>
            <a:xfrm>
              <a:off x="5427945" y="2958200"/>
              <a:ext cx="188614" cy="271249"/>
            </a:xfrm>
            <a:custGeom>
              <a:avLst/>
              <a:gdLst/>
              <a:ahLst/>
              <a:cxnLst/>
              <a:rect l="l" t="t" r="r" b="b"/>
              <a:pathLst>
                <a:path w="7199" h="10353" extrusionOk="0">
                  <a:moveTo>
                    <a:pt x="5090" y="0"/>
                  </a:moveTo>
                  <a:lnTo>
                    <a:pt x="5090" y="0"/>
                  </a:lnTo>
                  <a:cubicBezTo>
                    <a:pt x="6653" y="4132"/>
                    <a:pt x="4275" y="8713"/>
                    <a:pt x="0" y="9825"/>
                  </a:cubicBezTo>
                  <a:cubicBezTo>
                    <a:pt x="355" y="9931"/>
                    <a:pt x="671" y="10343"/>
                    <a:pt x="1036" y="10353"/>
                  </a:cubicBezTo>
                  <a:cubicBezTo>
                    <a:pt x="1040" y="10353"/>
                    <a:pt x="1044" y="10353"/>
                    <a:pt x="1048" y="10353"/>
                  </a:cubicBezTo>
                  <a:cubicBezTo>
                    <a:pt x="1427" y="10353"/>
                    <a:pt x="1778" y="9930"/>
                    <a:pt x="2138" y="9864"/>
                  </a:cubicBezTo>
                  <a:cubicBezTo>
                    <a:pt x="2173" y="9858"/>
                    <a:pt x="2208" y="9856"/>
                    <a:pt x="2245" y="9856"/>
                  </a:cubicBezTo>
                  <a:cubicBezTo>
                    <a:pt x="2520" y="9856"/>
                    <a:pt x="2836" y="9991"/>
                    <a:pt x="3110" y="9991"/>
                  </a:cubicBezTo>
                  <a:cubicBezTo>
                    <a:pt x="3190" y="9991"/>
                    <a:pt x="3266" y="9979"/>
                    <a:pt x="3336" y="9950"/>
                  </a:cubicBezTo>
                  <a:cubicBezTo>
                    <a:pt x="3691" y="9816"/>
                    <a:pt x="3854" y="9289"/>
                    <a:pt x="4180" y="9087"/>
                  </a:cubicBezTo>
                  <a:cubicBezTo>
                    <a:pt x="4506" y="8886"/>
                    <a:pt x="5042" y="8963"/>
                    <a:pt x="5320" y="8704"/>
                  </a:cubicBezTo>
                  <a:cubicBezTo>
                    <a:pt x="5598" y="8445"/>
                    <a:pt x="5541" y="7899"/>
                    <a:pt x="5761" y="7582"/>
                  </a:cubicBezTo>
                  <a:cubicBezTo>
                    <a:pt x="5982" y="7266"/>
                    <a:pt x="6518" y="7141"/>
                    <a:pt x="6672" y="6796"/>
                  </a:cubicBezTo>
                  <a:cubicBezTo>
                    <a:pt x="6835" y="6442"/>
                    <a:pt x="6566" y="5953"/>
                    <a:pt x="6643" y="5589"/>
                  </a:cubicBezTo>
                  <a:cubicBezTo>
                    <a:pt x="6729" y="5215"/>
                    <a:pt x="7180" y="4889"/>
                    <a:pt x="7189" y="4505"/>
                  </a:cubicBezTo>
                  <a:cubicBezTo>
                    <a:pt x="7199" y="4132"/>
                    <a:pt x="6768" y="3777"/>
                    <a:pt x="6701" y="3403"/>
                  </a:cubicBezTo>
                  <a:cubicBezTo>
                    <a:pt x="6633" y="3029"/>
                    <a:pt x="6921" y="2560"/>
                    <a:pt x="6787" y="2195"/>
                  </a:cubicBezTo>
                  <a:cubicBezTo>
                    <a:pt x="6653" y="1841"/>
                    <a:pt x="6116" y="1687"/>
                    <a:pt x="5915" y="1361"/>
                  </a:cubicBezTo>
                  <a:cubicBezTo>
                    <a:pt x="5713" y="1036"/>
                    <a:pt x="5800" y="489"/>
                    <a:pt x="5541" y="211"/>
                  </a:cubicBezTo>
                  <a:cubicBezTo>
                    <a:pt x="5416" y="106"/>
                    <a:pt x="5253" y="29"/>
                    <a:pt x="50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09;p50">
              <a:extLst>
                <a:ext uri="{FF2B5EF4-FFF2-40B4-BE49-F238E27FC236}">
                  <a16:creationId xmlns:a16="http://schemas.microsoft.com/office/drawing/2014/main" id="{C1752B7D-570C-A9F0-E983-4406C06698FF}"/>
                </a:ext>
              </a:extLst>
            </p:cNvPr>
            <p:cNvSpPr/>
            <p:nvPr/>
          </p:nvSpPr>
          <p:spPr>
            <a:xfrm>
              <a:off x="5430540" y="3027210"/>
              <a:ext cx="131786" cy="142318"/>
            </a:xfrm>
            <a:custGeom>
              <a:avLst/>
              <a:gdLst/>
              <a:ahLst/>
              <a:cxnLst/>
              <a:rect l="l" t="t" r="r" b="b"/>
              <a:pathLst>
                <a:path w="5030" h="5432" extrusionOk="0">
                  <a:moveTo>
                    <a:pt x="3592" y="0"/>
                  </a:moveTo>
                  <a:cubicBezTo>
                    <a:pt x="3355" y="0"/>
                    <a:pt x="3140" y="118"/>
                    <a:pt x="3084" y="376"/>
                  </a:cubicBezTo>
                  <a:cubicBezTo>
                    <a:pt x="2748" y="1910"/>
                    <a:pt x="1972" y="2840"/>
                    <a:pt x="841" y="4019"/>
                  </a:cubicBezTo>
                  <a:cubicBezTo>
                    <a:pt x="1" y="4893"/>
                    <a:pt x="539" y="5432"/>
                    <a:pt x="1462" y="5432"/>
                  </a:cubicBezTo>
                  <a:cubicBezTo>
                    <a:pt x="2330" y="5432"/>
                    <a:pt x="3538" y="4956"/>
                    <a:pt x="4263" y="3836"/>
                  </a:cubicBezTo>
                  <a:cubicBezTo>
                    <a:pt x="5030" y="2657"/>
                    <a:pt x="4589" y="1306"/>
                    <a:pt x="4311" y="482"/>
                  </a:cubicBezTo>
                  <a:cubicBezTo>
                    <a:pt x="4205" y="176"/>
                    <a:pt x="3882" y="0"/>
                    <a:pt x="35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10;p50">
              <a:extLst>
                <a:ext uri="{FF2B5EF4-FFF2-40B4-BE49-F238E27FC236}">
                  <a16:creationId xmlns:a16="http://schemas.microsoft.com/office/drawing/2014/main" id="{364076EC-A47B-3F6D-452F-808FC7AB4E45}"/>
                </a:ext>
              </a:extLst>
            </p:cNvPr>
            <p:cNvSpPr/>
            <p:nvPr/>
          </p:nvSpPr>
          <p:spPr>
            <a:xfrm>
              <a:off x="5441752" y="3027761"/>
              <a:ext cx="120572" cy="141585"/>
            </a:xfrm>
            <a:custGeom>
              <a:avLst/>
              <a:gdLst/>
              <a:ahLst/>
              <a:cxnLst/>
              <a:rect l="l" t="t" r="r" b="b"/>
              <a:pathLst>
                <a:path w="4602" h="5404" extrusionOk="0">
                  <a:moveTo>
                    <a:pt x="3365" y="1"/>
                  </a:moveTo>
                  <a:lnTo>
                    <a:pt x="3365" y="1"/>
                  </a:lnTo>
                  <a:cubicBezTo>
                    <a:pt x="3643" y="834"/>
                    <a:pt x="4026" y="2119"/>
                    <a:pt x="3288" y="3260"/>
                  </a:cubicBezTo>
                  <a:cubicBezTo>
                    <a:pt x="2569" y="4375"/>
                    <a:pt x="1366" y="4857"/>
                    <a:pt x="499" y="4857"/>
                  </a:cubicBezTo>
                  <a:cubicBezTo>
                    <a:pt x="315" y="4857"/>
                    <a:pt x="146" y="4835"/>
                    <a:pt x="1" y="4793"/>
                  </a:cubicBezTo>
                  <a:lnTo>
                    <a:pt x="1" y="4793"/>
                  </a:lnTo>
                  <a:cubicBezTo>
                    <a:pt x="16" y="5182"/>
                    <a:pt x="450" y="5404"/>
                    <a:pt x="1041" y="5404"/>
                  </a:cubicBezTo>
                  <a:cubicBezTo>
                    <a:pt x="1907" y="5404"/>
                    <a:pt x="3111" y="4928"/>
                    <a:pt x="3835" y="3806"/>
                  </a:cubicBezTo>
                  <a:cubicBezTo>
                    <a:pt x="4602" y="2627"/>
                    <a:pt x="4161" y="1285"/>
                    <a:pt x="3883" y="451"/>
                  </a:cubicBezTo>
                  <a:cubicBezTo>
                    <a:pt x="3796" y="231"/>
                    <a:pt x="3605" y="58"/>
                    <a:pt x="3365" y="1"/>
                  </a:cubicBezTo>
                  <a:close/>
                </a:path>
              </a:pathLst>
            </a:custGeom>
            <a:solidFill>
              <a:srgbClr val="323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11;p50">
              <a:extLst>
                <a:ext uri="{FF2B5EF4-FFF2-40B4-BE49-F238E27FC236}">
                  <a16:creationId xmlns:a16="http://schemas.microsoft.com/office/drawing/2014/main" id="{74802027-AC09-D548-65B5-87CF259EDD8C}"/>
                </a:ext>
              </a:extLst>
            </p:cNvPr>
            <p:cNvSpPr/>
            <p:nvPr/>
          </p:nvSpPr>
          <p:spPr>
            <a:xfrm>
              <a:off x="5382986" y="2999779"/>
              <a:ext cx="69640" cy="69587"/>
            </a:xfrm>
            <a:custGeom>
              <a:avLst/>
              <a:gdLst/>
              <a:ahLst/>
              <a:cxnLst/>
              <a:rect l="l" t="t" r="r" b="b"/>
              <a:pathLst>
                <a:path w="2658" h="2656" extrusionOk="0">
                  <a:moveTo>
                    <a:pt x="1473" y="1"/>
                  </a:moveTo>
                  <a:cubicBezTo>
                    <a:pt x="1003" y="1"/>
                    <a:pt x="495" y="370"/>
                    <a:pt x="288" y="838"/>
                  </a:cubicBezTo>
                  <a:cubicBezTo>
                    <a:pt x="1" y="1490"/>
                    <a:pt x="288" y="2248"/>
                    <a:pt x="940" y="2535"/>
                  </a:cubicBezTo>
                  <a:cubicBezTo>
                    <a:pt x="1123" y="2616"/>
                    <a:pt x="1339" y="2656"/>
                    <a:pt x="1555" y="2656"/>
                  </a:cubicBezTo>
                  <a:cubicBezTo>
                    <a:pt x="2108" y="2656"/>
                    <a:pt x="2657" y="2393"/>
                    <a:pt x="2637" y="1883"/>
                  </a:cubicBezTo>
                  <a:cubicBezTo>
                    <a:pt x="2608" y="1289"/>
                    <a:pt x="2368" y="522"/>
                    <a:pt x="1985" y="187"/>
                  </a:cubicBezTo>
                  <a:cubicBezTo>
                    <a:pt x="1834" y="57"/>
                    <a:pt x="1656" y="1"/>
                    <a:pt x="1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12;p50">
              <a:extLst>
                <a:ext uri="{FF2B5EF4-FFF2-40B4-BE49-F238E27FC236}">
                  <a16:creationId xmlns:a16="http://schemas.microsoft.com/office/drawing/2014/main" id="{0F888D36-96CD-FB72-8896-115E681E4F20}"/>
                </a:ext>
              </a:extLst>
            </p:cNvPr>
            <p:cNvSpPr/>
            <p:nvPr/>
          </p:nvSpPr>
          <p:spPr>
            <a:xfrm>
              <a:off x="5390767" y="3000644"/>
              <a:ext cx="61858" cy="68932"/>
            </a:xfrm>
            <a:custGeom>
              <a:avLst/>
              <a:gdLst/>
              <a:ahLst/>
              <a:cxnLst/>
              <a:rect l="l" t="t" r="r" b="b"/>
              <a:pathLst>
                <a:path w="2361" h="2631" extrusionOk="0">
                  <a:moveTo>
                    <a:pt x="1391" y="0"/>
                  </a:moveTo>
                  <a:cubicBezTo>
                    <a:pt x="1573" y="374"/>
                    <a:pt x="1678" y="786"/>
                    <a:pt x="1697" y="1208"/>
                  </a:cubicBezTo>
                  <a:cubicBezTo>
                    <a:pt x="1718" y="1718"/>
                    <a:pt x="1168" y="1981"/>
                    <a:pt x="616" y="1981"/>
                  </a:cubicBezTo>
                  <a:cubicBezTo>
                    <a:pt x="400" y="1981"/>
                    <a:pt x="184" y="1941"/>
                    <a:pt x="1" y="1860"/>
                  </a:cubicBezTo>
                  <a:lnTo>
                    <a:pt x="1" y="1860"/>
                  </a:lnTo>
                  <a:cubicBezTo>
                    <a:pt x="125" y="2147"/>
                    <a:pt x="365" y="2377"/>
                    <a:pt x="653" y="2512"/>
                  </a:cubicBezTo>
                  <a:cubicBezTo>
                    <a:pt x="830" y="2591"/>
                    <a:pt x="1041" y="2630"/>
                    <a:pt x="1253" y="2630"/>
                  </a:cubicBezTo>
                  <a:cubicBezTo>
                    <a:pt x="1805" y="2630"/>
                    <a:pt x="2360" y="2363"/>
                    <a:pt x="2340" y="1850"/>
                  </a:cubicBezTo>
                  <a:cubicBezTo>
                    <a:pt x="2311" y="1256"/>
                    <a:pt x="2071" y="489"/>
                    <a:pt x="1688" y="154"/>
                  </a:cubicBezTo>
                  <a:cubicBezTo>
                    <a:pt x="1602" y="77"/>
                    <a:pt x="1506" y="29"/>
                    <a:pt x="1391" y="0"/>
                  </a:cubicBezTo>
                  <a:close/>
                </a:path>
              </a:pathLst>
            </a:custGeom>
            <a:solidFill>
              <a:srgbClr val="323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13;p50">
              <a:extLst>
                <a:ext uri="{FF2B5EF4-FFF2-40B4-BE49-F238E27FC236}">
                  <a16:creationId xmlns:a16="http://schemas.microsoft.com/office/drawing/2014/main" id="{489EB4E4-07F0-E072-D0C2-8937B967EB38}"/>
                </a:ext>
              </a:extLst>
            </p:cNvPr>
            <p:cNvSpPr/>
            <p:nvPr/>
          </p:nvSpPr>
          <p:spPr>
            <a:xfrm>
              <a:off x="5510554" y="2894429"/>
              <a:ext cx="37571" cy="42706"/>
            </a:xfrm>
            <a:custGeom>
              <a:avLst/>
              <a:gdLst/>
              <a:ahLst/>
              <a:cxnLst/>
              <a:rect l="l" t="t" r="r" b="b"/>
              <a:pathLst>
                <a:path w="1434" h="1630" extrusionOk="0">
                  <a:moveTo>
                    <a:pt x="831" y="1"/>
                  </a:moveTo>
                  <a:cubicBezTo>
                    <a:pt x="670" y="1"/>
                    <a:pt x="510" y="88"/>
                    <a:pt x="432" y="297"/>
                  </a:cubicBezTo>
                  <a:lnTo>
                    <a:pt x="1" y="1275"/>
                  </a:lnTo>
                  <a:cubicBezTo>
                    <a:pt x="58" y="1264"/>
                    <a:pt x="117" y="1258"/>
                    <a:pt x="177" y="1258"/>
                  </a:cubicBezTo>
                  <a:cubicBezTo>
                    <a:pt x="275" y="1258"/>
                    <a:pt x="375" y="1273"/>
                    <a:pt x="471" y="1303"/>
                  </a:cubicBezTo>
                  <a:cubicBezTo>
                    <a:pt x="614" y="1380"/>
                    <a:pt x="729" y="1495"/>
                    <a:pt x="816" y="1629"/>
                  </a:cubicBezTo>
                  <a:lnTo>
                    <a:pt x="1247" y="661"/>
                  </a:lnTo>
                  <a:cubicBezTo>
                    <a:pt x="1433" y="295"/>
                    <a:pt x="1129" y="1"/>
                    <a:pt x="831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14;p50">
              <a:extLst>
                <a:ext uri="{FF2B5EF4-FFF2-40B4-BE49-F238E27FC236}">
                  <a16:creationId xmlns:a16="http://schemas.microsoft.com/office/drawing/2014/main" id="{2A791737-1C55-0FC9-0721-7A3A4B152413}"/>
                </a:ext>
              </a:extLst>
            </p:cNvPr>
            <p:cNvSpPr/>
            <p:nvPr/>
          </p:nvSpPr>
          <p:spPr>
            <a:xfrm>
              <a:off x="5597721" y="2995928"/>
              <a:ext cx="46846" cy="32619"/>
            </a:xfrm>
            <a:custGeom>
              <a:avLst/>
              <a:gdLst/>
              <a:ahLst/>
              <a:cxnLst/>
              <a:rect l="l" t="t" r="r" b="b"/>
              <a:pathLst>
                <a:path w="1788" h="1245" extrusionOk="0">
                  <a:moveTo>
                    <a:pt x="1152" y="0"/>
                  </a:moveTo>
                  <a:cubicBezTo>
                    <a:pt x="1103" y="0"/>
                    <a:pt x="1051" y="8"/>
                    <a:pt x="997" y="27"/>
                  </a:cubicBezTo>
                  <a:lnTo>
                    <a:pt x="0" y="410"/>
                  </a:lnTo>
                  <a:cubicBezTo>
                    <a:pt x="134" y="497"/>
                    <a:pt x="240" y="621"/>
                    <a:pt x="307" y="765"/>
                  </a:cubicBezTo>
                  <a:cubicBezTo>
                    <a:pt x="355" y="918"/>
                    <a:pt x="355" y="1081"/>
                    <a:pt x="316" y="1244"/>
                  </a:cubicBezTo>
                  <a:lnTo>
                    <a:pt x="1313" y="861"/>
                  </a:lnTo>
                  <a:cubicBezTo>
                    <a:pt x="1787" y="663"/>
                    <a:pt x="1587" y="0"/>
                    <a:pt x="1152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15;p50">
              <a:extLst>
                <a:ext uri="{FF2B5EF4-FFF2-40B4-BE49-F238E27FC236}">
                  <a16:creationId xmlns:a16="http://schemas.microsoft.com/office/drawing/2014/main" id="{8551D388-AD1A-70BF-E1B6-364BA8F677CB}"/>
                </a:ext>
              </a:extLst>
            </p:cNvPr>
            <p:cNvSpPr/>
            <p:nvPr/>
          </p:nvSpPr>
          <p:spPr>
            <a:xfrm>
              <a:off x="5594184" y="3123941"/>
              <a:ext cx="47448" cy="33824"/>
            </a:xfrm>
            <a:custGeom>
              <a:avLst/>
              <a:gdLst/>
              <a:ahLst/>
              <a:cxnLst/>
              <a:rect l="l" t="t" r="r" b="b"/>
              <a:pathLst>
                <a:path w="1811" h="1291" extrusionOk="0">
                  <a:moveTo>
                    <a:pt x="365" y="1"/>
                  </a:moveTo>
                  <a:lnTo>
                    <a:pt x="365" y="1"/>
                  </a:lnTo>
                  <a:cubicBezTo>
                    <a:pt x="394" y="154"/>
                    <a:pt x="384" y="317"/>
                    <a:pt x="327" y="470"/>
                  </a:cubicBezTo>
                  <a:cubicBezTo>
                    <a:pt x="250" y="614"/>
                    <a:pt x="135" y="729"/>
                    <a:pt x="1" y="815"/>
                  </a:cubicBezTo>
                  <a:lnTo>
                    <a:pt x="979" y="1247"/>
                  </a:lnTo>
                  <a:cubicBezTo>
                    <a:pt x="1046" y="1277"/>
                    <a:pt x="1111" y="1290"/>
                    <a:pt x="1172" y="1290"/>
                  </a:cubicBezTo>
                  <a:cubicBezTo>
                    <a:pt x="1593" y="1290"/>
                    <a:pt x="1811" y="642"/>
                    <a:pt x="1333" y="432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16;p50">
              <a:extLst>
                <a:ext uri="{FF2B5EF4-FFF2-40B4-BE49-F238E27FC236}">
                  <a16:creationId xmlns:a16="http://schemas.microsoft.com/office/drawing/2014/main" id="{053D66EA-B157-F059-DF0B-2812ADBB01EF}"/>
                </a:ext>
              </a:extLst>
            </p:cNvPr>
            <p:cNvSpPr/>
            <p:nvPr/>
          </p:nvSpPr>
          <p:spPr>
            <a:xfrm>
              <a:off x="5503034" y="3211082"/>
              <a:ext cx="35894" cy="42470"/>
            </a:xfrm>
            <a:custGeom>
              <a:avLst/>
              <a:gdLst/>
              <a:ahLst/>
              <a:cxnLst/>
              <a:rect l="l" t="t" r="r" b="b"/>
              <a:pathLst>
                <a:path w="1370" h="1621" extrusionOk="0">
                  <a:moveTo>
                    <a:pt x="834" y="1"/>
                  </a:moveTo>
                  <a:cubicBezTo>
                    <a:pt x="710" y="221"/>
                    <a:pt x="472" y="357"/>
                    <a:pt x="226" y="357"/>
                  </a:cubicBezTo>
                  <a:cubicBezTo>
                    <a:pt x="151" y="357"/>
                    <a:pt x="75" y="344"/>
                    <a:pt x="0" y="317"/>
                  </a:cubicBezTo>
                  <a:lnTo>
                    <a:pt x="0" y="317"/>
                  </a:lnTo>
                  <a:lnTo>
                    <a:pt x="384" y="1314"/>
                  </a:lnTo>
                  <a:cubicBezTo>
                    <a:pt x="458" y="1530"/>
                    <a:pt x="623" y="1620"/>
                    <a:pt x="791" y="1620"/>
                  </a:cubicBezTo>
                  <a:cubicBezTo>
                    <a:pt x="1077" y="1620"/>
                    <a:pt x="1369" y="1355"/>
                    <a:pt x="1218" y="998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17;p50">
              <a:extLst>
                <a:ext uri="{FF2B5EF4-FFF2-40B4-BE49-F238E27FC236}">
                  <a16:creationId xmlns:a16="http://schemas.microsoft.com/office/drawing/2014/main" id="{0686F531-837F-9E00-F86D-5367029B5246}"/>
                </a:ext>
              </a:extLst>
            </p:cNvPr>
            <p:cNvSpPr/>
            <p:nvPr/>
          </p:nvSpPr>
          <p:spPr>
            <a:xfrm>
              <a:off x="5369912" y="3207571"/>
              <a:ext cx="37466" cy="42706"/>
            </a:xfrm>
            <a:custGeom>
              <a:avLst/>
              <a:gdLst/>
              <a:ahLst/>
              <a:cxnLst/>
              <a:rect l="l" t="t" r="r" b="b"/>
              <a:pathLst>
                <a:path w="1430" h="1630" extrusionOk="0">
                  <a:moveTo>
                    <a:pt x="624" y="1"/>
                  </a:moveTo>
                  <a:lnTo>
                    <a:pt x="193" y="978"/>
                  </a:lnTo>
                  <a:cubicBezTo>
                    <a:pt x="1" y="1338"/>
                    <a:pt x="302" y="1630"/>
                    <a:pt x="598" y="1630"/>
                  </a:cubicBezTo>
                  <a:cubicBezTo>
                    <a:pt x="760" y="1630"/>
                    <a:pt x="920" y="1543"/>
                    <a:pt x="998" y="1333"/>
                  </a:cubicBezTo>
                  <a:lnTo>
                    <a:pt x="1429" y="365"/>
                  </a:lnTo>
                  <a:lnTo>
                    <a:pt x="1429" y="365"/>
                  </a:lnTo>
                  <a:cubicBezTo>
                    <a:pt x="1380" y="374"/>
                    <a:pt x="1330" y="378"/>
                    <a:pt x="1280" y="378"/>
                  </a:cubicBezTo>
                  <a:cubicBezTo>
                    <a:pt x="1173" y="378"/>
                    <a:pt x="1064" y="359"/>
                    <a:pt x="960" y="327"/>
                  </a:cubicBezTo>
                  <a:cubicBezTo>
                    <a:pt x="826" y="250"/>
                    <a:pt x="701" y="135"/>
                    <a:pt x="624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18;p50">
              <a:extLst>
                <a:ext uri="{FF2B5EF4-FFF2-40B4-BE49-F238E27FC236}">
                  <a16:creationId xmlns:a16="http://schemas.microsoft.com/office/drawing/2014/main" id="{0CDD3227-733D-95DF-4AEC-421ED491F180}"/>
                </a:ext>
              </a:extLst>
            </p:cNvPr>
            <p:cNvSpPr/>
            <p:nvPr/>
          </p:nvSpPr>
          <p:spPr>
            <a:xfrm>
              <a:off x="5273444" y="3116159"/>
              <a:ext cx="47029" cy="32698"/>
            </a:xfrm>
            <a:custGeom>
              <a:avLst/>
              <a:gdLst/>
              <a:ahLst/>
              <a:cxnLst/>
              <a:rect l="l" t="t" r="r" b="b"/>
              <a:pathLst>
                <a:path w="1795" h="1248" extrusionOk="0">
                  <a:moveTo>
                    <a:pt x="1469" y="1"/>
                  </a:moveTo>
                  <a:lnTo>
                    <a:pt x="472" y="384"/>
                  </a:lnTo>
                  <a:cubicBezTo>
                    <a:pt x="1" y="590"/>
                    <a:pt x="196" y="1247"/>
                    <a:pt x="633" y="1247"/>
                  </a:cubicBezTo>
                  <a:cubicBezTo>
                    <a:pt x="685" y="1247"/>
                    <a:pt x="740" y="1238"/>
                    <a:pt x="798" y="1218"/>
                  </a:cubicBezTo>
                  <a:lnTo>
                    <a:pt x="1795" y="834"/>
                  </a:lnTo>
                  <a:cubicBezTo>
                    <a:pt x="1661" y="748"/>
                    <a:pt x="1546" y="624"/>
                    <a:pt x="1479" y="480"/>
                  </a:cubicBezTo>
                  <a:cubicBezTo>
                    <a:pt x="1431" y="326"/>
                    <a:pt x="1431" y="164"/>
                    <a:pt x="1469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19;p50">
              <a:extLst>
                <a:ext uri="{FF2B5EF4-FFF2-40B4-BE49-F238E27FC236}">
                  <a16:creationId xmlns:a16="http://schemas.microsoft.com/office/drawing/2014/main" id="{8454326F-8487-4283-7681-FA2BC516D57E}"/>
                </a:ext>
              </a:extLst>
            </p:cNvPr>
            <p:cNvSpPr/>
            <p:nvPr/>
          </p:nvSpPr>
          <p:spPr>
            <a:xfrm>
              <a:off x="5277452" y="2987517"/>
              <a:ext cx="46295" cy="33248"/>
            </a:xfrm>
            <a:custGeom>
              <a:avLst/>
              <a:gdLst/>
              <a:ahLst/>
              <a:cxnLst/>
              <a:rect l="l" t="t" r="r" b="b"/>
              <a:pathLst>
                <a:path w="1767" h="1269" extrusionOk="0">
                  <a:moveTo>
                    <a:pt x="629" y="0"/>
                  </a:moveTo>
                  <a:cubicBezTo>
                    <a:pt x="208" y="0"/>
                    <a:pt x="0" y="607"/>
                    <a:pt x="434" y="837"/>
                  </a:cubicBezTo>
                  <a:lnTo>
                    <a:pt x="1412" y="1268"/>
                  </a:lnTo>
                  <a:cubicBezTo>
                    <a:pt x="1383" y="1115"/>
                    <a:pt x="1393" y="952"/>
                    <a:pt x="1450" y="798"/>
                  </a:cubicBezTo>
                  <a:cubicBezTo>
                    <a:pt x="1517" y="664"/>
                    <a:pt x="1632" y="540"/>
                    <a:pt x="1766" y="463"/>
                  </a:cubicBezTo>
                  <a:lnTo>
                    <a:pt x="798" y="32"/>
                  </a:lnTo>
                  <a:cubicBezTo>
                    <a:pt x="739" y="10"/>
                    <a:pt x="682" y="0"/>
                    <a:pt x="629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20;p50">
              <a:extLst>
                <a:ext uri="{FF2B5EF4-FFF2-40B4-BE49-F238E27FC236}">
                  <a16:creationId xmlns:a16="http://schemas.microsoft.com/office/drawing/2014/main" id="{A029E506-9E21-8ED3-8B00-5A8DC1E46324}"/>
                </a:ext>
              </a:extLst>
            </p:cNvPr>
            <p:cNvSpPr/>
            <p:nvPr/>
          </p:nvSpPr>
          <p:spPr>
            <a:xfrm>
              <a:off x="5379265" y="2891285"/>
              <a:ext cx="35632" cy="42575"/>
            </a:xfrm>
            <a:custGeom>
              <a:avLst/>
              <a:gdLst/>
              <a:ahLst/>
              <a:cxnLst/>
              <a:rect l="l" t="t" r="r" b="b"/>
              <a:pathLst>
                <a:path w="1360" h="1625" extrusionOk="0">
                  <a:moveTo>
                    <a:pt x="576" y="0"/>
                  </a:moveTo>
                  <a:cubicBezTo>
                    <a:pt x="289" y="0"/>
                    <a:pt x="1" y="264"/>
                    <a:pt x="152" y="628"/>
                  </a:cubicBezTo>
                  <a:lnTo>
                    <a:pt x="536" y="1625"/>
                  </a:lnTo>
                  <a:cubicBezTo>
                    <a:pt x="661" y="1395"/>
                    <a:pt x="896" y="1263"/>
                    <a:pt x="1141" y="1263"/>
                  </a:cubicBezTo>
                  <a:cubicBezTo>
                    <a:pt x="1214" y="1263"/>
                    <a:pt x="1288" y="1275"/>
                    <a:pt x="1360" y="1299"/>
                  </a:cubicBezTo>
                  <a:lnTo>
                    <a:pt x="986" y="302"/>
                  </a:lnTo>
                  <a:cubicBezTo>
                    <a:pt x="908" y="90"/>
                    <a:pt x="742" y="0"/>
                    <a:pt x="576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Graphic 16" descr="Credit card">
            <a:extLst>
              <a:ext uri="{FF2B5EF4-FFF2-40B4-BE49-F238E27FC236}">
                <a16:creationId xmlns:a16="http://schemas.microsoft.com/office/drawing/2014/main" id="{DAA141AD-4247-E973-5F18-4095CD133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5742" y="1678060"/>
            <a:ext cx="588759" cy="5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79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/>
          <p:nvPr/>
        </p:nvSpPr>
        <p:spPr>
          <a:xfrm>
            <a:off x="6320200" y="0"/>
            <a:ext cx="2877000" cy="5143500"/>
          </a:xfrm>
          <a:prstGeom prst="rect">
            <a:avLst/>
          </a:prstGeom>
          <a:solidFill>
            <a:srgbClr val="37C2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7631126" y="4983321"/>
            <a:ext cx="347700" cy="347700"/>
          </a:xfrm>
          <a:prstGeom prst="pie">
            <a:avLst>
              <a:gd name="adj1" fmla="val 10800000"/>
              <a:gd name="adj2" fmla="val 2157060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subTitle" idx="2"/>
          </p:nvPr>
        </p:nvSpPr>
        <p:spPr>
          <a:xfrm>
            <a:off x="231648" y="1238024"/>
            <a:ext cx="5778852" cy="23098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In conclusion, a quarantine home management system is a vital tool for efficiently and effectively managing individuals isolation and quarantine periods.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Questrial" pitchFamily="2" charset="0"/>
                <a:ea typeface="Questrial" pitchFamily="2" charset="0"/>
                <a:cs typeface="Questrial" pitchFamily="2" charset="0"/>
              </a:rPr>
              <a:t>The system provides  an easy medium for citizens to access its features.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Questrial" pitchFamily="2" charset="0"/>
                <a:ea typeface="Questrial" pitchFamily="2" charset="0"/>
                <a:cs typeface="Questrial" pitchFamily="2" charset="0"/>
              </a:rPr>
              <a:t> The purpose is to design a system which reduces the burden of having to visit people and house for rent.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09400" y="542475"/>
            <a:ext cx="7725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/>
          <p:nvPr/>
        </p:nvSpPr>
        <p:spPr>
          <a:xfrm>
            <a:off x="1707086" y="1249446"/>
            <a:ext cx="5986065" cy="2829051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7C2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3"/>
          <p:cNvSpPr/>
          <p:nvPr/>
        </p:nvSpPr>
        <p:spPr>
          <a:xfrm rot="10800000">
            <a:off x="4398050" y="1075596"/>
            <a:ext cx="347700" cy="347700"/>
          </a:xfrm>
          <a:prstGeom prst="pie">
            <a:avLst>
              <a:gd name="adj1" fmla="val 10800000"/>
              <a:gd name="adj2" fmla="val 21570603"/>
            </a:avLst>
          </a:prstGeom>
          <a:solidFill>
            <a:srgbClr val="37C2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subTitle" idx="2"/>
          </p:nvPr>
        </p:nvSpPr>
        <p:spPr>
          <a:xfrm>
            <a:off x="1862462" y="1980572"/>
            <a:ext cx="5574451" cy="68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en-IN" dirty="0">
                <a:hlinkClick r:id="rId3"/>
              </a:rPr>
              <a:t>https://www.mohfw.gov.in</a:t>
            </a:r>
            <a:endParaRPr lang="en-IN" dirty="0"/>
          </a:p>
          <a:p>
            <a:pPr marL="0" indent="0" algn="l">
              <a:lnSpc>
                <a:spcPct val="200000"/>
              </a:lnSpc>
              <a:buNone/>
            </a:pPr>
            <a:r>
              <a:rPr lang="en-IN" dirty="0">
                <a:hlinkClick r:id="rId4"/>
              </a:rPr>
              <a:t>https://www.fabhotels.com/hotels-with-quarantine-facility</a:t>
            </a:r>
            <a:endParaRPr lang="en-IN" dirty="0"/>
          </a:p>
          <a:p>
            <a:pPr marL="0" indent="0" algn="l">
              <a:lnSpc>
                <a:spcPct val="200000"/>
              </a:lnSpc>
              <a:buNone/>
            </a:pPr>
            <a:r>
              <a:rPr lang="en-IN" dirty="0">
                <a:hlinkClick r:id="rId5"/>
              </a:rPr>
              <a:t>https://www.travelguru.com/hotels/quarantine-self-isolation-hotels-in-cochin</a:t>
            </a:r>
            <a:endParaRPr lang="en-IN" dirty="0"/>
          </a:p>
          <a:p>
            <a:pPr marL="0" indent="0" algn="l">
              <a:lnSpc>
                <a:spcPct val="200000"/>
              </a:lnSpc>
              <a:buNone/>
            </a:pPr>
            <a:endParaRPr lang="en-IN" dirty="0"/>
          </a:p>
        </p:txBody>
      </p:sp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709500" y="542475"/>
            <a:ext cx="7725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293649" y="1140071"/>
            <a:ext cx="8556702" cy="34729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The COVID-19 pandemic has highlighted the critical importance of efficient Quarantine </a:t>
            </a:r>
            <a:r>
              <a:rPr lang="en-US" sz="1600" dirty="0">
                <a:latin typeface="Questrial" pitchFamily="2" charset="0"/>
                <a:ea typeface="Questrial" pitchFamily="2" charset="0"/>
                <a:cs typeface="Questrial" pitchFamily="2" charset="0"/>
              </a:rPr>
              <a:t>M</a:t>
            </a:r>
            <a:r>
              <a:rPr lang="en-US" sz="16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anagement </a:t>
            </a:r>
            <a:r>
              <a:rPr lang="en-US" sz="1600" dirty="0">
                <a:latin typeface="Questrial" pitchFamily="2" charset="0"/>
                <a:ea typeface="Questrial" pitchFamily="2" charset="0"/>
                <a:cs typeface="Questrial" pitchFamily="2" charset="0"/>
              </a:rPr>
              <a:t>S</a:t>
            </a:r>
            <a:r>
              <a:rPr lang="en-US" sz="16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ystems in curbing the spread of infectious diseases. </a:t>
            </a:r>
          </a:p>
          <a:p>
            <a:pPr marL="7429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The primary goal of the project</a:t>
            </a:r>
            <a:r>
              <a:rPr lang="en-US" sz="1600" spc="-5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is</a:t>
            </a:r>
            <a:r>
              <a:rPr lang="en-US" sz="1600" spc="15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to help people through the unfortunate virus outbreak. </a:t>
            </a:r>
          </a:p>
          <a:p>
            <a:pPr marL="7429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The website provide information about the quarantine centers in each district and the users will be able to search location by district and choose available centers. </a:t>
            </a:r>
          </a:p>
          <a:p>
            <a:pPr marL="7429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0" i="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Its implementation can significantly contribute to minimizing the spread of contagious diseases and maintaining the well-being of individuals under quarantine.</a:t>
            </a:r>
            <a:endParaRPr lang="en-IN" sz="1600" dirty="0">
              <a:effectLst/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rgbClr val="323C40"/>
              </a:solidFill>
            </a:endParaRPr>
          </a:p>
        </p:txBody>
      </p:sp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709500" y="530489"/>
            <a:ext cx="7725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5829250" y="0"/>
            <a:ext cx="1500300" cy="5150400"/>
          </a:xfrm>
          <a:prstGeom prst="rect">
            <a:avLst/>
          </a:prstGeom>
          <a:solidFill>
            <a:srgbClr val="37C2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793960" y="410262"/>
            <a:ext cx="4955984" cy="2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REGISTRATION AND AUTHENTICATION</a:t>
            </a:r>
            <a:endParaRPr dirty="0">
              <a:solidFill>
                <a:srgbClr val="323C40"/>
              </a:solidFill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subTitle" idx="2"/>
          </p:nvPr>
        </p:nvSpPr>
        <p:spPr>
          <a:xfrm>
            <a:off x="1887444" y="1079940"/>
            <a:ext cx="3862500" cy="3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latin typeface="Fjalla One" panose="02000506040000020004" pitchFamily="2" charset="0"/>
              </a:rPr>
              <a:t>U</a:t>
            </a:r>
            <a:r>
              <a:rPr lang="en" sz="1900" dirty="0">
                <a:latin typeface="Fjalla One" panose="02000506040000020004" pitchFamily="2" charset="0"/>
              </a:rPr>
              <a:t>SER CAN VIEW HOUSES ON HOME PAGE</a:t>
            </a:r>
            <a:endParaRPr sz="1900" dirty="0">
              <a:latin typeface="Fjalla One" panose="02000506040000020004" pitchFamily="2" charset="0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ubTitle" idx="4"/>
          </p:nvPr>
        </p:nvSpPr>
        <p:spPr>
          <a:xfrm>
            <a:off x="1827800" y="1825818"/>
            <a:ext cx="3862500" cy="3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 FUNCTIONALITY</a:t>
            </a:r>
            <a:endParaRPr dirty="0">
              <a:solidFill>
                <a:srgbClr val="323C40"/>
              </a:solidFill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subTitle" idx="5"/>
          </p:nvPr>
        </p:nvSpPr>
        <p:spPr>
          <a:xfrm>
            <a:off x="1834975" y="2534274"/>
            <a:ext cx="3862500" cy="3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Fjalla One" panose="02000506040000020004" pitchFamily="2" charset="0"/>
              </a:rPr>
              <a:t>HOUSE BOOKING</a:t>
            </a:r>
            <a:endParaRPr sz="1900" dirty="0">
              <a:latin typeface="Fjalla One" panose="02000506040000020004" pitchFamily="2" charset="0"/>
            </a:endParaRPr>
          </a:p>
        </p:txBody>
      </p:sp>
      <p:sp>
        <p:nvSpPr>
          <p:cNvPr id="167" name="Google Shape;167;p29"/>
          <p:cNvSpPr txBox="1">
            <a:spLocks noGrp="1"/>
          </p:cNvSpPr>
          <p:nvPr>
            <p:ph type="subTitle" idx="7"/>
          </p:nvPr>
        </p:nvSpPr>
        <p:spPr>
          <a:xfrm>
            <a:off x="1827800" y="3250551"/>
            <a:ext cx="3862500" cy="3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23C40"/>
                </a:solidFill>
              </a:rPr>
              <a:t>DOCUMENT UPLOAD AND VERIFICATION</a:t>
            </a:r>
            <a:endParaRPr dirty="0">
              <a:solidFill>
                <a:srgbClr val="323C40"/>
              </a:solidFill>
            </a:endParaRPr>
          </a:p>
        </p:txBody>
      </p:sp>
      <p:sp>
        <p:nvSpPr>
          <p:cNvPr id="168" name="Google Shape;168;p29"/>
          <p:cNvSpPr txBox="1">
            <a:spLocks noGrp="1"/>
          </p:cNvSpPr>
          <p:nvPr>
            <p:ph type="subTitle" idx="8"/>
          </p:nvPr>
        </p:nvSpPr>
        <p:spPr>
          <a:xfrm>
            <a:off x="1857091" y="4675284"/>
            <a:ext cx="3862500" cy="3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Fjalla One" panose="02000506040000020004" pitchFamily="2" charset="0"/>
              </a:rPr>
              <a:t>OWNER ADD HOUSES</a:t>
            </a:r>
            <a:endParaRPr sz="1900" dirty="0">
              <a:latin typeface="Fjalla One" panose="02000506040000020004" pitchFamily="2" charset="0"/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 idx="9"/>
          </p:nvPr>
        </p:nvSpPr>
        <p:spPr>
          <a:xfrm>
            <a:off x="5565700" y="252703"/>
            <a:ext cx="2027400" cy="47825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FFFF"/>
                </a:solidFill>
              </a:rPr>
              <a:t>01</a:t>
            </a:r>
            <a:br>
              <a:rPr lang="en" sz="3200" dirty="0">
                <a:solidFill>
                  <a:srgbClr val="FFFFFF"/>
                </a:solidFill>
              </a:rPr>
            </a:br>
            <a:r>
              <a:rPr lang="en" sz="3200" dirty="0">
                <a:solidFill>
                  <a:srgbClr val="FFFFFF"/>
                </a:solidFill>
              </a:rPr>
              <a:t>02</a:t>
            </a:r>
            <a:br>
              <a:rPr lang="en" sz="3200" dirty="0">
                <a:solidFill>
                  <a:srgbClr val="FFFFFF"/>
                </a:solidFill>
              </a:rPr>
            </a:br>
            <a:r>
              <a:rPr lang="en" sz="3200" dirty="0">
                <a:solidFill>
                  <a:srgbClr val="FFFFFF"/>
                </a:solidFill>
              </a:rPr>
              <a:t>03</a:t>
            </a:r>
            <a:br>
              <a:rPr lang="en" sz="3200" dirty="0">
                <a:solidFill>
                  <a:srgbClr val="FFFFFF"/>
                </a:solidFill>
              </a:rPr>
            </a:br>
            <a:r>
              <a:rPr lang="en" sz="3200" dirty="0">
                <a:solidFill>
                  <a:srgbClr val="FFFFFF"/>
                </a:solidFill>
              </a:rPr>
              <a:t>04</a:t>
            </a:r>
            <a:br>
              <a:rPr lang="en" sz="3200" dirty="0">
                <a:solidFill>
                  <a:srgbClr val="FFFFFF"/>
                </a:solidFill>
              </a:rPr>
            </a:br>
            <a:r>
              <a:rPr lang="en" sz="3200" dirty="0">
                <a:solidFill>
                  <a:srgbClr val="FFFFFF"/>
                </a:solidFill>
              </a:rPr>
              <a:t>05</a:t>
            </a:r>
            <a:br>
              <a:rPr lang="en" sz="3200" dirty="0">
                <a:solidFill>
                  <a:srgbClr val="FFFFFF"/>
                </a:solidFill>
              </a:rPr>
            </a:br>
            <a:r>
              <a:rPr lang="en" sz="3200" dirty="0">
                <a:solidFill>
                  <a:srgbClr val="FFFFFF"/>
                </a:solidFill>
              </a:rPr>
              <a:t>06</a:t>
            </a:r>
            <a:br>
              <a:rPr lang="en" sz="3200" dirty="0">
                <a:solidFill>
                  <a:srgbClr val="FFFFFF"/>
                </a:solidFill>
              </a:rPr>
            </a:br>
            <a:r>
              <a:rPr lang="en" sz="3200" dirty="0">
                <a:solidFill>
                  <a:srgbClr val="FFFFFF"/>
                </a:solidFill>
              </a:rPr>
              <a:t>07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170" name="Google Shape;170;p29"/>
          <p:cNvSpPr txBox="1">
            <a:spLocks noGrp="1"/>
          </p:cNvSpPr>
          <p:nvPr>
            <p:ph type="subTitle" idx="13"/>
          </p:nvPr>
        </p:nvSpPr>
        <p:spPr>
          <a:xfrm>
            <a:off x="909911" y="3977924"/>
            <a:ext cx="4809680" cy="3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23C40"/>
                </a:solidFill>
              </a:rPr>
              <a:t>OWNER APPROVE OR REJECT USER BOOKING</a:t>
            </a:r>
            <a:endParaRPr dirty="0">
              <a:solidFill>
                <a:srgbClr val="323C40"/>
              </a:solidFill>
            </a:endParaRPr>
          </a:p>
        </p:txBody>
      </p:sp>
      <p:sp>
        <p:nvSpPr>
          <p:cNvPr id="172" name="Google Shape;172;p29"/>
          <p:cNvSpPr/>
          <p:nvPr/>
        </p:nvSpPr>
        <p:spPr>
          <a:xfrm rot="10800000">
            <a:off x="6355150" y="-238150"/>
            <a:ext cx="448500" cy="448500"/>
          </a:xfrm>
          <a:prstGeom prst="pie">
            <a:avLst>
              <a:gd name="adj1" fmla="val 10800000"/>
              <a:gd name="adj2" fmla="val 6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2"/>
          <p:cNvSpPr/>
          <p:nvPr/>
        </p:nvSpPr>
        <p:spPr>
          <a:xfrm>
            <a:off x="1009950" y="1419075"/>
            <a:ext cx="3108900" cy="3181800"/>
          </a:xfrm>
          <a:prstGeom prst="rect">
            <a:avLst/>
          </a:prstGeom>
          <a:noFill/>
          <a:ln w="19050" cap="flat" cmpd="sng">
            <a:solidFill>
              <a:srgbClr val="37C2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42"/>
          <p:cNvSpPr/>
          <p:nvPr/>
        </p:nvSpPr>
        <p:spPr>
          <a:xfrm>
            <a:off x="5024950" y="1419075"/>
            <a:ext cx="3108900" cy="3181800"/>
          </a:xfrm>
          <a:prstGeom prst="rect">
            <a:avLst/>
          </a:prstGeom>
          <a:noFill/>
          <a:ln w="19050" cap="flat" cmpd="sng">
            <a:solidFill>
              <a:srgbClr val="37C2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2"/>
          <p:cNvSpPr/>
          <p:nvPr/>
        </p:nvSpPr>
        <p:spPr>
          <a:xfrm>
            <a:off x="2102700" y="1244150"/>
            <a:ext cx="923400" cy="33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2"/>
          <p:cNvSpPr/>
          <p:nvPr/>
        </p:nvSpPr>
        <p:spPr>
          <a:xfrm>
            <a:off x="6117700" y="1244150"/>
            <a:ext cx="923400" cy="33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2"/>
          <p:cNvSpPr txBox="1">
            <a:spLocks noGrp="1"/>
          </p:cNvSpPr>
          <p:nvPr>
            <p:ph type="title"/>
          </p:nvPr>
        </p:nvSpPr>
        <p:spPr>
          <a:xfrm>
            <a:off x="709400" y="542475"/>
            <a:ext cx="7725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AND HIGHLIGHTS</a:t>
            </a:r>
            <a:endParaRPr dirty="0"/>
          </a:p>
        </p:txBody>
      </p:sp>
      <p:sp>
        <p:nvSpPr>
          <p:cNvPr id="659" name="Google Shape;659;p42"/>
          <p:cNvSpPr txBox="1">
            <a:spLocks noGrp="1"/>
          </p:cNvSpPr>
          <p:nvPr>
            <p:ph type="body" idx="1"/>
          </p:nvPr>
        </p:nvSpPr>
        <p:spPr>
          <a:xfrm>
            <a:off x="1009875" y="1754175"/>
            <a:ext cx="3108900" cy="284669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Questrial" pitchFamily="2" charset="0"/>
                <a:ea typeface="Questrial" pitchFamily="2" charset="0"/>
                <a:cs typeface="Questrial" pitchFamily="2" charset="0"/>
              </a:rPr>
              <a:t>There are 3 users in the system admin, owner, user.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Questrial" pitchFamily="2" charset="0"/>
                <a:ea typeface="Questrial" pitchFamily="2" charset="0"/>
                <a:cs typeface="Questrial" pitchFamily="2" charset="0"/>
              </a:rPr>
              <a:t>User can search a house based on location and capacity.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Questrial" pitchFamily="2" charset="0"/>
                <a:ea typeface="Questrial" pitchFamily="2" charset="0"/>
                <a:cs typeface="Questrial" pitchFamily="2" charset="0"/>
              </a:rPr>
              <a:t>During booking user can select check in and check out date.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Questrial" pitchFamily="2" charset="0"/>
                <a:ea typeface="Questrial" pitchFamily="2" charset="0"/>
                <a:cs typeface="Questrial" pitchFamily="2" charset="0"/>
              </a:rPr>
              <a:t>Admin  approves or reject the owner based on the documents they upload during registration.</a:t>
            </a:r>
          </a:p>
          <a:p>
            <a:pPr algn="just"/>
            <a:endParaRPr lang="en-US" sz="120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660" name="Google Shape;660;p42"/>
          <p:cNvSpPr txBox="1">
            <a:spLocks noGrp="1"/>
          </p:cNvSpPr>
          <p:nvPr>
            <p:ph type="body" idx="2"/>
          </p:nvPr>
        </p:nvSpPr>
        <p:spPr>
          <a:xfrm>
            <a:off x="5024875" y="1754175"/>
            <a:ext cx="3021845" cy="254402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Questrial" pitchFamily="2" charset="0"/>
                <a:ea typeface="Questrial" pitchFamily="2" charset="0"/>
                <a:cs typeface="Questrial" pitchFamily="2" charset="0"/>
              </a:rPr>
              <a:t>Users can upload documents while booking 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Questrial" pitchFamily="2" charset="0"/>
                <a:ea typeface="Questrial" pitchFamily="2" charset="0"/>
                <a:cs typeface="Questrial" pitchFamily="2" charset="0"/>
              </a:rPr>
              <a:t>Owner verifies the documents  upload by user and approve or reject bookings.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Questrial" pitchFamily="2" charset="0"/>
                <a:ea typeface="Questrial" pitchFamily="2" charset="0"/>
                <a:cs typeface="Questrial" pitchFamily="2" charset="0"/>
              </a:rPr>
              <a:t>Owner can add stay homes details.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Questrial" pitchFamily="2" charset="0"/>
                <a:ea typeface="Questrial" pitchFamily="2" charset="0"/>
                <a:cs typeface="Questrial" pitchFamily="2" charset="0"/>
              </a:rPr>
              <a:t>The owner will be able to login to the system if the admin approves him/her.</a:t>
            </a:r>
          </a:p>
          <a:p>
            <a:pPr algn="just"/>
            <a:endParaRPr lang="en-US" sz="120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45C50A-BA47-1236-F783-0222C075E010}"/>
              </a:ext>
            </a:extLst>
          </p:cNvPr>
          <p:cNvSpPr/>
          <p:nvPr/>
        </p:nvSpPr>
        <p:spPr>
          <a:xfrm>
            <a:off x="2102700" y="1137424"/>
            <a:ext cx="923400" cy="520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ECA129-4D44-C283-B937-AE10C0526527}"/>
              </a:ext>
            </a:extLst>
          </p:cNvPr>
          <p:cNvSpPr/>
          <p:nvPr/>
        </p:nvSpPr>
        <p:spPr>
          <a:xfrm>
            <a:off x="6117663" y="1113896"/>
            <a:ext cx="923400" cy="520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772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" grpId="0" animBg="1"/>
      <p:bldP spid="647" grpId="0" animBg="1"/>
      <p:bldP spid="65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/>
          <p:nvPr/>
        </p:nvSpPr>
        <p:spPr>
          <a:xfrm>
            <a:off x="383706" y="738650"/>
            <a:ext cx="1500300" cy="3063600"/>
          </a:xfrm>
          <a:prstGeom prst="rect">
            <a:avLst/>
          </a:prstGeom>
          <a:solidFill>
            <a:srgbClr val="37C2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1296753" y="1039900"/>
            <a:ext cx="3862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THIRD PARTY LIBRARIES</a:t>
            </a:r>
            <a:endParaRPr dirty="0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1884006" y="1684350"/>
            <a:ext cx="5813220" cy="17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Django-</a:t>
            </a:r>
            <a:r>
              <a:rPr lang="en-US" sz="1200" b="1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jazzmin</a:t>
            </a:r>
            <a:r>
              <a:rPr lang="en-US" sz="1200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: </a:t>
            </a:r>
            <a:r>
              <a:rPr lang="en-US" sz="1200" b="0" i="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a drop-in app to jazz up your Django admin site, with plenty of things you can easily customize, including a built-in UI customizer.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Pillow: </a:t>
            </a:r>
            <a:r>
              <a:rPr lang="en-US" sz="1200" b="0" i="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Pillow library is for image processing tasks such as opening, manipulating, and saving images. </a:t>
            </a:r>
            <a:endParaRPr lang="en-US" sz="1200" b="1" i="0" dirty="0">
              <a:effectLst/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181" name="Google Shape;181;p30"/>
          <p:cNvSpPr/>
          <p:nvPr/>
        </p:nvSpPr>
        <p:spPr>
          <a:xfrm>
            <a:off x="960006" y="3628400"/>
            <a:ext cx="347700" cy="347700"/>
          </a:xfrm>
          <a:prstGeom prst="pie">
            <a:avLst>
              <a:gd name="adj1" fmla="val 10800000"/>
              <a:gd name="adj2" fmla="val 6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 txBox="1">
            <a:spLocks noGrp="1"/>
          </p:cNvSpPr>
          <p:nvPr>
            <p:ph type="subTitle" idx="2"/>
          </p:nvPr>
        </p:nvSpPr>
        <p:spPr>
          <a:xfrm>
            <a:off x="998832" y="-341376"/>
            <a:ext cx="5220000" cy="15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chemeClr val="tx1"/>
                </a:solidFill>
                <a:latin typeface="Fjalla One" panose="02000506040000020004" pitchFamily="2" charset="0"/>
              </a:rPr>
              <a:t>CLASS DIAGRAM</a:t>
            </a:r>
            <a:endParaRPr sz="2500" dirty="0">
              <a:solidFill>
                <a:schemeClr val="tx1"/>
              </a:solidFill>
              <a:latin typeface="Fjalla One" panose="0200050604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2D961-E0A0-01EB-86A1-107BB6AFB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944" y="1186224"/>
            <a:ext cx="4511040" cy="385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635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0"/>
          <p:cNvSpPr txBox="1">
            <a:spLocks noGrp="1"/>
          </p:cNvSpPr>
          <p:nvPr>
            <p:ph type="subTitle" idx="2"/>
          </p:nvPr>
        </p:nvSpPr>
        <p:spPr>
          <a:xfrm>
            <a:off x="5935809" y="2972025"/>
            <a:ext cx="2498100" cy="16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documents uploaded by the owner during registration should be approved by the admin. Implementing this condition into my project was difficult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6" name="Google Shape;546;p40"/>
          <p:cNvSpPr txBox="1">
            <a:spLocks noGrp="1"/>
          </p:cNvSpPr>
          <p:nvPr>
            <p:ph type="subTitle" idx="3"/>
          </p:nvPr>
        </p:nvSpPr>
        <p:spPr>
          <a:xfrm>
            <a:off x="708975" y="2972025"/>
            <a:ext cx="2498100" cy="16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it comes to the validation area i found difficulties in validating check in and check out fields.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47" name="Google Shape;547;p40"/>
          <p:cNvSpPr txBox="1">
            <a:spLocks noGrp="1"/>
          </p:cNvSpPr>
          <p:nvPr>
            <p:ph type="title"/>
          </p:nvPr>
        </p:nvSpPr>
        <p:spPr>
          <a:xfrm>
            <a:off x="709400" y="542475"/>
            <a:ext cx="7725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FACED</a:t>
            </a:r>
            <a:endParaRPr dirty="0"/>
          </a:p>
        </p:txBody>
      </p:sp>
      <p:sp>
        <p:nvSpPr>
          <p:cNvPr id="548" name="Google Shape;548;p40"/>
          <p:cNvSpPr txBox="1">
            <a:spLocks noGrp="1"/>
          </p:cNvSpPr>
          <p:nvPr>
            <p:ph type="subTitle" idx="1"/>
          </p:nvPr>
        </p:nvSpPr>
        <p:spPr>
          <a:xfrm>
            <a:off x="3322391" y="1238025"/>
            <a:ext cx="2498100" cy="16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felt its difficult to set the validation for a home stay date for a particular house taken by one person can’t be taken by another one.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9" name="Google Shape;609;p40"/>
          <p:cNvSpPr/>
          <p:nvPr/>
        </p:nvSpPr>
        <p:spPr>
          <a:xfrm rot="10800000">
            <a:off x="1784163" y="2799550"/>
            <a:ext cx="347700" cy="347700"/>
          </a:xfrm>
          <a:prstGeom prst="pie">
            <a:avLst>
              <a:gd name="adj1" fmla="val 10800000"/>
              <a:gd name="adj2" fmla="val 21570603"/>
            </a:avLst>
          </a:prstGeom>
          <a:solidFill>
            <a:srgbClr val="37C2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0"/>
          <p:cNvSpPr/>
          <p:nvPr/>
        </p:nvSpPr>
        <p:spPr>
          <a:xfrm rot="10800000">
            <a:off x="7011013" y="2799550"/>
            <a:ext cx="347700" cy="347700"/>
          </a:xfrm>
          <a:prstGeom prst="pie">
            <a:avLst>
              <a:gd name="adj1" fmla="val 10800000"/>
              <a:gd name="adj2" fmla="val 21570603"/>
            </a:avLst>
          </a:prstGeom>
          <a:solidFill>
            <a:srgbClr val="37C2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0"/>
          <p:cNvSpPr/>
          <p:nvPr/>
        </p:nvSpPr>
        <p:spPr>
          <a:xfrm>
            <a:off x="4397588" y="2699525"/>
            <a:ext cx="347700" cy="347700"/>
          </a:xfrm>
          <a:prstGeom prst="pie">
            <a:avLst>
              <a:gd name="adj1" fmla="val 10800000"/>
              <a:gd name="adj2" fmla="val 2157060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709548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0"/>
          <p:cNvSpPr txBox="1">
            <a:spLocks noGrp="1"/>
          </p:cNvSpPr>
          <p:nvPr>
            <p:ph type="title"/>
          </p:nvPr>
        </p:nvSpPr>
        <p:spPr>
          <a:xfrm>
            <a:off x="709400" y="542475"/>
            <a:ext cx="7725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3E580-835F-0F66-BBF8-B2A334EB0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94" y="1052744"/>
            <a:ext cx="7473474" cy="40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966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/>
          <p:nvPr/>
        </p:nvSpPr>
        <p:spPr>
          <a:xfrm>
            <a:off x="960006" y="3628400"/>
            <a:ext cx="347700" cy="347700"/>
          </a:xfrm>
          <a:prstGeom prst="pie">
            <a:avLst>
              <a:gd name="adj1" fmla="val 10800000"/>
              <a:gd name="adj2" fmla="val 6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2C775-1962-240A-895B-E99B4CA7D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55" y="349521"/>
            <a:ext cx="8508489" cy="456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46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lu diseas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7C2D1"/>
      </a:accent1>
      <a:accent2>
        <a:srgbClr val="0097A7"/>
      </a:accent2>
      <a:accent3>
        <a:srgbClr val="323C40"/>
      </a:accent3>
      <a:accent4>
        <a:srgbClr val="C1CBD2"/>
      </a:accent4>
      <a:accent5>
        <a:srgbClr val="4E677C"/>
      </a:accent5>
      <a:accent6>
        <a:srgbClr val="C7D2D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460</Words>
  <Application>Microsoft Office PowerPoint</Application>
  <PresentationFormat>On-screen Show (16:9)</PresentationFormat>
  <Paragraphs>45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Questrial</vt:lpstr>
      <vt:lpstr>Tahoma</vt:lpstr>
      <vt:lpstr>Wingdings</vt:lpstr>
      <vt:lpstr>Fjalla One</vt:lpstr>
      <vt:lpstr>Flu disease</vt:lpstr>
      <vt:lpstr>QUARANTINE MANAGEMENT SYSTEM</vt:lpstr>
      <vt:lpstr>OVERVIEW</vt:lpstr>
      <vt:lpstr>01 02 03 04 05 06 07</vt:lpstr>
      <vt:lpstr>FEATURES AND HIGHLIGHTS</vt:lpstr>
      <vt:lpstr>THIRD PARTY LIBRARIES</vt:lpstr>
      <vt:lpstr>PowerPoint Presentation</vt:lpstr>
      <vt:lpstr>CHALLENGES FACED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ENHANCEMENT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QUARANTINE MANAGEMENT SYSTEM</dc:title>
  <dc:creator>Rojila Santhosh</dc:creator>
  <cp:lastModifiedBy>rojilasanthosh289@gmail.com</cp:lastModifiedBy>
  <cp:revision>11</cp:revision>
  <dcterms:modified xsi:type="dcterms:W3CDTF">2023-06-01T15:22:32Z</dcterms:modified>
</cp:coreProperties>
</file>