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1" r:id="rId5"/>
    <p:sldMasterId id="2147483656" r:id="rId6"/>
    <p:sldMasterId id="214748369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</p:sldIdLst>
  <p:sldSz cy="6858000" cx="12192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Raleway Light"/>
      <p:regular r:id="rId22"/>
      <p:bold r:id="rId23"/>
      <p:italic r:id="rId24"/>
      <p:boldItalic r:id="rId25"/>
    </p:embeddedFont>
    <p:embeddedFont>
      <p:font typeface="Raleway Black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26">
          <p15:clr>
            <a:srgbClr val="A4A3A4"/>
          </p15:clr>
        </p15:guide>
        <p15:guide id="2" pos="3659">
          <p15:clr>
            <a:srgbClr val="A4A3A4"/>
          </p15:clr>
        </p15:guide>
        <p15:guide id="3" orient="horz" pos="2772">
          <p15:clr>
            <a:srgbClr val="A4A3A4"/>
          </p15:clr>
        </p15:guide>
        <p15:guide id="4" pos="5473">
          <p15:clr>
            <a:srgbClr val="A4A3A4"/>
          </p15:clr>
        </p15:guide>
        <p15:guide id="5" orient="horz" pos="3928">
          <p15:clr>
            <a:srgbClr val="000000"/>
          </p15:clr>
        </p15:guide>
        <p15:guide id="6" pos="7262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8" roundtripDataSignature="AMtx7mhOPHx34BO7AxIUCFiCYufWyzNe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26" orient="horz"/>
        <p:guide pos="3659"/>
        <p:guide pos="2772" orient="horz"/>
        <p:guide pos="5473"/>
        <p:guide pos="3928" orient="horz"/>
        <p:guide pos="726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RalewayLight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RalewayLight-italic.fntdata"/><Relationship Id="rId23" Type="http://schemas.openxmlformats.org/officeDocument/2006/relationships/font" Target="fonts/Raleway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font" Target="fonts/RalewayBlack-bold.fntdata"/><Relationship Id="rId25" Type="http://schemas.openxmlformats.org/officeDocument/2006/relationships/font" Target="fonts/RalewayLight-boldItalic.fntdata"/><Relationship Id="rId28" Type="http://customschemas.google.com/relationships/presentationmetadata" Target="metadata"/><Relationship Id="rId27" Type="http://schemas.openxmlformats.org/officeDocument/2006/relationships/font" Target="fonts/RalewayBlack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5" name="Google Shape;4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4" name="Google Shape;45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0" name="Google Shape;46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2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7" name="Google Shape;467;p29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20712dc94b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20712dc94b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120712dc94b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dle title ">
  <p:cSld name="Midle title 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7"/>
          <p:cNvSpPr txBox="1"/>
          <p:nvPr>
            <p:ph idx="1" type="body"/>
          </p:nvPr>
        </p:nvSpPr>
        <p:spPr>
          <a:xfrm>
            <a:off x="635165" y="323159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7"/>
          <p:cNvSpPr txBox="1"/>
          <p:nvPr>
            <p:ph idx="2" type="body"/>
          </p:nvPr>
        </p:nvSpPr>
        <p:spPr>
          <a:xfrm>
            <a:off x="635165" y="4060176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with title 4">
  <p:cSld name="Graphic with title 4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8"/>
          <p:cNvSpPr/>
          <p:nvPr>
            <p:ph idx="2" type="pic"/>
          </p:nvPr>
        </p:nvSpPr>
        <p:spPr>
          <a:xfrm>
            <a:off x="4898367" y="-461577"/>
            <a:ext cx="7418239" cy="7400153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228"/>
          <p:cNvSpPr txBox="1"/>
          <p:nvPr>
            <p:ph idx="1" type="body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228"/>
          <p:cNvSpPr txBox="1"/>
          <p:nvPr>
            <p:ph idx="3" type="body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 graphic 1">
  <p:cSld name="Concept graphic 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9"/>
          <p:cNvSpPr/>
          <p:nvPr>
            <p:ph idx="2" type="pic"/>
          </p:nvPr>
        </p:nvSpPr>
        <p:spPr>
          <a:xfrm>
            <a:off x="-12742" y="-819120"/>
            <a:ext cx="12169663" cy="745044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 graphic 2">
  <p:cSld name="Concept graphic 2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0"/>
          <p:cNvSpPr/>
          <p:nvPr>
            <p:ph idx="2" type="pic"/>
          </p:nvPr>
        </p:nvSpPr>
        <p:spPr>
          <a:xfrm>
            <a:off x="1" y="0"/>
            <a:ext cx="12156920" cy="66282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 graphic 3">
  <p:cSld name="Concept graphic 3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1"/>
          <p:cNvSpPr/>
          <p:nvPr>
            <p:ph idx="2" type="pic"/>
          </p:nvPr>
        </p:nvSpPr>
        <p:spPr>
          <a:xfrm>
            <a:off x="5" y="2"/>
            <a:ext cx="12156919" cy="471976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 graphic 4">
  <p:cSld name="Concept graphic 4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2"/>
          <p:cNvSpPr/>
          <p:nvPr>
            <p:ph idx="2" type="pic"/>
          </p:nvPr>
        </p:nvSpPr>
        <p:spPr>
          <a:xfrm>
            <a:off x="-13635" y="-5335"/>
            <a:ext cx="12471072" cy="60218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 graphic 5">
  <p:cSld name="Concept graphic 5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3"/>
          <p:cNvSpPr/>
          <p:nvPr>
            <p:ph idx="2" type="pic"/>
          </p:nvPr>
        </p:nvSpPr>
        <p:spPr>
          <a:xfrm>
            <a:off x="1" y="494108"/>
            <a:ext cx="12448915" cy="578895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dle title ">
  <p:cSld name="Midle title 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4"/>
          <p:cNvSpPr txBox="1"/>
          <p:nvPr>
            <p:ph idx="1" type="body"/>
          </p:nvPr>
        </p:nvSpPr>
        <p:spPr>
          <a:xfrm>
            <a:off x="635165" y="323159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234"/>
          <p:cNvSpPr txBox="1"/>
          <p:nvPr>
            <p:ph idx="2" type="body"/>
          </p:nvPr>
        </p:nvSpPr>
        <p:spPr>
          <a:xfrm>
            <a:off x="635165" y="4060176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 left title">
  <p:cSld name="Top left 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5"/>
          <p:cNvSpPr txBox="1"/>
          <p:nvPr>
            <p:ph idx="1" type="body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35"/>
          <p:cNvSpPr txBox="1"/>
          <p:nvPr>
            <p:ph idx="2" type="body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 center title">
  <p:cSld name="Top center 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6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36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op center title">
  <p:cSld name="13_Top center 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7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237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New Macbook Silver.png" id="71" name="Google Shape;71;p2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417" y="2628432"/>
            <a:ext cx="5960632" cy="349023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37"/>
          <p:cNvSpPr/>
          <p:nvPr>
            <p:ph idx="3" type="pic"/>
          </p:nvPr>
        </p:nvSpPr>
        <p:spPr>
          <a:xfrm>
            <a:off x="1309666" y="2882745"/>
            <a:ext cx="4548553" cy="287215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 left title">
  <p:cSld name="Top left 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4"/>
          <p:cNvSpPr txBox="1"/>
          <p:nvPr>
            <p:ph idx="1" type="body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24"/>
          <p:cNvSpPr txBox="1"/>
          <p:nvPr>
            <p:ph idx="2" type="body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op left title">
  <p:cSld name="1_Top left 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8"/>
          <p:cNvSpPr txBox="1"/>
          <p:nvPr>
            <p:ph idx="1" type="body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238"/>
          <p:cNvSpPr txBox="1"/>
          <p:nvPr>
            <p:ph idx="2" type="body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76" name="Google Shape;76;p238"/>
          <p:cNvGrpSpPr/>
          <p:nvPr/>
        </p:nvGrpSpPr>
        <p:grpSpPr>
          <a:xfrm>
            <a:off x="6907316" y="497273"/>
            <a:ext cx="4008056" cy="5937596"/>
            <a:chOff x="0" y="0"/>
            <a:chExt cx="6591304" cy="9765730"/>
          </a:xfrm>
        </p:grpSpPr>
        <p:pic>
          <p:nvPicPr>
            <p:cNvPr id="77" name="Google Shape;77;p23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6591304" cy="9765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238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cap="flat" cmpd="sng" w="25400">
              <a:solidFill>
                <a:srgbClr val="000000">
                  <a:alpha val="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331"/>
                <a:buFont typeface="Arial"/>
                <a:buNone/>
              </a:pPr>
              <a:r>
                <a:t/>
              </a:r>
              <a:endParaRPr b="0" i="0" sz="5331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238"/>
          <p:cNvSpPr/>
          <p:nvPr>
            <p:ph idx="3" type="pic"/>
          </p:nvPr>
        </p:nvSpPr>
        <p:spPr>
          <a:xfrm>
            <a:off x="7128099" y="1077337"/>
            <a:ext cx="3574976" cy="474620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Top center title">
  <p:cSld name="12_Top center 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9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239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239"/>
          <p:cNvSpPr/>
          <p:nvPr>
            <p:ph idx="3" type="pic"/>
          </p:nvPr>
        </p:nvSpPr>
        <p:spPr>
          <a:xfrm>
            <a:off x="6256285" y="2409093"/>
            <a:ext cx="5248843" cy="3306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Top center title">
  <p:cSld name="14_Top center 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0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240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240"/>
          <p:cNvSpPr/>
          <p:nvPr>
            <p:ph idx="3" type="pic"/>
          </p:nvPr>
        </p:nvSpPr>
        <p:spPr>
          <a:xfrm>
            <a:off x="722679" y="2409093"/>
            <a:ext cx="5248843" cy="3306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op center title">
  <p:cSld name="5_Top center 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1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241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241"/>
          <p:cNvSpPr/>
          <p:nvPr>
            <p:ph idx="3" type="pic"/>
          </p:nvPr>
        </p:nvSpPr>
        <p:spPr>
          <a:xfrm>
            <a:off x="0" y="1875696"/>
            <a:ext cx="12192000" cy="498230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op center title">
  <p:cSld name="6_Top center 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2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42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42"/>
          <p:cNvSpPr/>
          <p:nvPr>
            <p:ph idx="3" type="pic"/>
          </p:nvPr>
        </p:nvSpPr>
        <p:spPr>
          <a:xfrm>
            <a:off x="0" y="1875695"/>
            <a:ext cx="12192000" cy="293076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op center title">
  <p:cSld name="4_Top center 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3"/>
          <p:cNvSpPr txBox="1"/>
          <p:nvPr>
            <p:ph idx="1" type="body"/>
          </p:nvPr>
        </p:nvSpPr>
        <p:spPr>
          <a:xfrm>
            <a:off x="3329431" y="309709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43"/>
          <p:cNvSpPr txBox="1"/>
          <p:nvPr>
            <p:ph idx="2" type="body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43"/>
          <p:cNvSpPr/>
          <p:nvPr>
            <p:ph idx="3" type="pic"/>
          </p:nvPr>
        </p:nvSpPr>
        <p:spPr>
          <a:xfrm>
            <a:off x="624417" y="1685045"/>
            <a:ext cx="3475892" cy="3475892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43"/>
          <p:cNvSpPr/>
          <p:nvPr>
            <p:ph idx="4" type="pic"/>
          </p:nvPr>
        </p:nvSpPr>
        <p:spPr>
          <a:xfrm>
            <a:off x="4358054" y="1685045"/>
            <a:ext cx="3475892" cy="3475892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243"/>
          <p:cNvSpPr/>
          <p:nvPr>
            <p:ph idx="5" type="pic"/>
          </p:nvPr>
        </p:nvSpPr>
        <p:spPr>
          <a:xfrm>
            <a:off x="8091691" y="1685045"/>
            <a:ext cx="3475892" cy="347589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op center title">
  <p:cSld name="11_Top center tit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4"/>
          <p:cNvSpPr txBox="1"/>
          <p:nvPr>
            <p:ph idx="1" type="body"/>
          </p:nvPr>
        </p:nvSpPr>
        <p:spPr>
          <a:xfrm>
            <a:off x="3329431" y="309709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44"/>
          <p:cNvSpPr txBox="1"/>
          <p:nvPr>
            <p:ph idx="2" type="body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44"/>
          <p:cNvSpPr/>
          <p:nvPr>
            <p:ph idx="3" type="pic"/>
          </p:nvPr>
        </p:nvSpPr>
        <p:spPr>
          <a:xfrm>
            <a:off x="624420" y="1705708"/>
            <a:ext cx="5248843" cy="330628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44"/>
          <p:cNvSpPr/>
          <p:nvPr>
            <p:ph idx="4" type="pic"/>
          </p:nvPr>
        </p:nvSpPr>
        <p:spPr>
          <a:xfrm>
            <a:off x="6318741" y="1705708"/>
            <a:ext cx="5248843" cy="3306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op center title">
  <p:cSld name="10_Top center titl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5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45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45"/>
          <p:cNvSpPr/>
          <p:nvPr>
            <p:ph idx="3" type="pic"/>
          </p:nvPr>
        </p:nvSpPr>
        <p:spPr>
          <a:xfrm>
            <a:off x="1160588" y="2262559"/>
            <a:ext cx="2614243" cy="2614243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45"/>
          <p:cNvSpPr/>
          <p:nvPr>
            <p:ph idx="4" type="pic"/>
          </p:nvPr>
        </p:nvSpPr>
        <p:spPr>
          <a:xfrm>
            <a:off x="4788879" y="2262559"/>
            <a:ext cx="2614243" cy="2614243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45"/>
          <p:cNvSpPr/>
          <p:nvPr>
            <p:ph idx="5" type="pic"/>
          </p:nvPr>
        </p:nvSpPr>
        <p:spPr>
          <a:xfrm>
            <a:off x="8305797" y="2262559"/>
            <a:ext cx="2614243" cy="261424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op center title">
  <p:cSld name="7_Top center titl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6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46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46"/>
          <p:cNvSpPr/>
          <p:nvPr>
            <p:ph idx="3" type="pic"/>
          </p:nvPr>
        </p:nvSpPr>
        <p:spPr>
          <a:xfrm>
            <a:off x="624418" y="2133604"/>
            <a:ext cx="2344613" cy="2344613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46"/>
          <p:cNvSpPr/>
          <p:nvPr>
            <p:ph idx="4" type="pic"/>
          </p:nvPr>
        </p:nvSpPr>
        <p:spPr>
          <a:xfrm>
            <a:off x="3490708" y="2133604"/>
            <a:ext cx="2344613" cy="2344613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46"/>
          <p:cNvSpPr/>
          <p:nvPr>
            <p:ph idx="5" type="pic"/>
          </p:nvPr>
        </p:nvSpPr>
        <p:spPr>
          <a:xfrm>
            <a:off x="6356999" y="2133604"/>
            <a:ext cx="2344613" cy="2344613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46"/>
          <p:cNvSpPr/>
          <p:nvPr>
            <p:ph idx="6" type="pic"/>
          </p:nvPr>
        </p:nvSpPr>
        <p:spPr>
          <a:xfrm>
            <a:off x="9222971" y="2133604"/>
            <a:ext cx="2344613" cy="234461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op center title">
  <p:cSld name="8_Top center titl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7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7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7"/>
          <p:cNvSpPr/>
          <p:nvPr>
            <p:ph idx="3" type="pic"/>
          </p:nvPr>
        </p:nvSpPr>
        <p:spPr>
          <a:xfrm>
            <a:off x="624418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47"/>
          <p:cNvSpPr/>
          <p:nvPr>
            <p:ph idx="4" type="pic"/>
          </p:nvPr>
        </p:nvSpPr>
        <p:spPr>
          <a:xfrm>
            <a:off x="2869443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47"/>
          <p:cNvSpPr/>
          <p:nvPr>
            <p:ph idx="5" type="pic"/>
          </p:nvPr>
        </p:nvSpPr>
        <p:spPr>
          <a:xfrm>
            <a:off x="5114470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47"/>
          <p:cNvSpPr/>
          <p:nvPr>
            <p:ph idx="6" type="pic"/>
          </p:nvPr>
        </p:nvSpPr>
        <p:spPr>
          <a:xfrm>
            <a:off x="7359497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47"/>
          <p:cNvSpPr/>
          <p:nvPr>
            <p:ph idx="7" type="pic"/>
          </p:nvPr>
        </p:nvSpPr>
        <p:spPr>
          <a:xfrm>
            <a:off x="9604523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dle title ">
  <p:cSld name="Midle title 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0"/>
          <p:cNvSpPr txBox="1"/>
          <p:nvPr>
            <p:ph idx="1" type="body"/>
          </p:nvPr>
        </p:nvSpPr>
        <p:spPr>
          <a:xfrm>
            <a:off x="635165" y="323159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20"/>
          <p:cNvSpPr txBox="1"/>
          <p:nvPr>
            <p:ph idx="2" type="body"/>
          </p:nvPr>
        </p:nvSpPr>
        <p:spPr>
          <a:xfrm>
            <a:off x="635165" y="4060176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op center title">
  <p:cSld name="9_Top center titl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8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48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48"/>
          <p:cNvSpPr/>
          <p:nvPr>
            <p:ph idx="3" type="pic"/>
          </p:nvPr>
        </p:nvSpPr>
        <p:spPr>
          <a:xfrm>
            <a:off x="624418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248"/>
          <p:cNvSpPr/>
          <p:nvPr>
            <p:ph idx="4" type="pic"/>
          </p:nvPr>
        </p:nvSpPr>
        <p:spPr>
          <a:xfrm>
            <a:off x="624418" y="4290653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48"/>
          <p:cNvSpPr/>
          <p:nvPr>
            <p:ph idx="5" type="pic"/>
          </p:nvPr>
        </p:nvSpPr>
        <p:spPr>
          <a:xfrm>
            <a:off x="6096001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248"/>
          <p:cNvSpPr/>
          <p:nvPr>
            <p:ph idx="6" type="pic"/>
          </p:nvPr>
        </p:nvSpPr>
        <p:spPr>
          <a:xfrm>
            <a:off x="6096001" y="4290653"/>
            <a:ext cx="1981196" cy="198119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op center title">
  <p:cSld name="2_Top center titl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9"/>
          <p:cNvSpPr txBox="1"/>
          <p:nvPr>
            <p:ph idx="1" type="body"/>
          </p:nvPr>
        </p:nvSpPr>
        <p:spPr>
          <a:xfrm>
            <a:off x="3329431" y="84920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49"/>
          <p:cNvSpPr txBox="1"/>
          <p:nvPr>
            <p:ph idx="2" type="body"/>
          </p:nvPr>
        </p:nvSpPr>
        <p:spPr>
          <a:xfrm>
            <a:off x="3329431" y="1677787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49"/>
          <p:cNvSpPr txBox="1"/>
          <p:nvPr>
            <p:ph idx="3" type="body"/>
          </p:nvPr>
        </p:nvSpPr>
        <p:spPr>
          <a:xfrm>
            <a:off x="1033355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49"/>
          <p:cNvSpPr/>
          <p:nvPr/>
        </p:nvSpPr>
        <p:spPr>
          <a:xfrm flipH="1">
            <a:off x="682508" y="5595943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1" i="0" sz="1333" u="none" cap="none" strike="noStrike">
              <a:solidFill>
                <a:srgbClr val="7F7F7F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40" name="Google Shape;140;p249"/>
          <p:cNvSpPr txBox="1"/>
          <p:nvPr>
            <p:ph idx="4" type="body"/>
          </p:nvPr>
        </p:nvSpPr>
        <p:spPr>
          <a:xfrm>
            <a:off x="1033355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49"/>
          <p:cNvSpPr/>
          <p:nvPr/>
        </p:nvSpPr>
        <p:spPr>
          <a:xfrm flipH="1">
            <a:off x="682508" y="6002343"/>
            <a:ext cx="240000" cy="2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1" i="0" sz="1333" u="none" cap="none" strike="noStrike">
              <a:solidFill>
                <a:srgbClr val="7F7F7F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42" name="Google Shape;142;p249"/>
          <p:cNvSpPr txBox="1"/>
          <p:nvPr>
            <p:ph idx="5" type="body"/>
          </p:nvPr>
        </p:nvSpPr>
        <p:spPr>
          <a:xfrm>
            <a:off x="3806016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49"/>
          <p:cNvSpPr/>
          <p:nvPr/>
        </p:nvSpPr>
        <p:spPr>
          <a:xfrm flipH="1">
            <a:off x="3455169" y="5595943"/>
            <a:ext cx="240000" cy="2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1" i="0" sz="1333" u="none" cap="none" strike="noStrik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44" name="Google Shape;144;p249"/>
          <p:cNvSpPr txBox="1"/>
          <p:nvPr>
            <p:ph idx="6" type="body"/>
          </p:nvPr>
        </p:nvSpPr>
        <p:spPr>
          <a:xfrm>
            <a:off x="3806016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249"/>
          <p:cNvSpPr/>
          <p:nvPr/>
        </p:nvSpPr>
        <p:spPr>
          <a:xfrm flipH="1">
            <a:off x="3455169" y="6002343"/>
            <a:ext cx="240000" cy="24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1" i="0" sz="1333" u="none" cap="none" strike="noStrik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46" name="Google Shape;146;p249"/>
          <p:cNvSpPr txBox="1"/>
          <p:nvPr>
            <p:ph idx="7" type="body"/>
          </p:nvPr>
        </p:nvSpPr>
        <p:spPr>
          <a:xfrm>
            <a:off x="6494011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49"/>
          <p:cNvSpPr/>
          <p:nvPr/>
        </p:nvSpPr>
        <p:spPr>
          <a:xfrm flipH="1">
            <a:off x="6143164" y="5595943"/>
            <a:ext cx="240000" cy="24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1" i="0" sz="1333" u="none" cap="none" strike="noStrik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48" name="Google Shape;148;p249"/>
          <p:cNvSpPr txBox="1"/>
          <p:nvPr>
            <p:ph idx="8" type="body"/>
          </p:nvPr>
        </p:nvSpPr>
        <p:spPr>
          <a:xfrm>
            <a:off x="6494011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9"/>
          <p:cNvSpPr/>
          <p:nvPr/>
        </p:nvSpPr>
        <p:spPr>
          <a:xfrm flipH="1">
            <a:off x="6143164" y="6002343"/>
            <a:ext cx="240000" cy="240000"/>
          </a:xfrm>
          <a:prstGeom prst="ellipse">
            <a:avLst/>
          </a:prstGeom>
          <a:solidFill>
            <a:srgbClr val="4836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1" i="0" sz="1333" u="none" cap="none" strike="noStrik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50" name="Google Shape;150;p249"/>
          <p:cNvSpPr txBox="1"/>
          <p:nvPr>
            <p:ph idx="9" type="body"/>
          </p:nvPr>
        </p:nvSpPr>
        <p:spPr>
          <a:xfrm>
            <a:off x="9182005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49"/>
          <p:cNvSpPr/>
          <p:nvPr/>
        </p:nvSpPr>
        <p:spPr>
          <a:xfrm flipH="1">
            <a:off x="8831159" y="5595943"/>
            <a:ext cx="240000" cy="240000"/>
          </a:xfrm>
          <a:prstGeom prst="ellipse">
            <a:avLst/>
          </a:prstGeom>
          <a:solidFill>
            <a:srgbClr val="5077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1" i="0" sz="1333" u="none" cap="none" strike="noStrik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52" name="Google Shape;152;p249"/>
          <p:cNvSpPr txBox="1"/>
          <p:nvPr>
            <p:ph idx="13" type="body"/>
          </p:nvPr>
        </p:nvSpPr>
        <p:spPr>
          <a:xfrm>
            <a:off x="9182005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49"/>
          <p:cNvSpPr/>
          <p:nvPr/>
        </p:nvSpPr>
        <p:spPr>
          <a:xfrm flipH="1">
            <a:off x="8831159" y="6002343"/>
            <a:ext cx="240000" cy="240000"/>
          </a:xfrm>
          <a:prstGeom prst="ellipse">
            <a:avLst/>
          </a:prstGeom>
          <a:solidFill>
            <a:srgbClr val="1442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1" i="0" sz="1333" u="none" cap="none" strike="noStrik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op center title">
  <p:cSld name="3_Top center title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0"/>
          <p:cNvSpPr txBox="1"/>
          <p:nvPr>
            <p:ph idx="1" type="body"/>
          </p:nvPr>
        </p:nvSpPr>
        <p:spPr>
          <a:xfrm>
            <a:off x="3329431" y="19561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50"/>
          <p:cNvSpPr txBox="1"/>
          <p:nvPr>
            <p:ph idx="2" type="body"/>
          </p:nvPr>
        </p:nvSpPr>
        <p:spPr>
          <a:xfrm>
            <a:off x="3329431" y="102419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50"/>
          <p:cNvSpPr/>
          <p:nvPr/>
        </p:nvSpPr>
        <p:spPr>
          <a:xfrm>
            <a:off x="1050232" y="1656563"/>
            <a:ext cx="2112000" cy="2111997"/>
          </a:xfrm>
          <a:prstGeom prst="arc">
            <a:avLst>
              <a:gd fmla="val 11622373" name="adj1"/>
              <a:gd fmla="val 10303517" name="adj2"/>
            </a:avLst>
          </a:prstGeom>
          <a:noFill/>
          <a:ln cap="sq" cmpd="sng" w="1270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50"/>
          <p:cNvSpPr/>
          <p:nvPr/>
        </p:nvSpPr>
        <p:spPr>
          <a:xfrm>
            <a:off x="710333" y="2347948"/>
            <a:ext cx="749283" cy="7492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50"/>
          <p:cNvSpPr txBox="1"/>
          <p:nvPr>
            <p:ph idx="3" type="body"/>
          </p:nvPr>
        </p:nvSpPr>
        <p:spPr>
          <a:xfrm>
            <a:off x="732028" y="230286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50"/>
          <p:cNvSpPr/>
          <p:nvPr>
            <p:ph idx="4" type="pic"/>
          </p:nvPr>
        </p:nvSpPr>
        <p:spPr>
          <a:xfrm>
            <a:off x="1308070" y="1814003"/>
            <a:ext cx="1692180" cy="177564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250"/>
          <p:cNvSpPr/>
          <p:nvPr/>
        </p:nvSpPr>
        <p:spPr>
          <a:xfrm>
            <a:off x="6492164" y="1656563"/>
            <a:ext cx="2112000" cy="2111997"/>
          </a:xfrm>
          <a:prstGeom prst="arc">
            <a:avLst>
              <a:gd fmla="val 11622373" name="adj1"/>
              <a:gd fmla="val 10303517" name="adj2"/>
            </a:avLst>
          </a:prstGeom>
          <a:noFill/>
          <a:ln cap="sq" cmpd="sng" w="127000">
            <a:solidFill>
              <a:schemeClr val="accent3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50"/>
          <p:cNvSpPr/>
          <p:nvPr/>
        </p:nvSpPr>
        <p:spPr>
          <a:xfrm>
            <a:off x="6152265" y="2347948"/>
            <a:ext cx="749283" cy="7492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50"/>
          <p:cNvSpPr txBox="1"/>
          <p:nvPr>
            <p:ph idx="5" type="body"/>
          </p:nvPr>
        </p:nvSpPr>
        <p:spPr>
          <a:xfrm>
            <a:off x="6173960" y="230286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50"/>
          <p:cNvSpPr/>
          <p:nvPr>
            <p:ph idx="6" type="pic"/>
          </p:nvPr>
        </p:nvSpPr>
        <p:spPr>
          <a:xfrm>
            <a:off x="6750002" y="1814003"/>
            <a:ext cx="1692180" cy="177564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250"/>
          <p:cNvSpPr/>
          <p:nvPr/>
        </p:nvSpPr>
        <p:spPr>
          <a:xfrm>
            <a:off x="1050232" y="4182244"/>
            <a:ext cx="2112000" cy="2111997"/>
          </a:xfrm>
          <a:prstGeom prst="arc">
            <a:avLst>
              <a:gd fmla="val 11622373" name="adj1"/>
              <a:gd fmla="val 10303517" name="adj2"/>
            </a:avLst>
          </a:prstGeom>
          <a:noFill/>
          <a:ln cap="sq" cmpd="sng" w="127000">
            <a:solidFill>
              <a:schemeClr val="accent4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50"/>
          <p:cNvSpPr/>
          <p:nvPr/>
        </p:nvSpPr>
        <p:spPr>
          <a:xfrm>
            <a:off x="710333" y="4873630"/>
            <a:ext cx="749283" cy="7492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50"/>
          <p:cNvSpPr txBox="1"/>
          <p:nvPr>
            <p:ph idx="7" type="body"/>
          </p:nvPr>
        </p:nvSpPr>
        <p:spPr>
          <a:xfrm>
            <a:off x="732028" y="4828546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250"/>
          <p:cNvSpPr/>
          <p:nvPr>
            <p:ph idx="8" type="pic"/>
          </p:nvPr>
        </p:nvSpPr>
        <p:spPr>
          <a:xfrm>
            <a:off x="1308070" y="4339684"/>
            <a:ext cx="1692180" cy="177564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50"/>
          <p:cNvSpPr/>
          <p:nvPr/>
        </p:nvSpPr>
        <p:spPr>
          <a:xfrm>
            <a:off x="6492164" y="4182244"/>
            <a:ext cx="2112000" cy="2111997"/>
          </a:xfrm>
          <a:prstGeom prst="arc">
            <a:avLst>
              <a:gd fmla="val 11622373" name="adj1"/>
              <a:gd fmla="val 10303517" name="adj2"/>
            </a:avLst>
          </a:prstGeom>
          <a:noFill/>
          <a:ln cap="sq" cmpd="sng" w="127000">
            <a:solidFill>
              <a:schemeClr val="accent5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50"/>
          <p:cNvSpPr/>
          <p:nvPr/>
        </p:nvSpPr>
        <p:spPr>
          <a:xfrm>
            <a:off x="6152265" y="4873630"/>
            <a:ext cx="749283" cy="74927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50"/>
          <p:cNvSpPr txBox="1"/>
          <p:nvPr>
            <p:ph idx="9" type="body"/>
          </p:nvPr>
        </p:nvSpPr>
        <p:spPr>
          <a:xfrm>
            <a:off x="6173960" y="4828546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250"/>
          <p:cNvSpPr/>
          <p:nvPr>
            <p:ph idx="13" type="pic"/>
          </p:nvPr>
        </p:nvSpPr>
        <p:spPr>
          <a:xfrm>
            <a:off x="6750002" y="4339684"/>
            <a:ext cx="1692180" cy="17756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top title">
  <p:cSld name="Right top title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1"/>
          <p:cNvSpPr txBox="1"/>
          <p:nvPr>
            <p:ph idx="1" type="body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251"/>
          <p:cNvSpPr txBox="1"/>
          <p:nvPr>
            <p:ph idx="2" type="body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eghts">
  <p:cSld name="Streghts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2"/>
          <p:cNvSpPr/>
          <p:nvPr>
            <p:ph idx="2" type="pic"/>
          </p:nvPr>
        </p:nvSpPr>
        <p:spPr>
          <a:xfrm>
            <a:off x="1348366" y="989762"/>
            <a:ext cx="3433996" cy="4740476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52"/>
          <p:cNvSpPr txBox="1"/>
          <p:nvPr>
            <p:ph idx="1" type="body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252"/>
          <p:cNvSpPr txBox="1"/>
          <p:nvPr>
            <p:ph idx="3" type="body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eacknesses">
  <p:cSld name="Weacknesses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3"/>
          <p:cNvSpPr/>
          <p:nvPr>
            <p:ph idx="2" type="pic"/>
          </p:nvPr>
        </p:nvSpPr>
        <p:spPr>
          <a:xfrm>
            <a:off x="6202129" y="989762"/>
            <a:ext cx="5259327" cy="4897868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253"/>
          <p:cNvSpPr txBox="1"/>
          <p:nvPr>
            <p:ph idx="1" type="body"/>
          </p:nvPr>
        </p:nvSpPr>
        <p:spPr>
          <a:xfrm>
            <a:off x="624416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253"/>
          <p:cNvSpPr txBox="1"/>
          <p:nvPr>
            <p:ph idx="3" type="body"/>
          </p:nvPr>
        </p:nvSpPr>
        <p:spPr>
          <a:xfrm>
            <a:off x="624416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ortunities">
  <p:cSld name="Oportunities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4"/>
          <p:cNvSpPr/>
          <p:nvPr>
            <p:ph idx="2" type="pic"/>
          </p:nvPr>
        </p:nvSpPr>
        <p:spPr>
          <a:xfrm>
            <a:off x="1066285" y="959478"/>
            <a:ext cx="4276177" cy="5307917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254"/>
          <p:cNvSpPr txBox="1"/>
          <p:nvPr>
            <p:ph idx="1" type="body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254"/>
          <p:cNvSpPr txBox="1"/>
          <p:nvPr>
            <p:ph idx="3" type="body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ats">
  <p:cSld name="Threats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5"/>
          <p:cNvSpPr/>
          <p:nvPr>
            <p:ph idx="2" type="pic"/>
          </p:nvPr>
        </p:nvSpPr>
        <p:spPr>
          <a:xfrm>
            <a:off x="7040660" y="973997"/>
            <a:ext cx="3582264" cy="5631793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255"/>
          <p:cNvSpPr txBox="1"/>
          <p:nvPr>
            <p:ph idx="1" type="body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255"/>
          <p:cNvSpPr txBox="1"/>
          <p:nvPr>
            <p:ph idx="3" type="body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op center title">
  <p:cSld name="1_Top center titl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6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256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256"/>
          <p:cNvSpPr/>
          <p:nvPr/>
        </p:nvSpPr>
        <p:spPr>
          <a:xfrm>
            <a:off x="996833" y="2023904"/>
            <a:ext cx="2880004" cy="2880000"/>
          </a:xfrm>
          <a:prstGeom prst="ellipse">
            <a:avLst/>
          </a:prstGeom>
          <a:noFill/>
          <a:ln cap="rnd" cmpd="sng" w="3810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56"/>
          <p:cNvSpPr/>
          <p:nvPr/>
        </p:nvSpPr>
        <p:spPr>
          <a:xfrm>
            <a:off x="4654431" y="2023904"/>
            <a:ext cx="2880004" cy="2880000"/>
          </a:xfrm>
          <a:prstGeom prst="ellipse">
            <a:avLst/>
          </a:prstGeom>
          <a:noFill/>
          <a:ln cap="rnd" cmpd="sng" w="3810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56"/>
          <p:cNvSpPr/>
          <p:nvPr/>
        </p:nvSpPr>
        <p:spPr>
          <a:xfrm>
            <a:off x="8334609" y="2023904"/>
            <a:ext cx="2880004" cy="2880000"/>
          </a:xfrm>
          <a:prstGeom prst="ellipse">
            <a:avLst/>
          </a:prstGeom>
          <a:noFill/>
          <a:ln cap="rnd" cmpd="sng" w="3810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56"/>
          <p:cNvSpPr/>
          <p:nvPr/>
        </p:nvSpPr>
        <p:spPr>
          <a:xfrm>
            <a:off x="3873618" y="3114585"/>
            <a:ext cx="816001" cy="815999"/>
          </a:xfrm>
          <a:prstGeom prst="ellipse">
            <a:avLst/>
          </a:prstGeom>
          <a:solidFill>
            <a:srgbClr val="4836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56"/>
          <p:cNvSpPr/>
          <p:nvPr/>
        </p:nvSpPr>
        <p:spPr>
          <a:xfrm>
            <a:off x="7514986" y="3114585"/>
            <a:ext cx="816001" cy="815999"/>
          </a:xfrm>
          <a:prstGeom prst="ellipse">
            <a:avLst/>
          </a:prstGeom>
          <a:solidFill>
            <a:srgbClr val="5077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56"/>
          <p:cNvSpPr/>
          <p:nvPr>
            <p:ph idx="3" type="pic"/>
          </p:nvPr>
        </p:nvSpPr>
        <p:spPr>
          <a:xfrm>
            <a:off x="874187" y="1912129"/>
            <a:ext cx="3072984" cy="312000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256"/>
          <p:cNvSpPr/>
          <p:nvPr>
            <p:ph idx="4" type="pic"/>
          </p:nvPr>
        </p:nvSpPr>
        <p:spPr>
          <a:xfrm>
            <a:off x="4585804" y="1912129"/>
            <a:ext cx="3016120" cy="3120000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256"/>
          <p:cNvSpPr/>
          <p:nvPr>
            <p:ph idx="5" type="pic"/>
          </p:nvPr>
        </p:nvSpPr>
        <p:spPr>
          <a:xfrm>
            <a:off x="8254103" y="1912129"/>
            <a:ext cx="3071508" cy="312000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56"/>
          <p:cNvSpPr txBox="1"/>
          <p:nvPr>
            <p:ph idx="6" type="body"/>
          </p:nvPr>
        </p:nvSpPr>
        <p:spPr>
          <a:xfrm>
            <a:off x="3947171" y="311458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256"/>
          <p:cNvSpPr txBox="1"/>
          <p:nvPr>
            <p:ph idx="7" type="body"/>
          </p:nvPr>
        </p:nvSpPr>
        <p:spPr>
          <a:xfrm>
            <a:off x="7572830" y="311458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7"/>
          <p:cNvSpPr/>
          <p:nvPr/>
        </p:nvSpPr>
        <p:spPr>
          <a:xfrm>
            <a:off x="954808" y="1980090"/>
            <a:ext cx="1793877" cy="1823989"/>
          </a:xfrm>
          <a:prstGeom prst="ellipse">
            <a:avLst/>
          </a:prstGeom>
          <a:noFill/>
          <a:ln cap="rnd" cmpd="sng" w="3810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57"/>
          <p:cNvSpPr/>
          <p:nvPr>
            <p:ph idx="2" type="pic"/>
          </p:nvPr>
        </p:nvSpPr>
        <p:spPr>
          <a:xfrm>
            <a:off x="858412" y="1861557"/>
            <a:ext cx="2029915" cy="2063988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257"/>
          <p:cNvSpPr txBox="1"/>
          <p:nvPr>
            <p:ph idx="1" type="body"/>
          </p:nvPr>
        </p:nvSpPr>
        <p:spPr>
          <a:xfrm>
            <a:off x="858649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257"/>
          <p:cNvSpPr txBox="1"/>
          <p:nvPr>
            <p:ph idx="3" type="body"/>
          </p:nvPr>
        </p:nvSpPr>
        <p:spPr>
          <a:xfrm>
            <a:off x="858649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257"/>
          <p:cNvSpPr txBox="1"/>
          <p:nvPr>
            <p:ph idx="4" type="body"/>
          </p:nvPr>
        </p:nvSpPr>
        <p:spPr>
          <a:xfrm>
            <a:off x="858651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3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257"/>
          <p:cNvSpPr txBox="1"/>
          <p:nvPr>
            <p:ph idx="5" type="body"/>
          </p:nvPr>
        </p:nvSpPr>
        <p:spPr>
          <a:xfrm>
            <a:off x="1610728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33"/>
              <a:buFont typeface="Arial"/>
              <a:buNone/>
              <a:defRPr b="1" i="0" sz="3333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12" name="Google Shape;212;p257"/>
          <p:cNvCxnSpPr/>
          <p:nvPr/>
        </p:nvCxnSpPr>
        <p:spPr>
          <a:xfrm>
            <a:off x="3228335" y="1851379"/>
            <a:ext cx="0" cy="4607999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13" name="Google Shape;213;p257"/>
          <p:cNvSpPr/>
          <p:nvPr/>
        </p:nvSpPr>
        <p:spPr>
          <a:xfrm>
            <a:off x="3761934" y="1980090"/>
            <a:ext cx="1793877" cy="1823989"/>
          </a:xfrm>
          <a:prstGeom prst="ellipse">
            <a:avLst/>
          </a:prstGeom>
          <a:noFill/>
          <a:ln cap="rnd" cmpd="sng" w="3810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57"/>
          <p:cNvSpPr/>
          <p:nvPr>
            <p:ph idx="6" type="pic"/>
          </p:nvPr>
        </p:nvSpPr>
        <p:spPr>
          <a:xfrm>
            <a:off x="3665537" y="1861557"/>
            <a:ext cx="2029915" cy="2063988"/>
          </a:xfrm>
          <a:prstGeom prst="rect">
            <a:avLst/>
          </a:prstGeom>
          <a:noFill/>
          <a:ln>
            <a:noFill/>
          </a:ln>
        </p:spPr>
      </p:sp>
      <p:sp>
        <p:nvSpPr>
          <p:cNvPr id="215" name="Google Shape;215;p257"/>
          <p:cNvSpPr txBox="1"/>
          <p:nvPr>
            <p:ph idx="7" type="body"/>
          </p:nvPr>
        </p:nvSpPr>
        <p:spPr>
          <a:xfrm>
            <a:off x="3610341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Google Shape;216;p257"/>
          <p:cNvSpPr txBox="1"/>
          <p:nvPr>
            <p:ph idx="8" type="body"/>
          </p:nvPr>
        </p:nvSpPr>
        <p:spPr>
          <a:xfrm>
            <a:off x="3610341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257"/>
          <p:cNvSpPr txBox="1"/>
          <p:nvPr>
            <p:ph idx="9" type="body"/>
          </p:nvPr>
        </p:nvSpPr>
        <p:spPr>
          <a:xfrm>
            <a:off x="3610343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3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Google Shape;218;p257"/>
          <p:cNvSpPr txBox="1"/>
          <p:nvPr>
            <p:ph idx="13" type="body"/>
          </p:nvPr>
        </p:nvSpPr>
        <p:spPr>
          <a:xfrm>
            <a:off x="4362420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771B"/>
              </a:buClr>
              <a:buSzPts val="3333"/>
              <a:buFont typeface="Arial"/>
              <a:buNone/>
              <a:defRPr b="1" i="0" sz="3333" u="none" cap="none" strike="noStrike">
                <a:solidFill>
                  <a:srgbClr val="50771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19" name="Google Shape;219;p257"/>
          <p:cNvCxnSpPr/>
          <p:nvPr/>
        </p:nvCxnSpPr>
        <p:spPr>
          <a:xfrm>
            <a:off x="6099319" y="1851379"/>
            <a:ext cx="0" cy="4607999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20" name="Google Shape;220;p257"/>
          <p:cNvSpPr/>
          <p:nvPr/>
        </p:nvSpPr>
        <p:spPr>
          <a:xfrm>
            <a:off x="6525956" y="1980090"/>
            <a:ext cx="1793877" cy="1823989"/>
          </a:xfrm>
          <a:prstGeom prst="ellipse">
            <a:avLst/>
          </a:prstGeom>
          <a:noFill/>
          <a:ln cap="rnd" cmpd="sng" w="3810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57"/>
          <p:cNvSpPr/>
          <p:nvPr>
            <p:ph idx="14" type="pic"/>
          </p:nvPr>
        </p:nvSpPr>
        <p:spPr>
          <a:xfrm>
            <a:off x="6429560" y="1861557"/>
            <a:ext cx="2029915" cy="2063988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257"/>
          <p:cNvSpPr txBox="1"/>
          <p:nvPr>
            <p:ph idx="15" type="body"/>
          </p:nvPr>
        </p:nvSpPr>
        <p:spPr>
          <a:xfrm>
            <a:off x="6374364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3" name="Google Shape;223;p257"/>
          <p:cNvSpPr txBox="1"/>
          <p:nvPr>
            <p:ph idx="16" type="body"/>
          </p:nvPr>
        </p:nvSpPr>
        <p:spPr>
          <a:xfrm>
            <a:off x="6374364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" name="Google Shape;224;p257"/>
          <p:cNvSpPr txBox="1"/>
          <p:nvPr>
            <p:ph idx="17" type="body"/>
          </p:nvPr>
        </p:nvSpPr>
        <p:spPr>
          <a:xfrm>
            <a:off x="6374365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3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257"/>
          <p:cNvSpPr txBox="1"/>
          <p:nvPr>
            <p:ph idx="18" type="body"/>
          </p:nvPr>
        </p:nvSpPr>
        <p:spPr>
          <a:xfrm>
            <a:off x="7126443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33"/>
              <a:buFont typeface="Arial"/>
              <a:buNone/>
              <a:defRPr b="1" i="0" sz="3333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26" name="Google Shape;226;p257"/>
          <p:cNvCxnSpPr/>
          <p:nvPr/>
        </p:nvCxnSpPr>
        <p:spPr>
          <a:xfrm>
            <a:off x="8811788" y="1851379"/>
            <a:ext cx="0" cy="4607999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27" name="Google Shape;227;p257"/>
          <p:cNvSpPr/>
          <p:nvPr/>
        </p:nvSpPr>
        <p:spPr>
          <a:xfrm>
            <a:off x="9315796" y="1980090"/>
            <a:ext cx="1793877" cy="1823989"/>
          </a:xfrm>
          <a:prstGeom prst="ellipse">
            <a:avLst/>
          </a:prstGeom>
          <a:noFill/>
          <a:ln cap="rnd" cmpd="sng" w="3810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57"/>
          <p:cNvSpPr/>
          <p:nvPr>
            <p:ph idx="19" type="pic"/>
          </p:nvPr>
        </p:nvSpPr>
        <p:spPr>
          <a:xfrm>
            <a:off x="9219400" y="1861557"/>
            <a:ext cx="2029915" cy="2063988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257"/>
          <p:cNvSpPr txBox="1"/>
          <p:nvPr>
            <p:ph idx="20" type="body"/>
          </p:nvPr>
        </p:nvSpPr>
        <p:spPr>
          <a:xfrm>
            <a:off x="9199956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257"/>
          <p:cNvSpPr txBox="1"/>
          <p:nvPr>
            <p:ph idx="21" type="body"/>
          </p:nvPr>
        </p:nvSpPr>
        <p:spPr>
          <a:xfrm>
            <a:off x="9199956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Google Shape;231;p257"/>
          <p:cNvSpPr txBox="1"/>
          <p:nvPr>
            <p:ph idx="22" type="body"/>
          </p:nvPr>
        </p:nvSpPr>
        <p:spPr>
          <a:xfrm>
            <a:off x="9199957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3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257"/>
          <p:cNvSpPr txBox="1"/>
          <p:nvPr>
            <p:ph idx="23" type="body"/>
          </p:nvPr>
        </p:nvSpPr>
        <p:spPr>
          <a:xfrm>
            <a:off x="9952035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333"/>
              <a:buFont typeface="Arial"/>
              <a:buNone/>
              <a:defRPr b="1" i="0" sz="3333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257"/>
          <p:cNvSpPr txBox="1"/>
          <p:nvPr>
            <p:ph idx="24" type="body"/>
          </p:nvPr>
        </p:nvSpPr>
        <p:spPr>
          <a:xfrm>
            <a:off x="3329431" y="248361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257"/>
          <p:cNvSpPr txBox="1"/>
          <p:nvPr>
            <p:ph idx="25" type="body"/>
          </p:nvPr>
        </p:nvSpPr>
        <p:spPr>
          <a:xfrm>
            <a:off x="3329431" y="107694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ear">
  <p:cSld name="Clea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ear">
  <p:cSld name="Clear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with title 1">
  <p:cSld name="Graphic with title 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3"/>
          <p:cNvSpPr/>
          <p:nvPr>
            <p:ph idx="2" type="pic"/>
          </p:nvPr>
        </p:nvSpPr>
        <p:spPr>
          <a:xfrm>
            <a:off x="0" y="219127"/>
            <a:ext cx="5398451" cy="69341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263"/>
          <p:cNvSpPr txBox="1"/>
          <p:nvPr>
            <p:ph idx="1" type="body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263"/>
          <p:cNvSpPr txBox="1"/>
          <p:nvPr>
            <p:ph idx="3" type="body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with title 2">
  <p:cSld name="Graphic with title 2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4"/>
          <p:cNvSpPr/>
          <p:nvPr>
            <p:ph idx="2" type="pic"/>
          </p:nvPr>
        </p:nvSpPr>
        <p:spPr>
          <a:xfrm>
            <a:off x="4898367" y="-706535"/>
            <a:ext cx="7418239" cy="7400153"/>
          </a:xfrm>
          <a:prstGeom prst="rect">
            <a:avLst/>
          </a:prstGeom>
          <a:noFill/>
          <a:ln>
            <a:noFill/>
          </a:ln>
        </p:spPr>
      </p:sp>
      <p:sp>
        <p:nvSpPr>
          <p:cNvPr id="246" name="Google Shape;246;p264"/>
          <p:cNvSpPr txBox="1"/>
          <p:nvPr>
            <p:ph idx="1" type="body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7" name="Google Shape;247;p264"/>
          <p:cNvSpPr txBox="1"/>
          <p:nvPr>
            <p:ph idx="3" type="body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with title 3">
  <p:cSld name="Graphic with title 3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5"/>
          <p:cNvSpPr/>
          <p:nvPr>
            <p:ph idx="2" type="pic"/>
          </p:nvPr>
        </p:nvSpPr>
        <p:spPr>
          <a:xfrm>
            <a:off x="4775079" y="0"/>
            <a:ext cx="7418239" cy="6467624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Google Shape;250;p265"/>
          <p:cNvSpPr txBox="1"/>
          <p:nvPr>
            <p:ph idx="1" type="body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1" name="Google Shape;251;p265"/>
          <p:cNvSpPr txBox="1"/>
          <p:nvPr>
            <p:ph idx="3" type="body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with title 4">
  <p:cSld name="Graphic with title 4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6"/>
          <p:cNvSpPr/>
          <p:nvPr>
            <p:ph idx="2" type="pic"/>
          </p:nvPr>
        </p:nvSpPr>
        <p:spPr>
          <a:xfrm>
            <a:off x="4898367" y="-461577"/>
            <a:ext cx="7418239" cy="7400153"/>
          </a:xfrm>
          <a:prstGeom prst="rect">
            <a:avLst/>
          </a:prstGeom>
          <a:noFill/>
          <a:ln>
            <a:noFill/>
          </a:ln>
        </p:spPr>
      </p:sp>
      <p:sp>
        <p:nvSpPr>
          <p:cNvPr id="254" name="Google Shape;254;p266"/>
          <p:cNvSpPr txBox="1"/>
          <p:nvPr>
            <p:ph idx="1" type="body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Google Shape;255;p266"/>
          <p:cNvSpPr txBox="1"/>
          <p:nvPr>
            <p:ph idx="3" type="body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 graphic 1">
  <p:cSld name="Concept graphic 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7"/>
          <p:cNvSpPr/>
          <p:nvPr>
            <p:ph idx="2" type="pic"/>
          </p:nvPr>
        </p:nvSpPr>
        <p:spPr>
          <a:xfrm>
            <a:off x="-12742" y="-819120"/>
            <a:ext cx="12169663" cy="745044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 graphic 2">
  <p:cSld name="Concept graphic 2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8"/>
          <p:cNvSpPr/>
          <p:nvPr>
            <p:ph idx="2" type="pic"/>
          </p:nvPr>
        </p:nvSpPr>
        <p:spPr>
          <a:xfrm>
            <a:off x="1" y="0"/>
            <a:ext cx="12156920" cy="66282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 graphic 3">
  <p:cSld name="Concept graphic 3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9"/>
          <p:cNvSpPr/>
          <p:nvPr>
            <p:ph idx="2" type="pic"/>
          </p:nvPr>
        </p:nvSpPr>
        <p:spPr>
          <a:xfrm>
            <a:off x="5" y="2"/>
            <a:ext cx="12156919" cy="471976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 graphic 4">
  <p:cSld name="Concept graphic 4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0"/>
          <p:cNvSpPr/>
          <p:nvPr>
            <p:ph idx="2" type="pic"/>
          </p:nvPr>
        </p:nvSpPr>
        <p:spPr>
          <a:xfrm>
            <a:off x="-13635" y="-5335"/>
            <a:ext cx="12471072" cy="60218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 graphic 5">
  <p:cSld name="Concept graphic 5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1"/>
          <p:cNvSpPr/>
          <p:nvPr>
            <p:ph idx="2" type="pic"/>
          </p:nvPr>
        </p:nvSpPr>
        <p:spPr>
          <a:xfrm>
            <a:off x="1" y="494108"/>
            <a:ext cx="12448915" cy="578895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with title 1">
  <p:cSld name="Graphic with title 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9"/>
          <p:cNvSpPr/>
          <p:nvPr>
            <p:ph idx="2" type="pic"/>
          </p:nvPr>
        </p:nvSpPr>
        <p:spPr>
          <a:xfrm>
            <a:off x="0" y="219127"/>
            <a:ext cx="5398451" cy="69341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259"/>
          <p:cNvSpPr txBox="1"/>
          <p:nvPr>
            <p:ph idx="1" type="body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59"/>
          <p:cNvSpPr txBox="1"/>
          <p:nvPr>
            <p:ph idx="3" type="body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dle title ">
  <p:cSld name="Midle title 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2"/>
          <p:cNvSpPr txBox="1"/>
          <p:nvPr>
            <p:ph idx="1" type="body"/>
          </p:nvPr>
        </p:nvSpPr>
        <p:spPr>
          <a:xfrm>
            <a:off x="635165" y="323159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272"/>
          <p:cNvSpPr txBox="1"/>
          <p:nvPr>
            <p:ph idx="2" type="body"/>
          </p:nvPr>
        </p:nvSpPr>
        <p:spPr>
          <a:xfrm>
            <a:off x="635165" y="4060176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 left title">
  <p:cSld name="Top left title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3"/>
          <p:cNvSpPr txBox="1"/>
          <p:nvPr>
            <p:ph idx="1" type="body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p273"/>
          <p:cNvSpPr txBox="1"/>
          <p:nvPr>
            <p:ph idx="2" type="body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 center title">
  <p:cSld name="Top center title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4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" name="Google Shape;274;p274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op center title">
  <p:cSld name="13_Top center title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5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275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New Macbook Silver.png" id="278" name="Google Shape;278;p2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417" y="2628432"/>
            <a:ext cx="5960632" cy="3490232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75"/>
          <p:cNvSpPr/>
          <p:nvPr>
            <p:ph idx="3" type="pic"/>
          </p:nvPr>
        </p:nvSpPr>
        <p:spPr>
          <a:xfrm>
            <a:off x="1309666" y="2882745"/>
            <a:ext cx="4548553" cy="287215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op left title">
  <p:cSld name="1_Top left title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6"/>
          <p:cNvSpPr txBox="1"/>
          <p:nvPr>
            <p:ph idx="1" type="body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276"/>
          <p:cNvSpPr txBox="1"/>
          <p:nvPr>
            <p:ph idx="2" type="body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3" name="Google Shape;283;p276"/>
          <p:cNvGrpSpPr/>
          <p:nvPr/>
        </p:nvGrpSpPr>
        <p:grpSpPr>
          <a:xfrm>
            <a:off x="6907316" y="497273"/>
            <a:ext cx="4008056" cy="5937596"/>
            <a:chOff x="0" y="0"/>
            <a:chExt cx="6591304" cy="9765730"/>
          </a:xfrm>
        </p:grpSpPr>
        <p:pic>
          <p:nvPicPr>
            <p:cNvPr id="284" name="Google Shape;284;p27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6591304" cy="9765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Google Shape;285;p276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cap="flat" cmpd="sng" w="25400">
              <a:solidFill>
                <a:srgbClr val="000000">
                  <a:alpha val="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331"/>
                <a:buFont typeface="Arial"/>
                <a:buNone/>
              </a:pPr>
              <a:r>
                <a:t/>
              </a:r>
              <a:endParaRPr b="0" i="0" sz="5331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" name="Google Shape;286;p276"/>
          <p:cNvSpPr/>
          <p:nvPr>
            <p:ph idx="3" type="pic"/>
          </p:nvPr>
        </p:nvSpPr>
        <p:spPr>
          <a:xfrm>
            <a:off x="7128099" y="1077337"/>
            <a:ext cx="3574976" cy="474620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Top center title">
  <p:cSld name="12_Top center title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7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" name="Google Shape;289;p277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0" name="Google Shape;290;p277"/>
          <p:cNvSpPr/>
          <p:nvPr>
            <p:ph idx="3" type="pic"/>
          </p:nvPr>
        </p:nvSpPr>
        <p:spPr>
          <a:xfrm>
            <a:off x="6256285" y="2409093"/>
            <a:ext cx="5248843" cy="3306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Top center title">
  <p:cSld name="14_Top center title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8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3" name="Google Shape;293;p278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4" name="Google Shape;294;p278"/>
          <p:cNvSpPr/>
          <p:nvPr>
            <p:ph idx="3" type="pic"/>
          </p:nvPr>
        </p:nvSpPr>
        <p:spPr>
          <a:xfrm>
            <a:off x="722679" y="2409093"/>
            <a:ext cx="5248843" cy="3306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op center title">
  <p:cSld name="5_Top center title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9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7" name="Google Shape;297;p279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8" name="Google Shape;298;p279"/>
          <p:cNvSpPr/>
          <p:nvPr>
            <p:ph idx="3" type="pic"/>
          </p:nvPr>
        </p:nvSpPr>
        <p:spPr>
          <a:xfrm>
            <a:off x="0" y="1875696"/>
            <a:ext cx="12192000" cy="498230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op center title">
  <p:cSld name="6_Top center title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0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1" name="Google Shape;301;p280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2" name="Google Shape;302;p280"/>
          <p:cNvSpPr/>
          <p:nvPr>
            <p:ph idx="3" type="pic"/>
          </p:nvPr>
        </p:nvSpPr>
        <p:spPr>
          <a:xfrm>
            <a:off x="0" y="1875695"/>
            <a:ext cx="12192000" cy="293076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op center title">
  <p:cSld name="4_Top center title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1"/>
          <p:cNvSpPr txBox="1"/>
          <p:nvPr>
            <p:ph idx="1" type="body"/>
          </p:nvPr>
        </p:nvSpPr>
        <p:spPr>
          <a:xfrm>
            <a:off x="3329431" y="309709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5" name="Google Shape;305;p281"/>
          <p:cNvSpPr txBox="1"/>
          <p:nvPr>
            <p:ph idx="2" type="body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6" name="Google Shape;306;p281"/>
          <p:cNvSpPr/>
          <p:nvPr>
            <p:ph idx="3" type="pic"/>
          </p:nvPr>
        </p:nvSpPr>
        <p:spPr>
          <a:xfrm>
            <a:off x="624417" y="1685045"/>
            <a:ext cx="3475892" cy="3475892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281"/>
          <p:cNvSpPr/>
          <p:nvPr>
            <p:ph idx="4" type="pic"/>
          </p:nvPr>
        </p:nvSpPr>
        <p:spPr>
          <a:xfrm>
            <a:off x="4358054" y="1685045"/>
            <a:ext cx="3475892" cy="3475892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281"/>
          <p:cNvSpPr/>
          <p:nvPr>
            <p:ph idx="5" type="pic"/>
          </p:nvPr>
        </p:nvSpPr>
        <p:spPr>
          <a:xfrm>
            <a:off x="8091691" y="1685045"/>
            <a:ext cx="3475892" cy="347589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 left title">
  <p:cSld name="Top left 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0"/>
          <p:cNvSpPr txBox="1"/>
          <p:nvPr>
            <p:ph idx="1" type="body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60"/>
          <p:cNvSpPr txBox="1"/>
          <p:nvPr>
            <p:ph idx="2" type="body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op center title">
  <p:cSld name="11_Top center title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2"/>
          <p:cNvSpPr txBox="1"/>
          <p:nvPr>
            <p:ph idx="1" type="body"/>
          </p:nvPr>
        </p:nvSpPr>
        <p:spPr>
          <a:xfrm>
            <a:off x="3329431" y="309709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1" name="Google Shape;311;p282"/>
          <p:cNvSpPr txBox="1"/>
          <p:nvPr>
            <p:ph idx="2" type="body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2" name="Google Shape;312;p282"/>
          <p:cNvSpPr/>
          <p:nvPr>
            <p:ph idx="3" type="pic"/>
          </p:nvPr>
        </p:nvSpPr>
        <p:spPr>
          <a:xfrm>
            <a:off x="624420" y="1705708"/>
            <a:ext cx="5248843" cy="3306280"/>
          </a:xfrm>
          <a:prstGeom prst="rect">
            <a:avLst/>
          </a:prstGeom>
          <a:noFill/>
          <a:ln>
            <a:noFill/>
          </a:ln>
        </p:spPr>
      </p:sp>
      <p:sp>
        <p:nvSpPr>
          <p:cNvPr id="313" name="Google Shape;313;p282"/>
          <p:cNvSpPr/>
          <p:nvPr>
            <p:ph idx="4" type="pic"/>
          </p:nvPr>
        </p:nvSpPr>
        <p:spPr>
          <a:xfrm>
            <a:off x="6318741" y="1705708"/>
            <a:ext cx="5248843" cy="3306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op center title">
  <p:cSld name="10_Top center title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3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6" name="Google Shape;316;p283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7" name="Google Shape;317;p283"/>
          <p:cNvSpPr/>
          <p:nvPr>
            <p:ph idx="3" type="pic"/>
          </p:nvPr>
        </p:nvSpPr>
        <p:spPr>
          <a:xfrm>
            <a:off x="1160588" y="2262559"/>
            <a:ext cx="2614243" cy="2614243"/>
          </a:xfrm>
          <a:prstGeom prst="rect">
            <a:avLst/>
          </a:prstGeom>
          <a:noFill/>
          <a:ln>
            <a:noFill/>
          </a:ln>
        </p:spPr>
      </p:sp>
      <p:sp>
        <p:nvSpPr>
          <p:cNvPr id="318" name="Google Shape;318;p283"/>
          <p:cNvSpPr/>
          <p:nvPr>
            <p:ph idx="4" type="pic"/>
          </p:nvPr>
        </p:nvSpPr>
        <p:spPr>
          <a:xfrm>
            <a:off x="4788879" y="2262559"/>
            <a:ext cx="2614243" cy="2614243"/>
          </a:xfrm>
          <a:prstGeom prst="rect">
            <a:avLst/>
          </a:prstGeom>
          <a:noFill/>
          <a:ln>
            <a:noFill/>
          </a:ln>
        </p:spPr>
      </p:sp>
      <p:sp>
        <p:nvSpPr>
          <p:cNvPr id="319" name="Google Shape;319;p283"/>
          <p:cNvSpPr/>
          <p:nvPr>
            <p:ph idx="5" type="pic"/>
          </p:nvPr>
        </p:nvSpPr>
        <p:spPr>
          <a:xfrm>
            <a:off x="8305797" y="2262559"/>
            <a:ext cx="2614243" cy="261424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op center title">
  <p:cSld name="7_Top center title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4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2" name="Google Shape;322;p284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3" name="Google Shape;323;p284"/>
          <p:cNvSpPr/>
          <p:nvPr>
            <p:ph idx="3" type="pic"/>
          </p:nvPr>
        </p:nvSpPr>
        <p:spPr>
          <a:xfrm>
            <a:off x="624418" y="2133604"/>
            <a:ext cx="2344613" cy="2344613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284"/>
          <p:cNvSpPr/>
          <p:nvPr>
            <p:ph idx="4" type="pic"/>
          </p:nvPr>
        </p:nvSpPr>
        <p:spPr>
          <a:xfrm>
            <a:off x="3490708" y="2133604"/>
            <a:ext cx="2344613" cy="2344613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284"/>
          <p:cNvSpPr/>
          <p:nvPr>
            <p:ph idx="5" type="pic"/>
          </p:nvPr>
        </p:nvSpPr>
        <p:spPr>
          <a:xfrm>
            <a:off x="6356999" y="2133604"/>
            <a:ext cx="2344613" cy="2344613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284"/>
          <p:cNvSpPr/>
          <p:nvPr>
            <p:ph idx="6" type="pic"/>
          </p:nvPr>
        </p:nvSpPr>
        <p:spPr>
          <a:xfrm>
            <a:off x="9222971" y="2133604"/>
            <a:ext cx="2344613" cy="234461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op center title">
  <p:cSld name="8_Top center title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5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9" name="Google Shape;329;p285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0" name="Google Shape;330;p285"/>
          <p:cNvSpPr/>
          <p:nvPr>
            <p:ph idx="3" type="pic"/>
          </p:nvPr>
        </p:nvSpPr>
        <p:spPr>
          <a:xfrm>
            <a:off x="624418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285"/>
          <p:cNvSpPr/>
          <p:nvPr>
            <p:ph idx="4" type="pic"/>
          </p:nvPr>
        </p:nvSpPr>
        <p:spPr>
          <a:xfrm>
            <a:off x="2869443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332" name="Google Shape;332;p285"/>
          <p:cNvSpPr/>
          <p:nvPr>
            <p:ph idx="5" type="pic"/>
          </p:nvPr>
        </p:nvSpPr>
        <p:spPr>
          <a:xfrm>
            <a:off x="5114470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85"/>
          <p:cNvSpPr/>
          <p:nvPr>
            <p:ph idx="6" type="pic"/>
          </p:nvPr>
        </p:nvSpPr>
        <p:spPr>
          <a:xfrm>
            <a:off x="7359497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85"/>
          <p:cNvSpPr/>
          <p:nvPr>
            <p:ph idx="7" type="pic"/>
          </p:nvPr>
        </p:nvSpPr>
        <p:spPr>
          <a:xfrm>
            <a:off x="9604523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op center title">
  <p:cSld name="9_Top center title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6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7" name="Google Shape;337;p286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8" name="Google Shape;338;p286"/>
          <p:cNvSpPr/>
          <p:nvPr>
            <p:ph idx="3" type="pic"/>
          </p:nvPr>
        </p:nvSpPr>
        <p:spPr>
          <a:xfrm>
            <a:off x="624418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286"/>
          <p:cNvSpPr/>
          <p:nvPr>
            <p:ph idx="4" type="pic"/>
          </p:nvPr>
        </p:nvSpPr>
        <p:spPr>
          <a:xfrm>
            <a:off x="624418" y="4290653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286"/>
          <p:cNvSpPr/>
          <p:nvPr>
            <p:ph idx="5" type="pic"/>
          </p:nvPr>
        </p:nvSpPr>
        <p:spPr>
          <a:xfrm>
            <a:off x="6096001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341" name="Google Shape;341;p286"/>
          <p:cNvSpPr/>
          <p:nvPr>
            <p:ph idx="6" type="pic"/>
          </p:nvPr>
        </p:nvSpPr>
        <p:spPr>
          <a:xfrm>
            <a:off x="6096001" y="4290653"/>
            <a:ext cx="1981196" cy="198119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op center title">
  <p:cSld name="2_Top center title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7"/>
          <p:cNvSpPr txBox="1"/>
          <p:nvPr>
            <p:ph idx="1" type="body"/>
          </p:nvPr>
        </p:nvSpPr>
        <p:spPr>
          <a:xfrm>
            <a:off x="3329431" y="84920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4" name="Google Shape;344;p287"/>
          <p:cNvSpPr txBox="1"/>
          <p:nvPr>
            <p:ph idx="2" type="body"/>
          </p:nvPr>
        </p:nvSpPr>
        <p:spPr>
          <a:xfrm>
            <a:off x="3329431" y="1677787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5" name="Google Shape;345;p287"/>
          <p:cNvSpPr txBox="1"/>
          <p:nvPr>
            <p:ph idx="3" type="body"/>
          </p:nvPr>
        </p:nvSpPr>
        <p:spPr>
          <a:xfrm>
            <a:off x="1033355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6" name="Google Shape;346;p287"/>
          <p:cNvSpPr/>
          <p:nvPr/>
        </p:nvSpPr>
        <p:spPr>
          <a:xfrm flipH="1">
            <a:off x="682508" y="5595943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1" i="0" sz="1333" u="none" cap="none" strike="noStrike">
              <a:solidFill>
                <a:srgbClr val="7F7F7F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47" name="Google Shape;347;p287"/>
          <p:cNvSpPr txBox="1"/>
          <p:nvPr>
            <p:ph idx="4" type="body"/>
          </p:nvPr>
        </p:nvSpPr>
        <p:spPr>
          <a:xfrm>
            <a:off x="1033355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8" name="Google Shape;348;p287"/>
          <p:cNvSpPr/>
          <p:nvPr/>
        </p:nvSpPr>
        <p:spPr>
          <a:xfrm flipH="1">
            <a:off x="682508" y="6002343"/>
            <a:ext cx="240000" cy="2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1" i="0" sz="1333" u="none" cap="none" strike="noStrike">
              <a:solidFill>
                <a:srgbClr val="7F7F7F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49" name="Google Shape;349;p287"/>
          <p:cNvSpPr txBox="1"/>
          <p:nvPr>
            <p:ph idx="5" type="body"/>
          </p:nvPr>
        </p:nvSpPr>
        <p:spPr>
          <a:xfrm>
            <a:off x="3806016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0" name="Google Shape;350;p287"/>
          <p:cNvSpPr/>
          <p:nvPr/>
        </p:nvSpPr>
        <p:spPr>
          <a:xfrm flipH="1">
            <a:off x="3455169" y="5595943"/>
            <a:ext cx="240000" cy="2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1" i="0" sz="1333" u="none" cap="none" strike="noStrik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51" name="Google Shape;351;p287"/>
          <p:cNvSpPr txBox="1"/>
          <p:nvPr>
            <p:ph idx="6" type="body"/>
          </p:nvPr>
        </p:nvSpPr>
        <p:spPr>
          <a:xfrm>
            <a:off x="3806016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2" name="Google Shape;352;p287"/>
          <p:cNvSpPr/>
          <p:nvPr/>
        </p:nvSpPr>
        <p:spPr>
          <a:xfrm flipH="1">
            <a:off x="3455169" y="6002343"/>
            <a:ext cx="240000" cy="24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1" i="0" sz="1333" u="none" cap="none" strike="noStrik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53" name="Google Shape;353;p287"/>
          <p:cNvSpPr txBox="1"/>
          <p:nvPr>
            <p:ph idx="7" type="body"/>
          </p:nvPr>
        </p:nvSpPr>
        <p:spPr>
          <a:xfrm>
            <a:off x="6494011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4" name="Google Shape;354;p287"/>
          <p:cNvSpPr/>
          <p:nvPr/>
        </p:nvSpPr>
        <p:spPr>
          <a:xfrm flipH="1">
            <a:off x="6143164" y="5595943"/>
            <a:ext cx="240000" cy="24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1" i="0" sz="1333" u="none" cap="none" strike="noStrik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55" name="Google Shape;355;p287"/>
          <p:cNvSpPr txBox="1"/>
          <p:nvPr>
            <p:ph idx="8" type="body"/>
          </p:nvPr>
        </p:nvSpPr>
        <p:spPr>
          <a:xfrm>
            <a:off x="6494011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6" name="Google Shape;356;p287"/>
          <p:cNvSpPr/>
          <p:nvPr/>
        </p:nvSpPr>
        <p:spPr>
          <a:xfrm flipH="1">
            <a:off x="6143164" y="6002343"/>
            <a:ext cx="240000" cy="240000"/>
          </a:xfrm>
          <a:prstGeom prst="ellipse">
            <a:avLst/>
          </a:prstGeom>
          <a:solidFill>
            <a:srgbClr val="4836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1" i="0" sz="1333" u="none" cap="none" strike="noStrik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57" name="Google Shape;357;p287"/>
          <p:cNvSpPr txBox="1"/>
          <p:nvPr>
            <p:ph idx="9" type="body"/>
          </p:nvPr>
        </p:nvSpPr>
        <p:spPr>
          <a:xfrm>
            <a:off x="9182005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8" name="Google Shape;358;p287"/>
          <p:cNvSpPr/>
          <p:nvPr/>
        </p:nvSpPr>
        <p:spPr>
          <a:xfrm flipH="1">
            <a:off x="8831159" y="5595943"/>
            <a:ext cx="240000" cy="240000"/>
          </a:xfrm>
          <a:prstGeom prst="ellipse">
            <a:avLst/>
          </a:prstGeom>
          <a:solidFill>
            <a:srgbClr val="5077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1" i="0" sz="1333" u="none" cap="none" strike="noStrik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59" name="Google Shape;359;p287"/>
          <p:cNvSpPr txBox="1"/>
          <p:nvPr>
            <p:ph idx="13" type="body"/>
          </p:nvPr>
        </p:nvSpPr>
        <p:spPr>
          <a:xfrm>
            <a:off x="9182005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0" name="Google Shape;360;p287"/>
          <p:cNvSpPr/>
          <p:nvPr/>
        </p:nvSpPr>
        <p:spPr>
          <a:xfrm flipH="1">
            <a:off x="8831159" y="6002343"/>
            <a:ext cx="240000" cy="240000"/>
          </a:xfrm>
          <a:prstGeom prst="ellipse">
            <a:avLst/>
          </a:prstGeom>
          <a:solidFill>
            <a:srgbClr val="1442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1" i="0" sz="1333" u="none" cap="none" strike="noStrik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op center title">
  <p:cSld name="3_Top center title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8"/>
          <p:cNvSpPr txBox="1"/>
          <p:nvPr>
            <p:ph idx="1" type="body"/>
          </p:nvPr>
        </p:nvSpPr>
        <p:spPr>
          <a:xfrm>
            <a:off x="3329431" y="19561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3" name="Google Shape;363;p288"/>
          <p:cNvSpPr txBox="1"/>
          <p:nvPr>
            <p:ph idx="2" type="body"/>
          </p:nvPr>
        </p:nvSpPr>
        <p:spPr>
          <a:xfrm>
            <a:off x="3329431" y="102419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4" name="Google Shape;364;p288"/>
          <p:cNvSpPr/>
          <p:nvPr/>
        </p:nvSpPr>
        <p:spPr>
          <a:xfrm>
            <a:off x="1050232" y="1656563"/>
            <a:ext cx="2112000" cy="2111997"/>
          </a:xfrm>
          <a:prstGeom prst="arc">
            <a:avLst>
              <a:gd fmla="val 11622373" name="adj1"/>
              <a:gd fmla="val 10303517" name="adj2"/>
            </a:avLst>
          </a:prstGeom>
          <a:noFill/>
          <a:ln cap="sq" cmpd="sng" w="1270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88"/>
          <p:cNvSpPr/>
          <p:nvPr/>
        </p:nvSpPr>
        <p:spPr>
          <a:xfrm>
            <a:off x="710333" y="2347948"/>
            <a:ext cx="749283" cy="7492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88"/>
          <p:cNvSpPr txBox="1"/>
          <p:nvPr>
            <p:ph idx="3" type="body"/>
          </p:nvPr>
        </p:nvSpPr>
        <p:spPr>
          <a:xfrm>
            <a:off x="732028" y="230286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7" name="Google Shape;367;p288"/>
          <p:cNvSpPr/>
          <p:nvPr>
            <p:ph idx="4" type="pic"/>
          </p:nvPr>
        </p:nvSpPr>
        <p:spPr>
          <a:xfrm>
            <a:off x="1308070" y="1814003"/>
            <a:ext cx="1692180" cy="177564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88"/>
          <p:cNvSpPr/>
          <p:nvPr/>
        </p:nvSpPr>
        <p:spPr>
          <a:xfrm>
            <a:off x="6492164" y="1656563"/>
            <a:ext cx="2112000" cy="2111997"/>
          </a:xfrm>
          <a:prstGeom prst="arc">
            <a:avLst>
              <a:gd fmla="val 11622373" name="adj1"/>
              <a:gd fmla="val 10303517" name="adj2"/>
            </a:avLst>
          </a:prstGeom>
          <a:noFill/>
          <a:ln cap="sq" cmpd="sng" w="127000">
            <a:solidFill>
              <a:schemeClr val="accent3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88"/>
          <p:cNvSpPr/>
          <p:nvPr/>
        </p:nvSpPr>
        <p:spPr>
          <a:xfrm>
            <a:off x="6152265" y="2347948"/>
            <a:ext cx="749283" cy="7492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88"/>
          <p:cNvSpPr txBox="1"/>
          <p:nvPr>
            <p:ph idx="5" type="body"/>
          </p:nvPr>
        </p:nvSpPr>
        <p:spPr>
          <a:xfrm>
            <a:off x="6173960" y="230286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1" name="Google Shape;371;p288"/>
          <p:cNvSpPr/>
          <p:nvPr>
            <p:ph idx="6" type="pic"/>
          </p:nvPr>
        </p:nvSpPr>
        <p:spPr>
          <a:xfrm>
            <a:off x="6750002" y="1814003"/>
            <a:ext cx="1692180" cy="1775640"/>
          </a:xfrm>
          <a:prstGeom prst="rect">
            <a:avLst/>
          </a:prstGeom>
          <a:noFill/>
          <a:ln>
            <a:noFill/>
          </a:ln>
        </p:spPr>
      </p:sp>
      <p:sp>
        <p:nvSpPr>
          <p:cNvPr id="372" name="Google Shape;372;p288"/>
          <p:cNvSpPr/>
          <p:nvPr/>
        </p:nvSpPr>
        <p:spPr>
          <a:xfrm>
            <a:off x="1050232" y="4182244"/>
            <a:ext cx="2112000" cy="2111997"/>
          </a:xfrm>
          <a:prstGeom prst="arc">
            <a:avLst>
              <a:gd fmla="val 11622373" name="adj1"/>
              <a:gd fmla="val 10303517" name="adj2"/>
            </a:avLst>
          </a:prstGeom>
          <a:noFill/>
          <a:ln cap="sq" cmpd="sng" w="127000">
            <a:solidFill>
              <a:schemeClr val="accent4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88"/>
          <p:cNvSpPr/>
          <p:nvPr/>
        </p:nvSpPr>
        <p:spPr>
          <a:xfrm>
            <a:off x="710333" y="4873630"/>
            <a:ext cx="749283" cy="7492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88"/>
          <p:cNvSpPr txBox="1"/>
          <p:nvPr>
            <p:ph idx="7" type="body"/>
          </p:nvPr>
        </p:nvSpPr>
        <p:spPr>
          <a:xfrm>
            <a:off x="732028" y="4828546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5" name="Google Shape;375;p288"/>
          <p:cNvSpPr/>
          <p:nvPr>
            <p:ph idx="8" type="pic"/>
          </p:nvPr>
        </p:nvSpPr>
        <p:spPr>
          <a:xfrm>
            <a:off x="1308070" y="4339684"/>
            <a:ext cx="1692180" cy="1775640"/>
          </a:xfrm>
          <a:prstGeom prst="rect">
            <a:avLst/>
          </a:prstGeom>
          <a:noFill/>
          <a:ln>
            <a:noFill/>
          </a:ln>
        </p:spPr>
      </p:sp>
      <p:sp>
        <p:nvSpPr>
          <p:cNvPr id="376" name="Google Shape;376;p288"/>
          <p:cNvSpPr/>
          <p:nvPr/>
        </p:nvSpPr>
        <p:spPr>
          <a:xfrm>
            <a:off x="6492164" y="4182244"/>
            <a:ext cx="2112000" cy="2111997"/>
          </a:xfrm>
          <a:prstGeom prst="arc">
            <a:avLst>
              <a:gd fmla="val 11622373" name="adj1"/>
              <a:gd fmla="val 10303517" name="adj2"/>
            </a:avLst>
          </a:prstGeom>
          <a:noFill/>
          <a:ln cap="sq" cmpd="sng" w="127000">
            <a:solidFill>
              <a:schemeClr val="accent5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88"/>
          <p:cNvSpPr/>
          <p:nvPr/>
        </p:nvSpPr>
        <p:spPr>
          <a:xfrm>
            <a:off x="6152265" y="4873630"/>
            <a:ext cx="749283" cy="74927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88"/>
          <p:cNvSpPr txBox="1"/>
          <p:nvPr>
            <p:ph idx="9" type="body"/>
          </p:nvPr>
        </p:nvSpPr>
        <p:spPr>
          <a:xfrm>
            <a:off x="6173960" y="4828546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9" name="Google Shape;379;p288"/>
          <p:cNvSpPr/>
          <p:nvPr>
            <p:ph idx="13" type="pic"/>
          </p:nvPr>
        </p:nvSpPr>
        <p:spPr>
          <a:xfrm>
            <a:off x="6750002" y="4339684"/>
            <a:ext cx="1692180" cy="17756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top title">
  <p:cSld name="Right top title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9"/>
          <p:cNvSpPr txBox="1"/>
          <p:nvPr>
            <p:ph idx="1" type="body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2" name="Google Shape;382;p289"/>
          <p:cNvSpPr txBox="1"/>
          <p:nvPr>
            <p:ph idx="2" type="body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eghts">
  <p:cSld name="Streghts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0"/>
          <p:cNvSpPr/>
          <p:nvPr>
            <p:ph idx="2" type="pic"/>
          </p:nvPr>
        </p:nvSpPr>
        <p:spPr>
          <a:xfrm>
            <a:off x="1348366" y="989762"/>
            <a:ext cx="3433996" cy="4740476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90"/>
          <p:cNvSpPr txBox="1"/>
          <p:nvPr>
            <p:ph idx="1" type="body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6" name="Google Shape;386;p290"/>
          <p:cNvSpPr txBox="1"/>
          <p:nvPr>
            <p:ph idx="3" type="body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eacknesses">
  <p:cSld name="Weacknesses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1"/>
          <p:cNvSpPr/>
          <p:nvPr>
            <p:ph idx="2" type="pic"/>
          </p:nvPr>
        </p:nvSpPr>
        <p:spPr>
          <a:xfrm>
            <a:off x="6202129" y="989762"/>
            <a:ext cx="5259327" cy="4897868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Google Shape;389;p291"/>
          <p:cNvSpPr txBox="1"/>
          <p:nvPr>
            <p:ph idx="1" type="body"/>
          </p:nvPr>
        </p:nvSpPr>
        <p:spPr>
          <a:xfrm>
            <a:off x="624416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0" name="Google Shape;390;p291"/>
          <p:cNvSpPr txBox="1"/>
          <p:nvPr>
            <p:ph idx="3" type="body"/>
          </p:nvPr>
        </p:nvSpPr>
        <p:spPr>
          <a:xfrm>
            <a:off x="624416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ear">
  <p:cSld name="Clea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ortunities">
  <p:cSld name="Oportunities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2"/>
          <p:cNvSpPr/>
          <p:nvPr>
            <p:ph idx="2" type="pic"/>
          </p:nvPr>
        </p:nvSpPr>
        <p:spPr>
          <a:xfrm>
            <a:off x="1066285" y="959478"/>
            <a:ext cx="4276177" cy="5307917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Google Shape;393;p292"/>
          <p:cNvSpPr txBox="1"/>
          <p:nvPr>
            <p:ph idx="1" type="body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4" name="Google Shape;394;p292"/>
          <p:cNvSpPr txBox="1"/>
          <p:nvPr>
            <p:ph idx="3" type="body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ats">
  <p:cSld name="Threats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3"/>
          <p:cNvSpPr/>
          <p:nvPr>
            <p:ph idx="2" type="pic"/>
          </p:nvPr>
        </p:nvSpPr>
        <p:spPr>
          <a:xfrm>
            <a:off x="7040660" y="973997"/>
            <a:ext cx="3582264" cy="5631793"/>
          </a:xfrm>
          <a:prstGeom prst="rect">
            <a:avLst/>
          </a:prstGeom>
          <a:noFill/>
          <a:ln>
            <a:noFill/>
          </a:ln>
        </p:spPr>
      </p:sp>
      <p:sp>
        <p:nvSpPr>
          <p:cNvPr id="397" name="Google Shape;397;p293"/>
          <p:cNvSpPr txBox="1"/>
          <p:nvPr>
            <p:ph idx="1" type="body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8" name="Google Shape;398;p293"/>
          <p:cNvSpPr txBox="1"/>
          <p:nvPr>
            <p:ph idx="3" type="body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op center title">
  <p:cSld name="1_Top center title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94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1" name="Google Shape;401;p294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2" name="Google Shape;402;p294"/>
          <p:cNvSpPr/>
          <p:nvPr/>
        </p:nvSpPr>
        <p:spPr>
          <a:xfrm>
            <a:off x="996833" y="2023904"/>
            <a:ext cx="2880004" cy="2880000"/>
          </a:xfrm>
          <a:prstGeom prst="ellipse">
            <a:avLst/>
          </a:prstGeom>
          <a:noFill/>
          <a:ln cap="rnd" cmpd="sng" w="3810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94"/>
          <p:cNvSpPr/>
          <p:nvPr/>
        </p:nvSpPr>
        <p:spPr>
          <a:xfrm>
            <a:off x="4654431" y="2023904"/>
            <a:ext cx="2880004" cy="2880000"/>
          </a:xfrm>
          <a:prstGeom prst="ellipse">
            <a:avLst/>
          </a:prstGeom>
          <a:noFill/>
          <a:ln cap="rnd" cmpd="sng" w="3810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94"/>
          <p:cNvSpPr/>
          <p:nvPr/>
        </p:nvSpPr>
        <p:spPr>
          <a:xfrm>
            <a:off x="8334609" y="2023904"/>
            <a:ext cx="2880004" cy="2880000"/>
          </a:xfrm>
          <a:prstGeom prst="ellipse">
            <a:avLst/>
          </a:prstGeom>
          <a:noFill/>
          <a:ln cap="rnd" cmpd="sng" w="3810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94"/>
          <p:cNvSpPr/>
          <p:nvPr/>
        </p:nvSpPr>
        <p:spPr>
          <a:xfrm>
            <a:off x="3873618" y="3114585"/>
            <a:ext cx="816001" cy="815999"/>
          </a:xfrm>
          <a:prstGeom prst="ellipse">
            <a:avLst/>
          </a:prstGeom>
          <a:solidFill>
            <a:srgbClr val="4836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94"/>
          <p:cNvSpPr/>
          <p:nvPr/>
        </p:nvSpPr>
        <p:spPr>
          <a:xfrm>
            <a:off x="7514986" y="3114585"/>
            <a:ext cx="816001" cy="815999"/>
          </a:xfrm>
          <a:prstGeom prst="ellipse">
            <a:avLst/>
          </a:prstGeom>
          <a:solidFill>
            <a:srgbClr val="5077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94"/>
          <p:cNvSpPr/>
          <p:nvPr>
            <p:ph idx="3" type="pic"/>
          </p:nvPr>
        </p:nvSpPr>
        <p:spPr>
          <a:xfrm>
            <a:off x="874187" y="1912129"/>
            <a:ext cx="3072984" cy="3120000"/>
          </a:xfrm>
          <a:prstGeom prst="rect">
            <a:avLst/>
          </a:prstGeom>
          <a:noFill/>
          <a:ln>
            <a:noFill/>
          </a:ln>
        </p:spPr>
      </p:sp>
      <p:sp>
        <p:nvSpPr>
          <p:cNvPr id="408" name="Google Shape;408;p294"/>
          <p:cNvSpPr/>
          <p:nvPr>
            <p:ph idx="4" type="pic"/>
          </p:nvPr>
        </p:nvSpPr>
        <p:spPr>
          <a:xfrm>
            <a:off x="4585804" y="1912129"/>
            <a:ext cx="3016120" cy="3120000"/>
          </a:xfrm>
          <a:prstGeom prst="rect">
            <a:avLst/>
          </a:prstGeom>
          <a:noFill/>
          <a:ln>
            <a:noFill/>
          </a:ln>
        </p:spPr>
      </p:sp>
      <p:sp>
        <p:nvSpPr>
          <p:cNvPr id="409" name="Google Shape;409;p294"/>
          <p:cNvSpPr/>
          <p:nvPr>
            <p:ph idx="5" type="pic"/>
          </p:nvPr>
        </p:nvSpPr>
        <p:spPr>
          <a:xfrm>
            <a:off x="8254103" y="1912129"/>
            <a:ext cx="3071508" cy="3120000"/>
          </a:xfrm>
          <a:prstGeom prst="rect">
            <a:avLst/>
          </a:prstGeom>
          <a:noFill/>
          <a:ln>
            <a:noFill/>
          </a:ln>
        </p:spPr>
      </p:sp>
      <p:sp>
        <p:nvSpPr>
          <p:cNvPr id="410" name="Google Shape;410;p294"/>
          <p:cNvSpPr txBox="1"/>
          <p:nvPr>
            <p:ph idx="6" type="body"/>
          </p:nvPr>
        </p:nvSpPr>
        <p:spPr>
          <a:xfrm>
            <a:off x="3947171" y="311458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1" name="Google Shape;411;p294"/>
          <p:cNvSpPr txBox="1"/>
          <p:nvPr>
            <p:ph idx="7" type="body"/>
          </p:nvPr>
        </p:nvSpPr>
        <p:spPr>
          <a:xfrm>
            <a:off x="7572830" y="311458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95"/>
          <p:cNvSpPr/>
          <p:nvPr/>
        </p:nvSpPr>
        <p:spPr>
          <a:xfrm>
            <a:off x="954808" y="1980090"/>
            <a:ext cx="1793877" cy="1823989"/>
          </a:xfrm>
          <a:prstGeom prst="ellipse">
            <a:avLst/>
          </a:prstGeom>
          <a:noFill/>
          <a:ln cap="rnd" cmpd="sng" w="3810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95"/>
          <p:cNvSpPr/>
          <p:nvPr>
            <p:ph idx="2" type="pic"/>
          </p:nvPr>
        </p:nvSpPr>
        <p:spPr>
          <a:xfrm>
            <a:off x="858412" y="1861557"/>
            <a:ext cx="2029915" cy="2063988"/>
          </a:xfrm>
          <a:prstGeom prst="rect">
            <a:avLst/>
          </a:prstGeom>
          <a:noFill/>
          <a:ln>
            <a:noFill/>
          </a:ln>
        </p:spPr>
      </p:sp>
      <p:sp>
        <p:nvSpPr>
          <p:cNvPr id="415" name="Google Shape;415;p295"/>
          <p:cNvSpPr txBox="1"/>
          <p:nvPr>
            <p:ph idx="1" type="body"/>
          </p:nvPr>
        </p:nvSpPr>
        <p:spPr>
          <a:xfrm>
            <a:off x="858649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6" name="Google Shape;416;p295"/>
          <p:cNvSpPr txBox="1"/>
          <p:nvPr>
            <p:ph idx="3" type="body"/>
          </p:nvPr>
        </p:nvSpPr>
        <p:spPr>
          <a:xfrm>
            <a:off x="858649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7" name="Google Shape;417;p295"/>
          <p:cNvSpPr txBox="1"/>
          <p:nvPr>
            <p:ph idx="4" type="body"/>
          </p:nvPr>
        </p:nvSpPr>
        <p:spPr>
          <a:xfrm>
            <a:off x="858651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3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8" name="Google Shape;418;p295"/>
          <p:cNvSpPr txBox="1"/>
          <p:nvPr>
            <p:ph idx="5" type="body"/>
          </p:nvPr>
        </p:nvSpPr>
        <p:spPr>
          <a:xfrm>
            <a:off x="1610728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33"/>
              <a:buFont typeface="Arial"/>
              <a:buNone/>
              <a:defRPr b="1" i="0" sz="3333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19" name="Google Shape;419;p295"/>
          <p:cNvCxnSpPr/>
          <p:nvPr/>
        </p:nvCxnSpPr>
        <p:spPr>
          <a:xfrm>
            <a:off x="3228335" y="1851379"/>
            <a:ext cx="0" cy="4607999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20" name="Google Shape;420;p295"/>
          <p:cNvSpPr/>
          <p:nvPr/>
        </p:nvSpPr>
        <p:spPr>
          <a:xfrm>
            <a:off x="3761934" y="1980090"/>
            <a:ext cx="1793877" cy="1823989"/>
          </a:xfrm>
          <a:prstGeom prst="ellipse">
            <a:avLst/>
          </a:prstGeom>
          <a:noFill/>
          <a:ln cap="rnd" cmpd="sng" w="3810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95"/>
          <p:cNvSpPr/>
          <p:nvPr>
            <p:ph idx="6" type="pic"/>
          </p:nvPr>
        </p:nvSpPr>
        <p:spPr>
          <a:xfrm>
            <a:off x="3665537" y="1861557"/>
            <a:ext cx="2029915" cy="2063988"/>
          </a:xfrm>
          <a:prstGeom prst="rect">
            <a:avLst/>
          </a:prstGeom>
          <a:noFill/>
          <a:ln>
            <a:noFill/>
          </a:ln>
        </p:spPr>
      </p:sp>
      <p:sp>
        <p:nvSpPr>
          <p:cNvPr id="422" name="Google Shape;422;p295"/>
          <p:cNvSpPr txBox="1"/>
          <p:nvPr>
            <p:ph idx="7" type="body"/>
          </p:nvPr>
        </p:nvSpPr>
        <p:spPr>
          <a:xfrm>
            <a:off x="3610341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3" name="Google Shape;423;p295"/>
          <p:cNvSpPr txBox="1"/>
          <p:nvPr>
            <p:ph idx="8" type="body"/>
          </p:nvPr>
        </p:nvSpPr>
        <p:spPr>
          <a:xfrm>
            <a:off x="3610341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4" name="Google Shape;424;p295"/>
          <p:cNvSpPr txBox="1"/>
          <p:nvPr>
            <p:ph idx="9" type="body"/>
          </p:nvPr>
        </p:nvSpPr>
        <p:spPr>
          <a:xfrm>
            <a:off x="3610343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3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5" name="Google Shape;425;p295"/>
          <p:cNvSpPr txBox="1"/>
          <p:nvPr>
            <p:ph idx="13" type="body"/>
          </p:nvPr>
        </p:nvSpPr>
        <p:spPr>
          <a:xfrm>
            <a:off x="4362420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771B"/>
              </a:buClr>
              <a:buSzPts val="3333"/>
              <a:buFont typeface="Arial"/>
              <a:buNone/>
              <a:defRPr b="1" i="0" sz="3333" u="none" cap="none" strike="noStrike">
                <a:solidFill>
                  <a:srgbClr val="50771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26" name="Google Shape;426;p295"/>
          <p:cNvCxnSpPr/>
          <p:nvPr/>
        </p:nvCxnSpPr>
        <p:spPr>
          <a:xfrm>
            <a:off x="6099319" y="1851379"/>
            <a:ext cx="0" cy="4607999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27" name="Google Shape;427;p295"/>
          <p:cNvSpPr/>
          <p:nvPr/>
        </p:nvSpPr>
        <p:spPr>
          <a:xfrm>
            <a:off x="6525956" y="1980090"/>
            <a:ext cx="1793877" cy="1823989"/>
          </a:xfrm>
          <a:prstGeom prst="ellipse">
            <a:avLst/>
          </a:prstGeom>
          <a:noFill/>
          <a:ln cap="rnd" cmpd="sng" w="3810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95"/>
          <p:cNvSpPr/>
          <p:nvPr>
            <p:ph idx="14" type="pic"/>
          </p:nvPr>
        </p:nvSpPr>
        <p:spPr>
          <a:xfrm>
            <a:off x="6429560" y="1861557"/>
            <a:ext cx="2029915" cy="2063988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295"/>
          <p:cNvSpPr txBox="1"/>
          <p:nvPr>
            <p:ph idx="15" type="body"/>
          </p:nvPr>
        </p:nvSpPr>
        <p:spPr>
          <a:xfrm>
            <a:off x="6374364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0" name="Google Shape;430;p295"/>
          <p:cNvSpPr txBox="1"/>
          <p:nvPr>
            <p:ph idx="16" type="body"/>
          </p:nvPr>
        </p:nvSpPr>
        <p:spPr>
          <a:xfrm>
            <a:off x="6374364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1" name="Google Shape;431;p295"/>
          <p:cNvSpPr txBox="1"/>
          <p:nvPr>
            <p:ph idx="17" type="body"/>
          </p:nvPr>
        </p:nvSpPr>
        <p:spPr>
          <a:xfrm>
            <a:off x="6374365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3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2" name="Google Shape;432;p295"/>
          <p:cNvSpPr txBox="1"/>
          <p:nvPr>
            <p:ph idx="18" type="body"/>
          </p:nvPr>
        </p:nvSpPr>
        <p:spPr>
          <a:xfrm>
            <a:off x="7126443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33"/>
              <a:buFont typeface="Arial"/>
              <a:buNone/>
              <a:defRPr b="1" i="0" sz="3333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33" name="Google Shape;433;p295"/>
          <p:cNvCxnSpPr/>
          <p:nvPr/>
        </p:nvCxnSpPr>
        <p:spPr>
          <a:xfrm>
            <a:off x="8811788" y="1851379"/>
            <a:ext cx="0" cy="4607999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34" name="Google Shape;434;p295"/>
          <p:cNvSpPr/>
          <p:nvPr/>
        </p:nvSpPr>
        <p:spPr>
          <a:xfrm>
            <a:off x="9315796" y="1980090"/>
            <a:ext cx="1793877" cy="1823989"/>
          </a:xfrm>
          <a:prstGeom prst="ellipse">
            <a:avLst/>
          </a:prstGeom>
          <a:noFill/>
          <a:ln cap="rnd" cmpd="sng" w="3810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95"/>
          <p:cNvSpPr/>
          <p:nvPr>
            <p:ph idx="19" type="pic"/>
          </p:nvPr>
        </p:nvSpPr>
        <p:spPr>
          <a:xfrm>
            <a:off x="9219400" y="1861557"/>
            <a:ext cx="2029915" cy="2063988"/>
          </a:xfrm>
          <a:prstGeom prst="rect">
            <a:avLst/>
          </a:prstGeom>
          <a:noFill/>
          <a:ln>
            <a:noFill/>
          </a:ln>
        </p:spPr>
      </p:sp>
      <p:sp>
        <p:nvSpPr>
          <p:cNvPr id="436" name="Google Shape;436;p295"/>
          <p:cNvSpPr txBox="1"/>
          <p:nvPr>
            <p:ph idx="20" type="body"/>
          </p:nvPr>
        </p:nvSpPr>
        <p:spPr>
          <a:xfrm>
            <a:off x="9199956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7" name="Google Shape;437;p295"/>
          <p:cNvSpPr txBox="1"/>
          <p:nvPr>
            <p:ph idx="21" type="body"/>
          </p:nvPr>
        </p:nvSpPr>
        <p:spPr>
          <a:xfrm>
            <a:off x="9199956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8" name="Google Shape;438;p295"/>
          <p:cNvSpPr txBox="1"/>
          <p:nvPr>
            <p:ph idx="22" type="body"/>
          </p:nvPr>
        </p:nvSpPr>
        <p:spPr>
          <a:xfrm>
            <a:off x="9199957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3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9" name="Google Shape;439;p295"/>
          <p:cNvSpPr txBox="1"/>
          <p:nvPr>
            <p:ph idx="23" type="body"/>
          </p:nvPr>
        </p:nvSpPr>
        <p:spPr>
          <a:xfrm>
            <a:off x="9952035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333"/>
              <a:buFont typeface="Arial"/>
              <a:buNone/>
              <a:defRPr b="1" i="0" sz="3333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0" name="Google Shape;440;p295"/>
          <p:cNvSpPr txBox="1"/>
          <p:nvPr>
            <p:ph idx="24" type="body"/>
          </p:nvPr>
        </p:nvSpPr>
        <p:spPr>
          <a:xfrm>
            <a:off x="3329431" y="248361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1" name="Google Shape;441;p295"/>
          <p:cNvSpPr txBox="1"/>
          <p:nvPr>
            <p:ph idx="25" type="body"/>
          </p:nvPr>
        </p:nvSpPr>
        <p:spPr>
          <a:xfrm>
            <a:off x="3329431" y="107694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with title 2">
  <p:cSld name="Graphic with title 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6"/>
          <p:cNvSpPr/>
          <p:nvPr>
            <p:ph idx="2" type="pic"/>
          </p:nvPr>
        </p:nvSpPr>
        <p:spPr>
          <a:xfrm>
            <a:off x="4898367" y="-706535"/>
            <a:ext cx="7418239" cy="7400153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226"/>
          <p:cNvSpPr txBox="1"/>
          <p:nvPr>
            <p:ph idx="1" type="body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226"/>
          <p:cNvSpPr txBox="1"/>
          <p:nvPr>
            <p:ph idx="3" type="body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with title 3">
  <p:cSld name="Graphic with title 3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7"/>
          <p:cNvSpPr/>
          <p:nvPr>
            <p:ph idx="2" type="pic"/>
          </p:nvPr>
        </p:nvSpPr>
        <p:spPr>
          <a:xfrm>
            <a:off x="4775079" y="0"/>
            <a:ext cx="7418239" cy="6467624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27"/>
          <p:cNvSpPr txBox="1"/>
          <p:nvPr>
            <p:ph idx="1" type="body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227"/>
          <p:cNvSpPr txBox="1"/>
          <p:nvPr>
            <p:ph idx="3" type="body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28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26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2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29" Type="http://schemas.openxmlformats.org/officeDocument/2006/relationships/slideLayout" Target="../slideLayouts/slideLayout34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31" Type="http://schemas.openxmlformats.org/officeDocument/2006/relationships/slideLayout" Target="../slideLayouts/slideLayout36.xml"/><Relationship Id="rId30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16.xml"/><Relationship Id="rId33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15.xml"/><Relationship Id="rId32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18.xml"/><Relationship Id="rId35" Type="http://schemas.openxmlformats.org/officeDocument/2006/relationships/theme" Target="../theme/theme4.xml"/><Relationship Id="rId12" Type="http://schemas.openxmlformats.org/officeDocument/2006/relationships/slideLayout" Target="../slideLayouts/slideLayout17.xml"/><Relationship Id="rId34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3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62.xml"/><Relationship Id="rId23" Type="http://schemas.openxmlformats.org/officeDocument/2006/relationships/slideLayout" Target="../slideLayouts/slideLayout6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64.xml"/><Relationship Id="rId25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6.xml"/><Relationship Id="rId27" Type="http://schemas.openxmlformats.org/officeDocument/2006/relationships/slideLayout" Target="../slideLayouts/slideLayout65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67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31" Type="http://schemas.openxmlformats.org/officeDocument/2006/relationships/slideLayout" Target="../slideLayouts/slideLayout69.xml"/><Relationship Id="rId3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49.xml"/><Relationship Id="rId33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48.xml"/><Relationship Id="rId3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51.xml"/><Relationship Id="rId35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50.xml"/><Relationship Id="rId34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2.xml"/><Relationship Id="rId36" Type="http://schemas.openxmlformats.org/officeDocument/2006/relationships/theme" Target="../theme/theme3.xml"/><Relationship Id="rId17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6"/>
          <p:cNvSpPr/>
          <p:nvPr/>
        </p:nvSpPr>
        <p:spPr>
          <a:xfrm>
            <a:off x="8782521" y="6450660"/>
            <a:ext cx="33888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Copyright Intellipaat. All rights reserved. </a:t>
            </a:r>
            <a:endParaRPr b="0" i="0" sz="14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2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27381" y="117421"/>
            <a:ext cx="2272908" cy="79231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96644" y="156750"/>
            <a:ext cx="2220469" cy="77403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18"/>
          <p:cNvSpPr/>
          <p:nvPr/>
        </p:nvSpPr>
        <p:spPr>
          <a:xfrm>
            <a:off x="8782521" y="6450660"/>
            <a:ext cx="33888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Copyright Intellipaat. All rights reserved. </a:t>
            </a:r>
            <a:endParaRPr b="0" i="0" sz="14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  <p:sldLayoutId id="2147483654" r:id="rId4"/>
    <p:sldLayoutId id="2147483655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2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79763" y="160554"/>
            <a:ext cx="1814099" cy="63237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21"/>
          <p:cNvSpPr/>
          <p:nvPr/>
        </p:nvSpPr>
        <p:spPr>
          <a:xfrm>
            <a:off x="8782521" y="6450660"/>
            <a:ext cx="33599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Copyright Intellipaat. All rights reserved. </a:t>
            </a:r>
            <a:endParaRPr b="0" i="0" sz="14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" name="Google Shape;35;p221"/>
          <p:cNvCxnSpPr/>
          <p:nvPr/>
        </p:nvCxnSpPr>
        <p:spPr>
          <a:xfrm rot="10800000">
            <a:off x="403103" y="983227"/>
            <a:ext cx="1139075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6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79763" y="160554"/>
            <a:ext cx="1814099" cy="63237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61"/>
          <p:cNvSpPr/>
          <p:nvPr/>
        </p:nvSpPr>
        <p:spPr>
          <a:xfrm>
            <a:off x="8782521" y="6450660"/>
            <a:ext cx="33599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Copyright Intellipaat. All rights reserved. </a:t>
            </a:r>
            <a:endParaRPr b="0" i="0" sz="14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261"/>
          <p:cNvCxnSpPr/>
          <p:nvPr/>
        </p:nvCxnSpPr>
        <p:spPr>
          <a:xfrm rot="10800000">
            <a:off x="403103" y="983227"/>
            <a:ext cx="1139075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717" r:id="rId28"/>
    <p:sldLayoutId id="2147483718" r:id="rId29"/>
    <p:sldLayoutId id="2147483719" r:id="rId30"/>
    <p:sldLayoutId id="2147483720" r:id="rId31"/>
    <p:sldLayoutId id="2147483721" r:id="rId32"/>
    <p:sldLayoutId id="2147483722" r:id="rId33"/>
    <p:sldLayoutId id="2147483723" r:id="rId34"/>
    <p:sldLayoutId id="2147483724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5.jp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24" y="-339688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956" y="682529"/>
            <a:ext cx="3134817" cy="1092771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1"/>
          <p:cNvSpPr/>
          <p:nvPr/>
        </p:nvSpPr>
        <p:spPr>
          <a:xfrm>
            <a:off x="9206669" y="0"/>
            <a:ext cx="2985331" cy="129124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"/>
          <p:cNvSpPr txBox="1"/>
          <p:nvPr>
            <p:ph idx="1" type="body"/>
          </p:nvPr>
        </p:nvSpPr>
        <p:spPr>
          <a:xfrm>
            <a:off x="242184" y="2647217"/>
            <a:ext cx="5695556" cy="2100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/>
              <a:t>HR Analytics Case Study</a:t>
            </a:r>
            <a:endParaRPr/>
          </a:p>
        </p:txBody>
      </p:sp>
      <p:pic>
        <p:nvPicPr>
          <p:cNvPr id="451" name="Google Shape;45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33" y="1153204"/>
            <a:ext cx="4551592" cy="4551592"/>
          </a:xfrm>
          <a:prstGeom prst="rect">
            <a:avLst/>
          </a:prstGeom>
          <a:noFill/>
          <a:ln>
            <a:noFill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"/>
          <p:cNvSpPr txBox="1"/>
          <p:nvPr>
            <p:ph idx="1" type="body"/>
          </p:nvPr>
        </p:nvSpPr>
        <p:spPr>
          <a:xfrm>
            <a:off x="1863627" y="2559666"/>
            <a:ext cx="8312980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/>
              <a:t>Problem Statement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Problem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"/>
          <p:cNvSpPr/>
          <p:nvPr/>
        </p:nvSpPr>
        <p:spPr>
          <a:xfrm>
            <a:off x="582800" y="1457417"/>
            <a:ext cx="9516728" cy="42979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 Charm’, a growing company is facing a high attrition rate among their employees which in turn affects their business due to lack of expertise and experience.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Their HR department is assigned the task to reduce the attrition rate by retaining employees who are about to churn out. 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need to recommend special plans or strategies which will help them to retain their employees which in turn will help them to grow bigger as a company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6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Variable Description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0" name="Google Shape;470;p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010" y="1597017"/>
            <a:ext cx="11269979" cy="4638683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296"/>
          <p:cNvSpPr txBox="1"/>
          <p:nvPr/>
        </p:nvSpPr>
        <p:spPr>
          <a:xfrm>
            <a:off x="668215" y="1266634"/>
            <a:ext cx="3429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size :14999 x 10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96"/>
          <p:cNvSpPr txBox="1"/>
          <p:nvPr/>
        </p:nvSpPr>
        <p:spPr>
          <a:xfrm>
            <a:off x="7455877" y="1271646"/>
            <a:ext cx="42554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file :	People Charm case.csv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20712dc94b_1_0"/>
          <p:cNvSpPr txBox="1"/>
          <p:nvPr>
            <p:ph idx="1" type="body"/>
          </p:nvPr>
        </p:nvSpPr>
        <p:spPr>
          <a:xfrm>
            <a:off x="1863627" y="2559666"/>
            <a:ext cx="83130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 sz="5333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rPr>
              <a:t>Thank</a:t>
            </a:r>
            <a:r>
              <a:rPr lang="en-US"/>
              <a:t> </a:t>
            </a:r>
            <a:r>
              <a:rPr lang="en-US" sz="5333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rPr>
              <a:t>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seño personalizado">
  <a:themeElements>
    <a:clrScheme name="Custom 12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323232"/>
      </a:accent6>
      <a:hlink>
        <a:srgbClr val="4E8542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Diseño personalizado">
  <a:themeElements>
    <a:clrScheme name="Custom 4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Diseño personalizado">
  <a:themeElements>
    <a:clrScheme name="Custom 4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Diseño personalizado">
  <a:themeElements>
    <a:clrScheme name="Custom 4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2019-08-22T08:21:15Z</dcterms:created>
  <dc:creator>Debashis Borgohain</dc:creator>
</cp:coreProperties>
</file>