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898" r:id="rId17"/>
  </p:sldMasterIdLst>
  <p:notesMasterIdLst>
    <p:notesMasterId r:id="rId19"/>
  </p:notesMasterIdLst>
  <p:sldIdLst>
    <p:sldId id="256" r:id="rId21"/>
    <p:sldId id="296" r:id="rId22"/>
    <p:sldId id="299" r:id="rId23"/>
    <p:sldId id="259" r:id="rId25"/>
    <p:sldId id="297" r:id="rId27"/>
    <p:sldId id="305" r:id="rId29"/>
    <p:sldId id="306" r:id="rId30"/>
    <p:sldId id="298" r:id="rId32"/>
    <p:sldId id="300" r:id="rId33"/>
    <p:sldId id="302" r:id="rId34"/>
    <p:sldId id="303" r:id="rId35"/>
    <p:sldId id="304" r:id="rId36"/>
    <p:sldId id="301" r:id="rId37"/>
    <p:sldId id="264" r:id="rId38"/>
    <p:sldId id="270" r:id="rId39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Sniglet" panose="" pitchFamily="-14024449" charset="36831810">
        <p:regular r:id="rId1"/>
      </p:font>
    </p:embeddedFont>
    <p:embeddedFont>
      <p:font typeface="Walter Turncoat" panose="" pitchFamily="0" charset="0">
        <p:regular r:id="rId4"/>
      </p:font>
    </p:embeddedFont>
    <p:embeddedFont>
      <p:font typeface="Montserrat" panose="" pitchFamily="100729625" charset="201393434">
        <p:regular r:id="rId3"/>
        <p:bold r:id="rId5"/>
        <p:italic r:id="rId7"/>
        <p:boldItalic r:id="rId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Sniglet-regular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Montserrat-regular.fntdata"></Relationship><Relationship Id="rId4" Type="http://schemas.openxmlformats.org/officeDocument/2006/relationships/font" Target="fonts/WalterTurncoat-regular.fntdata"></Relationship><Relationship Id="rId5" Type="http://schemas.openxmlformats.org/officeDocument/2006/relationships/font" Target="fonts/Montserrat-bold.fntdata"></Relationship><Relationship Id="rId6" Type="http://schemas.openxmlformats.org/officeDocument/2006/relationships/font" Target="fonts/Montserrat-boldItalic.fntdata"></Relationship><Relationship Id="rId7" Type="http://schemas.openxmlformats.org/officeDocument/2006/relationships/font" Target="fonts/Montserrat-italic.fntdata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4;n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175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1pPr>
            <a:lvl2pPr marL="914400" indent="-31750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2pPr>
            <a:lvl3pPr marL="1371600" indent="-31750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3pPr>
            <a:lvl4pPr marL="1828800" indent="-31750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4pPr>
            <a:lvl5pPr marL="2286000" indent="-31750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5pPr>
            <a:lvl6pPr marL="2743200" indent="-31750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6pPr>
            <a:lvl7pPr marL="3200400" indent="-31750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7pPr>
            <a:lvl8pPr marL="3657600" indent="-31750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8pPr>
            <a:lvl9pPr marL="4114800" indent="-31750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9pPr>
          </a:lstStyle>
          <a:p>
            <a:pPr marL="457200" indent="-31750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4;n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1750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1pPr>
            <a:lvl2pPr marL="914400" indent="-317500" latinLnBrk="0" lvl="1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2pPr>
            <a:lvl3pPr marL="1371600" indent="-317500" latinLnBrk="0" lvl="2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3pPr>
            <a:lvl4pPr marL="1828800" indent="-317500" latinLnBrk="0" lvl="3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4pPr>
            <a:lvl5pPr marL="2286000" indent="-317500" latinLnBrk="0" lvl="4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5pPr>
            <a:lvl6pPr marL="2743200" indent="-317500" latinLnBrk="0" lvl="5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6pPr>
            <a:lvl7pPr marL="3200400" indent="-317500" latinLnBrk="0" lvl="6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7pPr>
            <a:lvl8pPr marL="3657600" indent="-317500" latinLnBrk="0" lvl="7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8pPr>
            <a:lvl9pPr marL="4114800" indent="-317500" latinLnBrk="0" lvl="8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100"/>
            </a:lvl9pPr>
          </a:lstStyle>
          <a:p>
            <a:pPr marL="457200" indent="-31750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25" name="Google Shape;225;g35ed75ccf_044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79" name="Google Shape;79;g35f391192_02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79" name="Google Shape;79;g35f391192_02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79" name="Google Shape;79;g35f391192_02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93" name="Google Shape;93;p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055"/>
            <a:ext cx="7772400" cy="115951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5155"/>
            <a:ext cx="7772400" cy="7848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5715" y="967740"/>
            <a:ext cx="9156065" cy="8572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370"/>
            <a:ext cx="8229600" cy="25031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5715" y="967740"/>
            <a:ext cx="9156065" cy="8572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8125"/>
            <a:ext cx="3994785" cy="34182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015" y="1508125"/>
            <a:ext cx="3994785" cy="34182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" Type="http://schemas.openxmlformats.org/officeDocument/2006/relationships/image" Target="../media/image5.png"></Relationship><Relationship Id="rId10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5715" y="967740"/>
            <a:ext cx="915606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370"/>
            <a:ext cx="8229600" cy="2503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</p:sldLayoutIdLst>
  <mc:AlternateContent xmlns:mc="http://schemas.openxmlformats.org/markup-compatibility/2006">
    <mc:Choice xmlns:p14="http://schemas.microsoft.com/office/powerpoint/2010/main" Requires="p14">
      <p:transition spd="slow" p14:dur="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6361934464.png"></Relationship><Relationship Id="rId3" Type="http://schemas.openxmlformats.org/officeDocument/2006/relationships/image" Target="../media/fImage325332375705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4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216391953281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24582065724.png"></Relationship><Relationship Id="rId8" Type="http://schemas.openxmlformats.org/officeDocument/2006/relationships/image" Target="../media/fImage65722071478.png"></Relationship><Relationship Id="rId9" Type="http://schemas.openxmlformats.org/officeDocument/2006/relationships/image" Target="../media/fImage614642089358.png"></Relationship><Relationship Id="rId10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52172342995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153142146962.png"></Relationship><Relationship Id="rId6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9072391942.png"></Relationship><Relationship Id="rId3" Type="http://schemas.openxmlformats.org/officeDocument/2006/relationships/image" Target="../media/fImage83291754827.png"></Relationship><Relationship Id="rId4" Type="http://schemas.openxmlformats.org/officeDocument/2006/relationships/image" Target="../media/fImage152302465436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4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946621841.png"></Relationship><Relationship Id="rId3" Type="http://schemas.openxmlformats.org/officeDocument/2006/relationships/image" Target="../media/fImage143362408467.png"></Relationship><Relationship Id="rId4" Type="http://schemas.openxmlformats.org/officeDocument/2006/relationships/image" Target="../media/fImage152302416334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7702306500.png"></Relationship><Relationship Id="rId3" Type="http://schemas.openxmlformats.org/officeDocument/2006/relationships/image" Target="../media/fImage152302429169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fImage281901595724.png"></Relationship><Relationship Id="rId5" Type="http://schemas.openxmlformats.org/officeDocument/2006/relationships/image" Target="../media/fImage104619641.png"></Relationship><Relationship Id="rId6" Type="http://schemas.openxmlformats.org/officeDocument/2006/relationships/image" Target="../media/fImage539881988467.png"></Relationship><Relationship Id="rId7" Type="http://schemas.openxmlformats.org/officeDocument/2006/relationships/image" Target="../media/fImage14671996334.png"></Relationship><Relationship Id="rId8" Type="http://schemas.openxmlformats.org/officeDocument/2006/relationships/image" Target="../media/fImage46222026500.png"></Relationship><Relationship Id="rId9" Type="http://schemas.openxmlformats.org/officeDocument/2006/relationships/image" Target="../media/fImage482412099169.png"></Relationship><Relationship Id="rId10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3861929358.png"></Relationship><Relationship Id="rId3" Type="http://schemas.openxmlformats.org/officeDocument/2006/relationships/image" Target="../media/fImage197752386962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/>
          </p:cNvSpPr>
          <p:nvPr>
            <p:ph type="ctrTitle"/>
          </p:nvPr>
        </p:nvSpPr>
        <p:spPr>
          <a:xfrm>
            <a:off x="685800" y="1903095"/>
            <a:ext cx="7774305" cy="11614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personnel</a:t>
            </a:r>
            <a:r>
              <a:rPr lang="ko-KR"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M</a:t>
            </a:r>
            <a:r>
              <a:rPr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anagement</a:t>
            </a:r>
            <a:r>
              <a:rPr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/>
            </a:r>
            <a:br>
              <a:rPr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</a:br>
            <a:r>
              <a:rPr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Pro</a:t>
            </a:r>
            <a:r>
              <a:rPr lang="ko-KR" sz="4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gram.java</a:t>
            </a:r>
            <a:endParaRPr lang="ko-KR" altLang="en-US" sz="4800" i="0" b="0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54" name="Google Shape;54;p11"/>
          <p:cNvSpPr>
            <a:spLocks/>
          </p:cNvSpPr>
          <p:nvPr/>
        </p:nvSpPr>
        <p:spPr>
          <a:xfrm rot="0">
            <a:off x="1232535" y="2451100"/>
            <a:ext cx="2814320" cy="66675"/>
          </a:xfrm>
          <a:custGeom>
            <a:gdLst>
              <a:gd fmla="*/ 27264 w 27832" name="TX0"/>
              <a:gd fmla="*/ 944 h 2832" name="TY0"/>
              <a:gd fmla="*/ 27359 w 27832" name="TX1"/>
              <a:gd fmla="*/ 1086 h 2832" name="TY1"/>
              <a:gd fmla="*/ 27359 w 27832" name="TX2"/>
              <a:gd fmla="*/ 944 h 2832" name="TY2"/>
              <a:gd fmla="*/ 27359 w 27832" name="TX4"/>
              <a:gd fmla="*/ 1086 h 2832" name="TY4"/>
              <a:gd fmla="*/ 27359 w 27832" name="TX5"/>
              <a:gd fmla="*/ 1133 h 2832" name="TY5"/>
              <a:gd fmla="*/ 27372 w 27832" name="TX6"/>
              <a:gd fmla="*/ 1106 h 2832" name="TY6"/>
              <a:gd fmla="*/ 27372 w 27832" name="TX7"/>
              <a:gd fmla="*/ 1106 h 2832" name="TY7"/>
              <a:gd fmla="*/ 27359 w 27832" name="TX8"/>
              <a:gd fmla="*/ 1086 h 2832" name="TY8"/>
              <a:gd fmla="*/ 27453 w 27832" name="TX10"/>
              <a:gd fmla="*/ 944 h 2832" name="TY10"/>
              <a:gd fmla="*/ 27372 w 27832" name="TX11"/>
              <a:gd fmla="*/ 1106 h 2832" name="TY11"/>
              <a:gd fmla="*/ 27372 w 27832" name="TX12"/>
              <a:gd fmla="*/ 1106 h 2832" name="TY12"/>
              <a:gd fmla="*/ 27453 w 27832" name="TX13"/>
              <a:gd fmla="*/ 1227 h 2832" name="TY13"/>
              <a:gd fmla="*/ 27453 w 27832" name="TX14"/>
              <a:gd fmla="*/ 944 h 2832" name="TY14"/>
              <a:gd fmla="*/ 27642 w 27832" name="TX16"/>
              <a:gd fmla="*/ 1039 h 2832" name="TY16"/>
              <a:gd fmla="*/ 27453 w 27832" name="TX17"/>
              <a:gd fmla="*/ 1227 h 2832" name="TY17"/>
              <a:gd fmla="*/ 27453 w 27832" name="TX18"/>
              <a:gd fmla="*/ 1322 h 2832" name="TY18"/>
              <a:gd fmla="*/ 27453 w 27832" name="TX19"/>
              <a:gd fmla="*/ 1416 h 2832" name="TY19"/>
              <a:gd fmla="*/ 27830 w 27832" name="TX20"/>
              <a:gd fmla="*/ 1416 h 2832" name="TY20"/>
              <a:gd fmla="*/ 27830 w 27832" name="TX21"/>
              <a:gd fmla="*/ 1227 h 2832" name="TY21"/>
              <a:gd fmla="*/ 27736 w 27832" name="TX22"/>
              <a:gd fmla="*/ 1322 h 2832" name="TY22"/>
              <a:gd fmla="*/ 27736 w 27832" name="TX23"/>
              <a:gd fmla="*/ 1227 h 2832" name="TY23"/>
              <a:gd fmla="*/ 27736 w 27832" name="TX24"/>
              <a:gd fmla="*/ 1133 h 2832" name="TY24"/>
              <a:gd fmla="*/ 27642 w 27832" name="TX25"/>
              <a:gd fmla="*/ 1039 h 2832" name="TY25"/>
              <a:gd fmla="*/ 20189 w 27832" name="TX27"/>
              <a:gd fmla="*/ 1 h 2832" name="TY27"/>
              <a:gd fmla="*/ 20095 w 27832" name="TX28"/>
              <a:gd fmla="*/ 190 h 2832" name="TY28"/>
              <a:gd fmla="*/ 20000 w 27832" name="TX29"/>
              <a:gd fmla="*/ 95 h 2832" name="TY29"/>
              <a:gd fmla="*/ 19906 w 27832" name="TX30"/>
              <a:gd fmla="*/ 284 h 2832" name="TY30"/>
              <a:gd fmla="*/ 19812 w 27832" name="TX31"/>
              <a:gd fmla="*/ 473 h 2832" name="TY31"/>
              <a:gd fmla="*/ 19529 w 27832" name="TX32"/>
              <a:gd fmla="*/ 284 h 2832" name="TY32"/>
              <a:gd fmla="*/ 19340 w 27832" name="TX33"/>
              <a:gd fmla="*/ 95 h 2832" name="TY33"/>
              <a:gd fmla="*/ 19246 w 27832" name="TX34"/>
              <a:gd fmla="*/ 95 h 2832" name="TY34"/>
              <a:gd fmla="*/ 19246 w 27832" name="TX35"/>
              <a:gd fmla="*/ 190 h 2832" name="TY35"/>
              <a:gd fmla="*/ 19151 w 27832" name="TX36"/>
              <a:gd fmla="*/ 378 h 2832" name="TY36"/>
              <a:gd fmla="*/ 19434 w 27832" name="TX37"/>
              <a:gd fmla="*/ 190 h 2832" name="TY37"/>
              <a:gd fmla="*/ 19246 w 27832" name="TX38"/>
              <a:gd fmla="*/ 473 h 2832" name="TY38"/>
              <a:gd fmla="*/ 19434 w 27832" name="TX39"/>
              <a:gd fmla="*/ 378 h 2832" name="TY39"/>
              <a:gd fmla="*/ 19434 w 27832" name="TX40"/>
              <a:gd fmla="*/ 567 h 2832" name="TY40"/>
              <a:gd fmla="*/ 19151 w 27832" name="TX41"/>
              <a:gd fmla="*/ 567 h 2832" name="TY41"/>
              <a:gd fmla="*/ 19151 w 27832" name="TX42"/>
              <a:gd fmla="*/ 190 h 2832" name="TY42"/>
              <a:gd fmla="*/ 19057 w 27832" name="TX43"/>
              <a:gd fmla="*/ 95 h 2832" name="TY43"/>
              <a:gd fmla="*/ 18963 w 27832" name="TX44"/>
              <a:gd fmla="*/ 95 h 2832" name="TY44"/>
              <a:gd fmla="*/ 18774 w 27832" name="TX45"/>
              <a:gd fmla="*/ 284 h 2832" name="TY45"/>
              <a:gd fmla="*/ 18680 w 27832" name="TX46"/>
              <a:gd fmla="*/ 473 h 2832" name="TY46"/>
              <a:gd fmla="*/ 18585 w 27832" name="TX47"/>
              <a:gd fmla="*/ 378 h 2832" name="TY47"/>
              <a:gd fmla="*/ 18491 w 27832" name="TX48"/>
              <a:gd fmla="*/ 190 h 2832" name="TY48"/>
              <a:gd fmla="*/ 18397 w 27832" name="TX49"/>
              <a:gd fmla="*/ 378 h 2832" name="TY49"/>
              <a:gd fmla="*/ 17925 w 27832" name="TX50"/>
              <a:gd fmla="*/ 567 h 2832" name="TY50"/>
              <a:gd fmla="*/ 18019 w 27832" name="TX51"/>
              <a:gd fmla="*/ 284 h 2832" name="TY51"/>
              <a:gd fmla="*/ 17831 w 27832" name="TX52"/>
              <a:gd fmla="*/ 378 h 2832" name="TY52"/>
              <a:gd fmla="*/ 17642 w 27832" name="TX53"/>
              <a:gd fmla="*/ 567 h 2832" name="TY53"/>
              <a:gd fmla="*/ 17642 w 27832" name="TX54"/>
              <a:gd fmla="*/ 661 h 2832" name="TY54"/>
              <a:gd fmla="*/ 17453 w 27832" name="TX55"/>
              <a:gd fmla="*/ 567 h 2832" name="TY55"/>
              <a:gd fmla="*/ 17170 w 27832" name="TX56"/>
              <a:gd fmla="*/ 473 h 2832" name="TY56"/>
              <a:gd fmla="*/ 16699 w 27832" name="TX57"/>
              <a:gd fmla="*/ 473 h 2832" name="TY57"/>
              <a:gd fmla="*/ 16699 w 27832" name="TX58"/>
              <a:gd fmla="*/ 567 h 2832" name="TY58"/>
              <a:gd fmla="*/ 16604 w 27832" name="TX59"/>
              <a:gd fmla="*/ 661 h 2832" name="TY59"/>
              <a:gd fmla="*/ 16416 w 27832" name="TX60"/>
              <a:gd fmla="*/ 378 h 2832" name="TY60"/>
              <a:gd fmla="*/ 16227 w 27832" name="TX61"/>
              <a:gd fmla="*/ 378 h 2832" name="TY61"/>
              <a:gd fmla="*/ 15661 w 27832" name="TX62"/>
              <a:gd fmla="*/ 661 h 2832" name="TY62"/>
              <a:gd fmla="*/ 15661 w 27832" name="TX63"/>
              <a:gd fmla="*/ 473 h 2832" name="TY63"/>
              <a:gd fmla="*/ 15567 w 27832" name="TX64"/>
              <a:gd fmla="*/ 756 h 2832" name="TY64"/>
              <a:gd fmla="*/ 15378 w 27832" name="TX65"/>
              <a:gd fmla="*/ 473 h 2832" name="TY65"/>
              <a:gd fmla="*/ 15567 w 27832" name="TX66"/>
              <a:gd fmla="*/ 473 h 2832" name="TY66"/>
              <a:gd fmla="*/ 15472 w 27832" name="TX67"/>
              <a:gd fmla="*/ 378 h 2832" name="TY67"/>
              <a:gd fmla="*/ 15378 w 27832" name="TX68"/>
              <a:gd fmla="*/ 378 h 2832" name="TY68"/>
              <a:gd fmla="*/ 15189 w 27832" name="TX69"/>
              <a:gd fmla="*/ 473 h 2832" name="TY69"/>
              <a:gd fmla="*/ 15000 w 27832" name="TX70"/>
              <a:gd fmla="*/ 756 h 2832" name="TY70"/>
              <a:gd fmla="*/ 14906 w 27832" name="TX71"/>
              <a:gd fmla="*/ 661 h 2832" name="TY71"/>
              <a:gd fmla="*/ 14812 w 27832" name="TX72"/>
              <a:gd fmla="*/ 473 h 2832" name="TY72"/>
              <a:gd fmla="*/ 14529 w 27832" name="TX73"/>
              <a:gd fmla="*/ 756 h 2832" name="TY73"/>
              <a:gd fmla="*/ 14623 w 27832" name="TX74"/>
              <a:gd fmla="*/ 567 h 2832" name="TY74"/>
              <a:gd fmla="*/ 14529 w 27832" name="TX75"/>
              <a:gd fmla="*/ 661 h 2832" name="TY75"/>
              <a:gd fmla="*/ 14340 w 27832" name="TX76"/>
              <a:gd fmla="*/ 756 h 2832" name="TY76"/>
              <a:gd fmla="*/ 14340 w 27832" name="TX77"/>
              <a:gd fmla="*/ 567 h 2832" name="TY77"/>
              <a:gd fmla="*/ 14246 w 27832" name="TX78"/>
              <a:gd fmla="*/ 473 h 2832" name="TY78"/>
              <a:gd fmla="*/ 13963 w 27832" name="TX79"/>
              <a:gd fmla="*/ 378 h 2832" name="TY79"/>
              <a:gd fmla="*/ 13585 w 27832" name="TX80"/>
              <a:gd fmla="*/ 284 h 2832" name="TY80"/>
              <a:gd fmla="*/ 13302 w 27832" name="TX81"/>
              <a:gd fmla="*/ 284 h 2832" name="TY81"/>
              <a:gd fmla="*/ 13302 w 27832" name="TX82"/>
              <a:gd fmla="*/ 378 h 2832" name="TY82"/>
              <a:gd fmla="*/ 13302 w 27832" name="TX83"/>
              <a:gd fmla="*/ 473 h 2832" name="TY83"/>
              <a:gd fmla="*/ 13208 w 27832" name="TX84"/>
              <a:gd fmla="*/ 473 h 2832" name="TY84"/>
              <a:gd fmla="*/ 13208 w 27832" name="TX85"/>
              <a:gd fmla="*/ 661 h 2832" name="TY85"/>
              <a:gd fmla="*/ 13114 w 27832" name="TX86"/>
              <a:gd fmla="*/ 661 h 2832" name="TY86"/>
              <a:gd fmla="*/ 13019 w 27832" name="TX87"/>
              <a:gd fmla="*/ 567 h 2832" name="TY87"/>
              <a:gd fmla="*/ 12925 w 27832" name="TX88"/>
              <a:gd fmla="*/ 378 h 2832" name="TY88"/>
              <a:gd fmla="*/ 12831 w 27832" name="TX89"/>
              <a:gd fmla="*/ 95 h 2832" name="TY89"/>
              <a:gd fmla="*/ 12831 w 27832" name="TX90"/>
              <a:gd fmla="*/ 378 h 2832" name="TY90"/>
              <a:gd fmla="*/ 12736 w 27832" name="TX91"/>
              <a:gd fmla="*/ 378 h 2832" name="TY91"/>
              <a:gd fmla="*/ 12642 w 27832" name="TX92"/>
              <a:gd fmla="*/ 284 h 2832" name="TY92"/>
              <a:gd fmla="*/ 12548 w 27832" name="TX93"/>
              <a:gd fmla="*/ 190 h 2832" name="TY93"/>
              <a:gd fmla="*/ 12265 w 27832" name="TX94"/>
              <a:gd fmla="*/ 190 h 2832" name="TY94"/>
              <a:gd fmla="*/ 12170 w 27832" name="TX95"/>
              <a:gd fmla="*/ 473 h 2832" name="TY95"/>
              <a:gd fmla="*/ 12076 w 27832" name="TX96"/>
              <a:gd fmla="*/ 378 h 2832" name="TY96"/>
              <a:gd fmla="*/ 11887 w 27832" name="TX97"/>
              <a:gd fmla="*/ 284 h 2832" name="TY97"/>
              <a:gd fmla="*/ 11510 w 27832" name="TX98"/>
              <a:gd fmla="*/ 378 h 2832" name="TY98"/>
              <a:gd fmla="*/ 10755 w 27832" name="TX99"/>
              <a:gd fmla="*/ 661 h 2832" name="TY99"/>
              <a:gd fmla="*/ 10661 w 27832" name="TX100"/>
              <a:gd fmla="*/ 473 h 2832" name="TY100"/>
              <a:gd fmla="*/ 10567 w 27832" name="TX101"/>
              <a:gd fmla="*/ 378 h 2832" name="TY101"/>
              <a:gd fmla="*/ 10095 w 27832" name="TX102"/>
              <a:gd fmla="*/ 378 h 2832" name="TY102"/>
              <a:gd fmla="*/ 9529 w 27832" name="TX103"/>
              <a:gd fmla="*/ 473 h 2832" name="TY103"/>
              <a:gd fmla="*/ 9340 w 27832" name="TX104"/>
              <a:gd fmla="*/ 473 h 2832" name="TY104"/>
              <a:gd fmla="*/ 9152 w 27832" name="TX105"/>
              <a:gd fmla="*/ 378 h 2832" name="TY105"/>
              <a:gd fmla="*/ 9152 w 27832" name="TX106"/>
              <a:gd fmla="*/ 473 h 2832" name="TY106"/>
              <a:gd fmla="*/ 9152 w 27832" name="TX107"/>
              <a:gd fmla="*/ 567 h 2832" name="TY107"/>
              <a:gd fmla="*/ 8963 w 27832" name="TX108"/>
              <a:gd fmla="*/ 661 h 2832" name="TY108"/>
              <a:gd fmla="*/ 8869 w 27832" name="TX109"/>
              <a:gd fmla="*/ 567 h 2832" name="TY109"/>
              <a:gd fmla="*/ 8680 w 27832" name="TX110"/>
              <a:gd fmla="*/ 473 h 2832" name="TY110"/>
              <a:gd fmla="*/ 8680 w 27832" name="TX111"/>
              <a:gd fmla="*/ 756 h 2832" name="TY111"/>
              <a:gd fmla="*/ 8491 w 27832" name="TX112"/>
              <a:gd fmla="*/ 661 h 2832" name="TY112"/>
              <a:gd fmla="*/ 8208 w 27832" name="TX113"/>
              <a:gd fmla="*/ 567 h 2832" name="TY113"/>
              <a:gd fmla="*/ 7925 w 27832" name="TX114"/>
              <a:gd fmla="*/ 661 h 2832" name="TY114"/>
              <a:gd fmla="*/ 7831 w 27832" name="TX115"/>
              <a:gd fmla="*/ 756 h 2832" name="TY115"/>
              <a:gd fmla="*/ 7548 w 27832" name="TX116"/>
              <a:gd fmla="*/ 567 h 2832" name="TY116"/>
              <a:gd fmla="*/ 7359 w 27832" name="TX117"/>
              <a:gd fmla="*/ 473 h 2832" name="TY117"/>
              <a:gd fmla="*/ 7170 w 27832" name="TX118"/>
              <a:gd fmla="*/ 944 h 2832" name="TY118"/>
              <a:gd fmla="*/ 6982 w 27832" name="TX119"/>
              <a:gd fmla="*/ 661 h 2832" name="TY119"/>
              <a:gd fmla="*/ 6793 w 27832" name="TX120"/>
              <a:gd fmla="*/ 661 h 2832" name="TY120"/>
              <a:gd fmla="*/ 6604 w 27832" name="TX121"/>
              <a:gd fmla="*/ 756 h 2832" name="TY121"/>
              <a:gd fmla="*/ 6510 w 27832" name="TX122"/>
              <a:gd fmla="*/ 661 h 2832" name="TY122"/>
              <a:gd fmla="*/ 6416 w 27832" name="TX123"/>
              <a:gd fmla="*/ 756 h 2832" name="TY123"/>
              <a:gd fmla="*/ 6038 w 27832" name="TX124"/>
              <a:gd fmla="*/ 944 h 2832" name="TY124"/>
              <a:gd fmla="*/ 6038 w 27832" name="TX125"/>
              <a:gd fmla="*/ 1039 h 2832" name="TY125"/>
              <a:gd fmla="*/ 5850 w 27832" name="TX126"/>
              <a:gd fmla="*/ 1133 h 2832" name="TY126"/>
              <a:gd fmla="*/ 5850 w 27832" name="TX127"/>
              <a:gd fmla="*/ 1039 h 2832" name="TY127"/>
              <a:gd fmla="*/ 5755 w 27832" name="TX128"/>
              <a:gd fmla="*/ 1039 h 2832" name="TY128"/>
              <a:gd fmla="*/ 5567 w 27832" name="TX129"/>
              <a:gd fmla="*/ 1227 h 2832" name="TY129"/>
              <a:gd fmla="*/ 5472 w 27832" name="TX130"/>
              <a:gd fmla="*/ 1227 h 2832" name="TY130"/>
              <a:gd fmla="*/ 5378 w 27832" name="TX131"/>
              <a:gd fmla="*/ 1039 h 2832" name="TY131"/>
              <a:gd fmla="*/ 5378 w 27832" name="TX132"/>
              <a:gd fmla="*/ 1133 h 2832" name="TY132"/>
              <a:gd fmla="*/ 5189 w 27832" name="TX133"/>
              <a:gd fmla="*/ 1227 h 2832" name="TY133"/>
              <a:gd fmla="*/ 5095 w 27832" name="TX134"/>
              <a:gd fmla="*/ 1133 h 2832" name="TY134"/>
              <a:gd fmla="*/ 4906 w 27832" name="TX135"/>
              <a:gd fmla="*/ 1039 h 2832" name="TY135"/>
              <a:gd fmla="*/ 5189 w 27832" name="TX136"/>
              <a:gd fmla="*/ 1039 h 2832" name="TY136"/>
              <a:gd fmla="*/ 5095 w 27832" name="TX137"/>
              <a:gd fmla="*/ 944 h 2832" name="TY137"/>
              <a:gd fmla="*/ 5095 w 27832" name="TX138"/>
              <a:gd fmla="*/ 756 h 2832" name="TY138"/>
              <a:gd fmla="*/ 5001 w 27832" name="TX139"/>
              <a:gd fmla="*/ 944 h 2832" name="TY139"/>
              <a:gd fmla="*/ 4529 w 27832" name="TX140"/>
              <a:gd fmla="*/ 944 h 2832" name="TY140"/>
              <a:gd fmla="*/ 4529 w 27832" name="TX141"/>
              <a:gd fmla="*/ 1133 h 2832" name="TY141"/>
              <a:gd fmla="*/ 4718 w 27832" name="TX142"/>
              <a:gd fmla="*/ 1133 h 2832" name="TY142"/>
              <a:gd fmla="*/ 4623 w 27832" name="TX143"/>
              <a:gd fmla="*/ 1227 h 2832" name="TY143"/>
              <a:gd fmla="*/ 4623 w 27832" name="TX144"/>
              <a:gd fmla="*/ 1133 h 2832" name="TY144"/>
              <a:gd fmla="*/ 4529 w 27832" name="TX145"/>
              <a:gd fmla="*/ 1416 h 2832" name="TY145"/>
              <a:gd fmla="*/ 4340 w 27832" name="TX146"/>
              <a:gd fmla="*/ 1227 h 2832" name="TY146"/>
              <a:gd fmla="*/ 4152 w 27832" name="TX147"/>
              <a:gd fmla="*/ 1039 h 2832" name="TY147"/>
              <a:gd fmla="*/ 3963 w 27832" name="TX148"/>
              <a:gd fmla="*/ 1039 h 2832" name="TY148"/>
              <a:gd fmla="*/ 3774 w 27832" name="TX149"/>
              <a:gd fmla="*/ 1416 h 2832" name="TY149"/>
              <a:gd fmla="*/ 3774 w 27832" name="TX150"/>
              <a:gd fmla="*/ 1322 h 2832" name="TY150"/>
              <a:gd fmla="*/ 3774 w 27832" name="TX151"/>
              <a:gd fmla="*/ 1227 h 2832" name="TY151"/>
              <a:gd fmla="*/ 3680 w 27832" name="TX152"/>
              <a:gd fmla="*/ 1322 h 2832" name="TY152"/>
              <a:gd fmla="*/ 3586 w 27832" name="TX153"/>
              <a:gd fmla="*/ 1510 h 2832" name="TY153"/>
              <a:gd fmla="*/ 3208 w 27832" name="TX154"/>
              <a:gd fmla="*/ 1416 h 2832" name="TY154"/>
              <a:gd fmla="*/ 2454 w 27832" name="TX155"/>
              <a:gd fmla="*/ 1416 h 2832" name="TY155"/>
              <a:gd fmla="*/ 1793 w 27832" name="TX156"/>
              <a:gd fmla="*/ 1510 h 2832" name="TY156"/>
              <a:gd fmla="*/ 1510 w 27832" name="TX157"/>
              <a:gd fmla="*/ 1605 h 2832" name="TY157"/>
              <a:gd fmla="*/ 1321 w 27832" name="TX158"/>
              <a:gd fmla="*/ 1699 h 2832" name="TY158"/>
              <a:gd fmla="*/ 1321 w 27832" name="TX159"/>
              <a:gd fmla="*/ 1605 h 2832" name="TY159"/>
              <a:gd fmla="*/ 1038 w 27832" name="TX160"/>
              <a:gd fmla="*/ 1699 h 2832" name="TY160"/>
              <a:gd fmla="*/ 755 w 27832" name="TX161"/>
              <a:gd fmla="*/ 1793 h 2832" name="TY161"/>
              <a:gd fmla="*/ 567 w 27832" name="TX162"/>
              <a:gd fmla="*/ 1793 h 2832" name="TY162"/>
              <a:gd fmla="*/ 378 w 27832" name="TX163"/>
              <a:gd fmla="*/ 1888 h 2832" name="TY163"/>
              <a:gd fmla="*/ 284 w 27832" name="TX164"/>
              <a:gd fmla="*/ 1699 h 2832" name="TY164"/>
              <a:gd fmla="*/ 95 w 27832" name="TX165"/>
              <a:gd fmla="*/ 1605 h 2832" name="TY165"/>
              <a:gd fmla="*/ 1 w 27832" name="TX166"/>
              <a:gd fmla="*/ 1793 h 2832" name="TY166"/>
              <a:gd fmla="*/ 1 w 27832" name="TX167"/>
              <a:gd fmla="*/ 2076 h 2832" name="TY167"/>
              <a:gd fmla="*/ 95 w 27832" name="TX168"/>
              <a:gd fmla="*/ 2548 h 2832" name="TY168"/>
              <a:gd fmla="*/ 189 w 27832" name="TX169"/>
              <a:gd fmla="*/ 2831 h 2832" name="TY169"/>
              <a:gd fmla="*/ 284 w 27832" name="TX170"/>
              <a:gd fmla="*/ 2737 h 2832" name="TY170"/>
              <a:gd fmla="*/ 472 w 27832" name="TX171"/>
              <a:gd fmla="*/ 2831 h 2832" name="TY171"/>
              <a:gd fmla="*/ 567 w 27832" name="TX172"/>
              <a:gd fmla="*/ 2548 h 2832" name="TY172"/>
              <a:gd fmla="*/ 661 w 27832" name="TX173"/>
              <a:gd fmla="*/ 2642 h 2832" name="TY173"/>
              <a:gd fmla="*/ 661 w 27832" name="TX174"/>
              <a:gd fmla="*/ 2737 h 2832" name="TY174"/>
              <a:gd fmla="*/ 755 w 27832" name="TX175"/>
              <a:gd fmla="*/ 2642 h 2832" name="TY175"/>
              <a:gd fmla="*/ 944 w 27832" name="TX176"/>
              <a:gd fmla="*/ 2548 h 2832" name="TY176"/>
              <a:gd fmla="*/ 1227 w 27832" name="TX177"/>
              <a:gd fmla="*/ 2548 h 2832" name="TY177"/>
              <a:gd fmla="*/ 1227 w 27832" name="TX178"/>
              <a:gd fmla="*/ 2642 h 2832" name="TY178"/>
              <a:gd fmla="*/ 1321 w 27832" name="TX179"/>
              <a:gd fmla="*/ 2737 h 2832" name="TY179"/>
              <a:gd fmla="*/ 1416 w 27832" name="TX180"/>
              <a:gd fmla="*/ 2831 h 2832" name="TY180"/>
              <a:gd fmla="*/ 1510 w 27832" name="TX181"/>
              <a:gd fmla="*/ 2642 h 2832" name="TY181"/>
              <a:gd fmla="*/ 1793 w 27832" name="TX182"/>
              <a:gd fmla="*/ 2548 h 2832" name="TY182"/>
              <a:gd fmla="*/ 1699 w 27832" name="TX183"/>
              <a:gd fmla="*/ 2642 h 2832" name="TY183"/>
              <a:gd fmla="*/ 1887 w 27832" name="TX184"/>
              <a:gd fmla="*/ 2737 h 2832" name="TY184"/>
              <a:gd fmla="*/ 1887 w 27832" name="TX185"/>
              <a:gd fmla="*/ 2454 h 2832" name="TY185"/>
              <a:gd fmla="*/ 1982 w 27832" name="TX186"/>
              <a:gd fmla="*/ 2265 h 2832" name="TY186"/>
              <a:gd fmla="*/ 2076 w 27832" name="TX187"/>
              <a:gd fmla="*/ 2737 h 2832" name="TY187"/>
              <a:gd fmla="*/ 2171 w 27832" name="TX188"/>
              <a:gd fmla="*/ 2359 h 2832" name="TY188"/>
              <a:gd fmla="*/ 2265 w 27832" name="TX189"/>
              <a:gd fmla="*/ 2642 h 2832" name="TY189"/>
              <a:gd fmla="*/ 2265 w 27832" name="TX190"/>
              <a:gd fmla="*/ 2548 h 2832" name="TY190"/>
              <a:gd fmla="*/ 2359 w 27832" name="TX191"/>
              <a:gd fmla="*/ 2454 h 2832" name="TY191"/>
              <a:gd fmla="*/ 2454 w 27832" name="TX192"/>
              <a:gd fmla="*/ 2548 h 2832" name="TY192"/>
              <a:gd fmla="*/ 2454 w 27832" name="TX193"/>
              <a:gd fmla="*/ 2737 h 2832" name="TY193"/>
              <a:gd fmla="*/ 2548 w 27832" name="TX194"/>
              <a:gd fmla="*/ 2548 h 2832" name="TY194"/>
              <a:gd fmla="*/ 2548 w 27832" name="TX195"/>
              <a:gd fmla="*/ 2454 h 2832" name="TY195"/>
              <a:gd fmla="*/ 2642 w 27832" name="TX196"/>
              <a:gd fmla="*/ 2548 h 2832" name="TY196"/>
              <a:gd fmla="*/ 2642 w 27832" name="TX197"/>
              <a:gd fmla="*/ 2642 h 2832" name="TY197"/>
              <a:gd fmla="*/ 2831 w 27832" name="TX198"/>
              <a:gd fmla="*/ 2454 h 2832" name="TY198"/>
              <a:gd fmla="*/ 3020 w 27832" name="TX199"/>
              <a:gd fmla="*/ 2454 h 2832" name="TY199"/>
              <a:gd fmla="*/ 3114 w 27832" name="TX200"/>
              <a:gd fmla="*/ 2265 h 2832" name="TY200"/>
              <a:gd fmla="*/ 3114 w 27832" name="TX201"/>
              <a:gd fmla="*/ 2076 h 2832" name="TY201"/>
              <a:gd fmla="*/ 3208 w 27832" name="TX202"/>
              <a:gd fmla="*/ 1982 h 2832" name="TY202"/>
              <a:gd fmla="*/ 3208 w 27832" name="TX203"/>
              <a:gd fmla="*/ 2076 h 2832" name="TY203"/>
              <a:gd fmla="*/ 3208 w 27832" name="TX204"/>
              <a:gd fmla="*/ 2265 h 2832" name="TY204"/>
              <a:gd fmla="*/ 3303 w 27832" name="TX205"/>
              <a:gd fmla="*/ 2076 h 2832" name="TY205"/>
              <a:gd fmla="*/ 3491 w 27832" name="TX206"/>
              <a:gd fmla="*/ 2076 h 2832" name="TY206"/>
              <a:gd fmla="*/ 3491 w 27832" name="TX207"/>
              <a:gd fmla="*/ 2171 h 2832" name="TY207"/>
              <a:gd fmla="*/ 3397 w 27832" name="TX208"/>
              <a:gd fmla="*/ 2265 h 2832" name="TY208"/>
              <a:gd fmla="*/ 3303 w 27832" name="TX209"/>
              <a:gd fmla="*/ 2359 h 2832" name="TY209"/>
              <a:gd fmla="*/ 3303 w 27832" name="TX210"/>
              <a:gd fmla="*/ 2548 h 2832" name="TY210"/>
              <a:gd fmla="*/ 3491 w 27832" name="TX211"/>
              <a:gd fmla="*/ 2548 h 2832" name="TY211"/>
              <a:gd fmla="*/ 3586 w 27832" name="TX212"/>
              <a:gd fmla="*/ 2454 h 2832" name="TY212"/>
              <a:gd fmla="*/ 3680 w 27832" name="TX213"/>
              <a:gd fmla="*/ 2265 h 2832" name="TY213"/>
              <a:gd fmla="*/ 4152 w 27832" name="TX214"/>
              <a:gd fmla="*/ 2265 h 2832" name="TY214"/>
              <a:gd fmla="*/ 4152 w 27832" name="TX215"/>
              <a:gd fmla="*/ 2359 h 2832" name="TY215"/>
              <a:gd fmla="*/ 4246 w 27832" name="TX216"/>
              <a:gd fmla="*/ 2171 h 2832" name="TY216"/>
              <a:gd fmla="*/ 4340 w 27832" name="TX217"/>
              <a:gd fmla="*/ 2171 h 2832" name="TY217"/>
              <a:gd fmla="*/ 4246 w 27832" name="TX218"/>
              <a:gd fmla="*/ 2265 h 2832" name="TY218"/>
              <a:gd fmla="*/ 5284 w 27832" name="TX219"/>
              <a:gd fmla="*/ 2265 h 2832" name="TY219"/>
              <a:gd fmla="*/ 5567 w 27832" name="TX220"/>
              <a:gd fmla="*/ 2171 h 2832" name="TY220"/>
              <a:gd fmla="*/ 5755 w 27832" name="TX221"/>
              <a:gd fmla="*/ 2171 h 2832" name="TY221"/>
              <a:gd fmla="*/ 5755 w 27832" name="TX222"/>
              <a:gd fmla="*/ 2076 h 2832" name="TY222"/>
              <a:gd fmla="*/ 6416 w 27832" name="TX223"/>
              <a:gd fmla="*/ 2076 h 2832" name="TY223"/>
              <a:gd fmla="*/ 6510 w 27832" name="TX224"/>
              <a:gd fmla="*/ 1888 h 2832" name="TY224"/>
              <a:gd fmla="*/ 6604 w 27832" name="TX225"/>
              <a:gd fmla="*/ 1888 h 2832" name="TY225"/>
              <a:gd fmla="*/ 7170 w 27832" name="TX226"/>
              <a:gd fmla="*/ 1982 h 2832" name="TY226"/>
              <a:gd fmla="*/ 7453 w 27832" name="TX227"/>
              <a:gd fmla="*/ 1888 h 2832" name="TY227"/>
              <a:gd fmla="*/ 7548 w 27832" name="TX228"/>
              <a:gd fmla="*/ 1888 h 2832" name="TY228"/>
              <a:gd fmla="*/ 7642 w 27832" name="TX229"/>
              <a:gd fmla="*/ 1699 h 2832" name="TY229"/>
              <a:gd fmla="*/ 7736 w 27832" name="TX230"/>
              <a:gd fmla="*/ 1888 h 2832" name="TY230"/>
              <a:gd fmla="*/ 7925 w 27832" name="TX231"/>
              <a:gd fmla="*/ 2076 h 2832" name="TY231"/>
              <a:gd fmla="*/ 8114 w 27832" name="TX232"/>
              <a:gd fmla="*/ 1793 h 2832" name="TY232"/>
              <a:gd fmla="*/ 8114 w 27832" name="TX233"/>
              <a:gd fmla="*/ 1982 h 2832" name="TY233"/>
              <a:gd fmla="*/ 8208 w 27832" name="TX234"/>
              <a:gd fmla="*/ 1793 h 2832" name="TY234"/>
              <a:gd fmla="*/ 8302 w 27832" name="TX235"/>
              <a:gd fmla="*/ 1982 h 2832" name="TY235"/>
              <a:gd fmla="*/ 8302 w 27832" name="TX236"/>
              <a:gd fmla="*/ 1888 h 2832" name="TY236"/>
              <a:gd fmla="*/ 8302 w 27832" name="TX237"/>
              <a:gd fmla="*/ 1793 h 2832" name="TY237"/>
              <a:gd fmla="*/ 8491 w 27832" name="TX238"/>
              <a:gd fmla="*/ 1793 h 2832" name="TY238"/>
              <a:gd fmla="*/ 8585 w 27832" name="TX239"/>
              <a:gd fmla="*/ 1888 h 2832" name="TY239"/>
              <a:gd fmla="*/ 8774 w 27832" name="TX240"/>
              <a:gd fmla="*/ 1793 h 2832" name="TY240"/>
              <a:gd fmla="*/ 8774 w 27832" name="TX241"/>
              <a:gd fmla="*/ 1982 h 2832" name="TY241"/>
              <a:gd fmla="*/ 8869 w 27832" name="TX242"/>
              <a:gd fmla="*/ 1888 h 2832" name="TY242"/>
              <a:gd fmla="*/ 9718 w 27832" name="TX243"/>
              <a:gd fmla="*/ 1888 h 2832" name="TY243"/>
              <a:gd fmla="*/ 9623 w 27832" name="TX244"/>
              <a:gd fmla="*/ 1793 h 2832" name="TY244"/>
              <a:gd fmla="*/ 9718 w 27832" name="TX245"/>
              <a:gd fmla="*/ 1605 h 2832" name="TY245"/>
              <a:gd fmla="*/ 9812 w 27832" name="TX246"/>
              <a:gd fmla="*/ 1699 h 2832" name="TY246"/>
              <a:gd fmla="*/ 9812 w 27832" name="TX247"/>
              <a:gd fmla="*/ 1793 h 2832" name="TY247"/>
              <a:gd fmla="*/ 9906 w 27832" name="TX248"/>
              <a:gd fmla="*/ 1888 h 2832" name="TY248"/>
              <a:gd fmla="*/ 10095 w 27832" name="TX249"/>
              <a:gd fmla="*/ 1982 h 2832" name="TY249"/>
              <a:gd fmla="*/ 10661 w 27832" name="TX250"/>
              <a:gd fmla="*/ 1793 h 2832" name="TY250"/>
              <a:gd fmla="*/ 11038 w 27832" name="TX251"/>
              <a:gd fmla="*/ 1510 h 2832" name="TY251"/>
              <a:gd fmla="*/ 11133 w 27832" name="TX252"/>
              <a:gd fmla="*/ 1699 h 2832" name="TY252"/>
              <a:gd fmla="*/ 11321 w 27832" name="TX253"/>
              <a:gd fmla="*/ 1699 h 2832" name="TY253"/>
              <a:gd fmla="*/ 11510 w 27832" name="TX254"/>
              <a:gd fmla="*/ 1605 h 2832" name="TY254"/>
              <a:gd fmla="*/ 11604 w 27832" name="TX255"/>
              <a:gd fmla="*/ 1416 h 2832" name="TY255"/>
              <a:gd fmla="*/ 11982 w 27832" name="TX256"/>
              <a:gd fmla="*/ 1605 h 2832" name="TY256"/>
              <a:gd fmla="*/ 12453 w 27832" name="TX257"/>
              <a:gd fmla="*/ 1699 h 2832" name="TY257"/>
              <a:gd fmla="*/ 12642 w 27832" name="TX258"/>
              <a:gd fmla="*/ 1510 h 2832" name="TY258"/>
              <a:gd fmla="*/ 12642 w 27832" name="TX259"/>
              <a:gd fmla="*/ 1699 h 2832" name="TY259"/>
              <a:gd fmla="*/ 12925 w 27832" name="TX260"/>
              <a:gd fmla="*/ 1510 h 2832" name="TY260"/>
              <a:gd fmla="*/ 13208 w 27832" name="TX261"/>
              <a:gd fmla="*/ 1510 h 2832" name="TY261"/>
              <a:gd fmla="*/ 14057 w 27832" name="TX262"/>
              <a:gd fmla="*/ 1699 h 2832" name="TY262"/>
              <a:gd fmla="*/ 14434 w 27832" name="TX263"/>
              <a:gd fmla="*/ 1793 h 2832" name="TY263"/>
              <a:gd fmla="*/ 14812 w 27832" name="TX264"/>
              <a:gd fmla="*/ 1793 h 2832" name="TY264"/>
              <a:gd fmla="*/ 15095 w 27832" name="TX265"/>
              <a:gd fmla="*/ 1699 h 2832" name="TY265"/>
              <a:gd fmla="*/ 15378 w 27832" name="TX266"/>
              <a:gd fmla="*/ 1510 h 2832" name="TY266"/>
              <a:gd fmla="*/ 15472 w 27832" name="TX267"/>
              <a:gd fmla="*/ 1416 h 2832" name="TY267"/>
              <a:gd fmla="*/ 15472 w 27832" name="TX268"/>
              <a:gd fmla="*/ 1510 h 2832" name="TY268"/>
              <a:gd fmla="*/ 15472 w 27832" name="TX269"/>
              <a:gd fmla="*/ 1699 h 2832" name="TY269"/>
              <a:gd fmla="*/ 16416 w 27832" name="TX270"/>
              <a:gd fmla="*/ 1510 h 2832" name="TY270"/>
              <a:gd fmla="*/ 16416 w 27832" name="TX271"/>
              <a:gd fmla="*/ 1605 h 2832" name="TY271"/>
              <a:gd fmla="*/ 16510 w 27832" name="TX272"/>
              <a:gd fmla="*/ 1605 h 2832" name="TY272"/>
              <a:gd fmla="*/ 16604 w 27832" name="TX273"/>
              <a:gd fmla="*/ 1510 h 2832" name="TY273"/>
              <a:gd fmla="*/ 17642 w 27832" name="TX274"/>
              <a:gd fmla="*/ 1510 h 2832" name="TY274"/>
              <a:gd fmla="*/ 17736 w 27832" name="TX275"/>
              <a:gd fmla="*/ 1605 h 2832" name="TY275"/>
              <a:gd fmla="*/ 17831 w 27832" name="TX276"/>
              <a:gd fmla="*/ 1605 h 2832" name="TY276"/>
              <a:gd fmla="*/ 18397 w 27832" name="TX277"/>
              <a:gd fmla="*/ 1510 h 2832" name="TY277"/>
              <a:gd fmla="*/ 19057 w 27832" name="TX278"/>
              <a:gd fmla="*/ 1322 h 2832" name="TY278"/>
              <a:gd fmla="*/ 18774 w 27832" name="TX279"/>
              <a:gd fmla="*/ 1605 h 2832" name="TY279"/>
              <a:gd fmla="*/ 19151 w 27832" name="TX280"/>
              <a:gd fmla="*/ 1322 h 2832" name="TY280"/>
              <a:gd fmla="*/ 19340 w 27832" name="TX281"/>
              <a:gd fmla="*/ 1322 h 2832" name="TY281"/>
              <a:gd fmla="*/ 19340 w 27832" name="TX282"/>
              <a:gd fmla="*/ 1510 h 2832" name="TY282"/>
              <a:gd fmla="*/ 19529 w 27832" name="TX283"/>
              <a:gd fmla="*/ 1416 h 2832" name="TY283"/>
              <a:gd fmla="*/ 19906 w 27832" name="TX284"/>
              <a:gd fmla="*/ 1416 h 2832" name="TY284"/>
              <a:gd fmla="*/ 20000 w 27832" name="TX285"/>
              <a:gd fmla="*/ 1322 h 2832" name="TY285"/>
              <a:gd fmla="*/ 20095 w 27832" name="TX286"/>
              <a:gd fmla="*/ 944 h 2832" name="TY286"/>
              <a:gd fmla="*/ 20095 w 27832" name="TX287"/>
              <a:gd fmla="*/ 1133 h 2832" name="TY287"/>
              <a:gd fmla="*/ 20189 w 27832" name="TX288"/>
              <a:gd fmla="*/ 1227 h 2832" name="TY288"/>
              <a:gd fmla="*/ 20189 w 27832" name="TX289"/>
              <a:gd fmla="*/ 1416 h 2832" name="TY289"/>
              <a:gd fmla="*/ 20283 w 27832" name="TX290"/>
              <a:gd fmla="*/ 1322 h 2832" name="TY290"/>
              <a:gd fmla="*/ 20378 w 27832" name="TX291"/>
              <a:gd fmla="*/ 1322 h 2832" name="TY291"/>
              <a:gd fmla="*/ 20378 w 27832" name="TX292"/>
              <a:gd fmla="*/ 1416 h 2832" name="TY292"/>
              <a:gd fmla="*/ 20661 w 27832" name="TX293"/>
              <a:gd fmla="*/ 1227 h 2832" name="TY293"/>
              <a:gd fmla="*/ 20944 w 27832" name="TX294"/>
              <a:gd fmla="*/ 1133 h 2832" name="TY294"/>
              <a:gd fmla="*/ 21038 w 27832" name="TX295"/>
              <a:gd fmla="*/ 1133 h 2832" name="TY295"/>
              <a:gd fmla="*/ 21132 w 27832" name="TX296"/>
              <a:gd fmla="*/ 1416 h 2832" name="TY296"/>
              <a:gd fmla="*/ 21604 w 27832" name="TX297"/>
              <a:gd fmla="*/ 1227 h 2832" name="TY297"/>
              <a:gd fmla="*/ 21510 w 27832" name="TX298"/>
              <a:gd fmla="*/ 1039 h 2832" name="TY298"/>
              <a:gd fmla="*/ 21510 w 27832" name="TX299"/>
              <a:gd fmla="*/ 944 h 2832" name="TY299"/>
              <a:gd fmla="*/ 21698 w 27832" name="TX300"/>
              <a:gd fmla="*/ 944 h 2832" name="TY300"/>
              <a:gd fmla="*/ 21604 w 27832" name="TX301"/>
              <a:gd fmla="*/ 1039 h 2832" name="TY301"/>
              <a:gd fmla="*/ 21982 w 27832" name="TX302"/>
              <a:gd fmla="*/ 1039 h 2832" name="TY302"/>
              <a:gd fmla="*/ 21887 w 27832" name="TX303"/>
              <a:gd fmla="*/ 1227 h 2832" name="TY303"/>
              <a:gd fmla="*/ 21887 w 27832" name="TX304"/>
              <a:gd fmla="*/ 1227 h 2832" name="TY304"/>
              <a:gd fmla="*/ 22170 w 27832" name="TX305"/>
              <a:gd fmla="*/ 1039 h 2832" name="TY305"/>
              <a:gd fmla="*/ 22265 w 27832" name="TX306"/>
              <a:gd fmla="*/ 1227 h 2832" name="TY306"/>
              <a:gd fmla="*/ 22265 w 27832" name="TX307"/>
              <a:gd fmla="*/ 1133 h 2832" name="TY307"/>
              <a:gd fmla="*/ 22265 w 27832" name="TX308"/>
              <a:gd fmla="*/ 1039 h 2832" name="TY308"/>
              <a:gd fmla="*/ 22548 w 27832" name="TX309"/>
              <a:gd fmla="*/ 1039 h 2832" name="TY309"/>
              <a:gd fmla="*/ 22642 w 27832" name="TX310"/>
              <a:gd fmla="*/ 1322 h 2832" name="TY310"/>
              <a:gd fmla="*/ 23019 w 27832" name="TX311"/>
              <a:gd fmla="*/ 1227 h 2832" name="TY311"/>
              <a:gd fmla="*/ 23208 w 27832" name="TX312"/>
              <a:gd fmla="*/ 1133 h 2832" name="TY312"/>
              <a:gd fmla="*/ 23302 w 27832" name="TX313"/>
              <a:gd fmla="*/ 1039 h 2832" name="TY313"/>
              <a:gd fmla="*/ 23397 w 27832" name="TX314"/>
              <a:gd fmla="*/ 1133 h 2832" name="TY314"/>
              <a:gd fmla="*/ 23397 w 27832" name="TX315"/>
              <a:gd fmla="*/ 1227 h 2832" name="TY315"/>
              <a:gd fmla="*/ 23680 w 27832" name="TX316"/>
              <a:gd fmla="*/ 1227 h 2832" name="TY316"/>
              <a:gd fmla="*/ 23868 w 27832" name="TX317"/>
              <a:gd fmla="*/ 1133 h 2832" name="TY317"/>
              <a:gd fmla="*/ 24057 w 27832" name="TX318"/>
              <a:gd fmla="*/ 1227 h 2832" name="TY318"/>
              <a:gd fmla="*/ 24246 w 27832" name="TX319"/>
              <a:gd fmla="*/ 1227 h 2832" name="TY319"/>
              <a:gd fmla="*/ 24246 w 27832" name="TX320"/>
              <a:gd fmla="*/ 1133 h 2832" name="TY320"/>
              <a:gd fmla="*/ 24529 w 27832" name="TX321"/>
              <a:gd fmla="*/ 1227 h 2832" name="TY321"/>
              <a:gd fmla="*/ 24906 w 27832" name="TX322"/>
              <a:gd fmla="*/ 1322 h 2832" name="TY322"/>
              <a:gd fmla="*/ 25179 w 27832" name="TX323"/>
              <a:gd fmla="*/ 1048 h 2832" name="TY323"/>
              <a:gd fmla="*/ 25095 w 27832" name="TX324"/>
              <a:gd fmla="*/ 1133 h 2832" name="TY324"/>
              <a:gd fmla="*/ 25189 w 27832" name="TX325"/>
              <a:gd fmla="*/ 1227 h 2832" name="TY325"/>
              <a:gd fmla="*/ 25189 w 27832" name="TX326"/>
              <a:gd fmla="*/ 1133 h 2832" name="TY326"/>
              <a:gd fmla="*/ 25283 w 27832" name="TX327"/>
              <a:gd fmla="*/ 1039 h 2832" name="TY327"/>
              <a:gd fmla="*/ 25378 w 27832" name="TX328"/>
              <a:gd fmla="*/ 944 h 2832" name="TY328"/>
              <a:gd fmla="*/ 25472 w 27832" name="TX329"/>
              <a:gd fmla="*/ 944 h 2832" name="TY329"/>
              <a:gd fmla="*/ 25472 w 27832" name="TX330"/>
              <a:gd fmla="*/ 1133 h 2832" name="TY330"/>
              <a:gd fmla="*/ 25566 w 27832" name="TX331"/>
              <a:gd fmla="*/ 1039 h 2832" name="TY331"/>
              <a:gd fmla="*/ 25661 w 27832" name="TX332"/>
              <a:gd fmla="*/ 1039 h 2832" name="TY332"/>
              <a:gd fmla="*/ 25566 w 27832" name="TX333"/>
              <a:gd fmla="*/ 1133 h 2832" name="TY333"/>
              <a:gd fmla="*/ 25661 w 27832" name="TX334"/>
              <a:gd fmla="*/ 1227 h 2832" name="TY334"/>
              <a:gd fmla="*/ 25849 w 27832" name="TX335"/>
              <a:gd fmla="*/ 1322 h 2832" name="TY335"/>
              <a:gd fmla="*/ 25944 w 27832" name="TX336"/>
              <a:gd fmla="*/ 1133 h 2832" name="TY336"/>
              <a:gd fmla="*/ 26132 w 27832" name="TX337"/>
              <a:gd fmla="*/ 1039 h 2832" name="TY337"/>
              <a:gd fmla="*/ 26132 w 27832" name="TX338"/>
              <a:gd fmla="*/ 1039 h 2832" name="TY338"/>
              <a:gd fmla="*/ 26038 w 27832" name="TX339"/>
              <a:gd fmla="*/ 1227 h 2832" name="TY339"/>
              <a:gd fmla="*/ 26132 w 27832" name="TX340"/>
              <a:gd fmla="*/ 1322 h 2832" name="TY340"/>
              <a:gd fmla="*/ 26321 w 27832" name="TX341"/>
              <a:gd fmla="*/ 1416 h 2832" name="TY341"/>
              <a:gd fmla="*/ 26415 w 27832" name="TX342"/>
              <a:gd fmla="*/ 1416 h 2832" name="TY342"/>
              <a:gd fmla="*/ 26887 w 27832" name="TX343"/>
              <a:gd fmla="*/ 1227 h 2832" name="TY343"/>
              <a:gd fmla="*/ 27264 w 27832" name="TX344"/>
              <a:gd fmla="*/ 944 h 2832" name="TY344"/>
              <a:gd fmla="*/ 27170 w 27832" name="TX345"/>
              <a:gd fmla="*/ 944 h 2832" name="TY345"/>
              <a:gd fmla="*/ 27264 w 27832" name="TX346"/>
              <a:gd fmla="*/ 850 h 2832" name="TY346"/>
              <a:gd fmla="*/ 26981 w 27832" name="TX347"/>
              <a:gd fmla="*/ 756 h 2832" name="TY347"/>
              <a:gd fmla="*/ 26887 w 27832" name="TX348"/>
              <a:gd fmla="*/ 944 h 2832" name="TY348"/>
              <a:gd fmla="*/ 26793 w 27832" name="TX349"/>
              <a:gd fmla="*/ 1133 h 2832" name="TY349"/>
              <a:gd fmla="*/ 26793 w 27832" name="TX350"/>
              <a:gd fmla="*/ 661 h 2832" name="TY350"/>
              <a:gd fmla="*/ 26604 w 27832" name="TX351"/>
              <a:gd fmla="*/ 944 h 2832" name="TY351"/>
              <a:gd fmla="*/ 26510 w 27832" name="TX352"/>
              <a:gd fmla="*/ 850 h 2832" name="TY352"/>
              <a:gd fmla="*/ 26415 w 27832" name="TX353"/>
              <a:gd fmla="*/ 756 h 2832" name="TY353"/>
              <a:gd fmla="*/ 26321 w 27832" name="TX354"/>
              <a:gd fmla="*/ 944 h 2832" name="TY354"/>
              <a:gd fmla="*/ 26227 w 27832" name="TX355"/>
              <a:gd fmla="*/ 661 h 2832" name="TY355"/>
              <a:gd fmla="*/ 26038 w 27832" name="TX356"/>
              <a:gd fmla="*/ 756 h 2832" name="TY356"/>
              <a:gd fmla="*/ 25849 w 27832" name="TX357"/>
              <a:gd fmla="*/ 661 h 2832" name="TY357"/>
              <a:gd fmla="*/ 25378 w 27832" name="TX358"/>
              <a:gd fmla="*/ 567 h 2832" name="TY358"/>
              <a:gd fmla="*/ 25283 w 27832" name="TX359"/>
              <a:gd fmla="*/ 661 h 2832" name="TY359"/>
              <a:gd fmla="*/ 25095 w 27832" name="TX360"/>
              <a:gd fmla="*/ 756 h 2832" name="TY360"/>
              <a:gd fmla="*/ 25189 w 27832" name="TX361"/>
              <a:gd fmla="*/ 473 h 2832" name="TY361"/>
              <a:gd fmla="*/ 25000 w 27832" name="TX362"/>
              <a:gd fmla="*/ 661 h 2832" name="TY362"/>
              <a:gd fmla="*/ 25000 w 27832" name="TX363"/>
              <a:gd fmla="*/ 661 h 2832" name="TY363"/>
              <a:gd fmla="*/ 25095 w 27832" name="TX364"/>
              <a:gd fmla="*/ 473 h 2832" name="TY364"/>
              <a:gd fmla="*/ 24906 w 27832" name="TX365"/>
              <a:gd fmla="*/ 567 h 2832" name="TY365"/>
              <a:gd fmla="*/ 24717 w 27832" name="TX366"/>
              <a:gd fmla="*/ 567 h 2832" name="TY366"/>
              <a:gd fmla="*/ 24717 w 27832" name="TX367"/>
              <a:gd fmla="*/ 756 h 2832" name="TY367"/>
              <a:gd fmla="*/ 24623 w 27832" name="TX368"/>
              <a:gd fmla="*/ 1039 h 2832" name="TY368"/>
              <a:gd fmla="*/ 24623 w 27832" name="TX369"/>
              <a:gd fmla="*/ 850 h 2832" name="TY369"/>
              <a:gd fmla="*/ 24717 w 27832" name="TX370"/>
              <a:gd fmla="*/ 661 h 2832" name="TY370"/>
              <a:gd fmla="*/ 24623 w 27832" name="TX371"/>
              <a:gd fmla="*/ 756 h 2832" name="TY371"/>
              <a:gd fmla="*/ 24623 w 27832" name="TX372"/>
              <a:gd fmla="*/ 661 h 2832" name="TY372"/>
              <a:gd fmla="*/ 24529 w 27832" name="TX373"/>
              <a:gd fmla="*/ 473 h 2832" name="TY373"/>
              <a:gd fmla="*/ 24529 w 27832" name="TX374"/>
              <a:gd fmla="*/ 661 h 2832" name="TY374"/>
              <a:gd fmla="*/ 24434 w 27832" name="TX375"/>
              <a:gd fmla="*/ 567 h 2832" name="TY375"/>
              <a:gd fmla="*/ 24340 w 27832" name="TX376"/>
              <a:gd fmla="*/ 378 h 2832" name="TY376"/>
              <a:gd fmla="*/ 24246 w 27832" name="TX377"/>
              <a:gd fmla="*/ 567 h 2832" name="TY377"/>
              <a:gd fmla="*/ 23963 w 27832" name="TX378"/>
              <a:gd fmla="*/ 567 h 2832" name="TY378"/>
              <a:gd fmla="*/ 23397 w 27832" name="TX379"/>
              <a:gd fmla="*/ 661 h 2832" name="TY379"/>
              <a:gd fmla="*/ 23114 w 27832" name="TX380"/>
              <a:gd fmla="*/ 661 h 2832" name="TY380"/>
              <a:gd fmla="*/ 22925 w 27832" name="TX381"/>
              <a:gd fmla="*/ 567 h 2832" name="TY381"/>
              <a:gd fmla="*/ 22925 w 27832" name="TX382"/>
              <a:gd fmla="*/ 473 h 2832" name="TY382"/>
              <a:gd fmla="*/ 23019 w 27832" name="TX383"/>
              <a:gd fmla="*/ 473 h 2832" name="TY383"/>
              <a:gd fmla="*/ 22642 w 27832" name="TX384"/>
              <a:gd fmla="*/ 378 h 2832" name="TY384"/>
              <a:gd fmla="*/ 22736 w 27832" name="TX385"/>
              <a:gd fmla="*/ 473 h 2832" name="TY385"/>
              <a:gd fmla="*/ 22548 w 27832" name="TX386"/>
              <a:gd fmla="*/ 473 h 2832" name="TY386"/>
              <a:gd fmla="*/ 22642 w 27832" name="TX387"/>
              <a:gd fmla="*/ 284 h 2832" name="TY387"/>
              <a:gd fmla="*/ 22548 w 27832" name="TX388"/>
              <a:gd fmla="*/ 190 h 2832" name="TY388"/>
              <a:gd fmla="*/ 22453 w 27832" name="TX389"/>
              <a:gd fmla="*/ 190 h 2832" name="TY389"/>
              <a:gd fmla="*/ 22359 w 27832" name="TX390"/>
              <a:gd fmla="*/ 284 h 2832" name="TY390"/>
              <a:gd fmla="*/ 22170 w 27832" name="TX391"/>
              <a:gd fmla="*/ 378 h 2832" name="TY391"/>
              <a:gd fmla="*/ 22076 w 27832" name="TX392"/>
              <a:gd fmla="*/ 284 h 2832" name="TY392"/>
              <a:gd fmla="*/ 22170 w 27832" name="TX393"/>
              <a:gd fmla="*/ 473 h 2832" name="TY393"/>
              <a:gd fmla="*/ 21887 w 27832" name="TX394"/>
              <a:gd fmla="*/ 190 h 2832" name="TY394"/>
              <a:gd fmla="*/ 21793 w 27832" name="TX395"/>
              <a:gd fmla="*/ 190 h 2832" name="TY395"/>
              <a:gd fmla="*/ 21698 w 27832" name="TX396"/>
              <a:gd fmla="*/ 378 h 2832" name="TY396"/>
              <a:gd fmla="*/ 21604 w 27832" name="TX397"/>
              <a:gd fmla="*/ 756 h 2832" name="TY397"/>
              <a:gd fmla="*/ 21415 w 27832" name="TX398"/>
              <a:gd fmla="*/ 661 h 2832" name="TY398"/>
              <a:gd fmla="*/ 21510 w 27832" name="TX399"/>
              <a:gd fmla="*/ 473 h 2832" name="TY399"/>
              <a:gd fmla="*/ 21604 w 27832" name="TX400"/>
              <a:gd fmla="*/ 284 h 2832" name="TY400"/>
              <a:gd fmla="*/ 21415 w 27832" name="TX401"/>
              <a:gd fmla="*/ 284 h 2832" name="TY401"/>
              <a:gd fmla="*/ 21415 w 27832" name="TX402"/>
              <a:gd fmla="*/ 190 h 2832" name="TY402"/>
              <a:gd fmla="*/ 21227 w 27832" name="TX403"/>
              <a:gd fmla="*/ 378 h 2832" name="TY403"/>
              <a:gd fmla="*/ 20944 w 27832" name="TX404"/>
              <a:gd fmla="*/ 567 h 2832" name="TY404"/>
              <a:gd fmla="*/ 20566 w 27832" name="TX405"/>
              <a:gd fmla="*/ 1 h 2832" name="TY405"/>
              <a:gd fmla="*/ 20472 w 27832" name="TX406"/>
              <a:gd fmla="*/ 95 h 2832" name="TY406"/>
              <a:gd fmla="*/ 20472 w 27832" name="TX407"/>
              <a:gd fmla="*/ 190 h 2832" name="TY407"/>
              <a:gd fmla="*/ 20472 w 27832" name="TX408"/>
              <a:gd fmla="*/ 378 h 2832" name="TY408"/>
              <a:gd fmla="*/ 20283 w 27832" name="TX409"/>
              <a:gd fmla="*/ 284 h 2832" name="TY409"/>
              <a:gd fmla="*/ 20283 w 27832" name="TX410"/>
              <a:gd fmla="*/ 190 h 2832" name="TY410"/>
              <a:gd fmla="*/ 20378 w 27832" name="TX411"/>
              <a:gd fmla="*/ 95 h 2832" name="TY411"/>
              <a:gd fmla="*/ 20283 w 27832" name="TX412"/>
              <a:gd fmla="*/ 1 h 2832" name="TY41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</a:cxnLst>
            <a:rect l="l" t="t" r="r" b="b"/>
            <a:pathLst>
              <a:path w="27832" h="2832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7" name="도형 2"/>
          <p:cNvSpPr>
            <a:spLocks/>
          </p:cNvSpPr>
          <p:nvPr/>
        </p:nvSpPr>
        <p:spPr>
          <a:xfrm rot="0">
            <a:off x="4043045" y="675640"/>
            <a:ext cx="1057275" cy="938530"/>
          </a:xfrm>
          <a:custGeom>
            <a:gdLst>
              <a:gd fmla="*/ 9222 w 18957" name="TX0"/>
              <a:gd fmla="*/ 2604 h 16572" name="TY0"/>
              <a:gd fmla="*/ 9149 w 18957" name="TX1"/>
              <a:gd fmla="*/ 2628 h 16572" name="TY1"/>
              <a:gd fmla="*/ 9028 w 18957" name="TX2"/>
              <a:gd fmla="*/ 2701 h 16572" name="TY2"/>
              <a:gd fmla="*/ 8809 w 18957" name="TX3"/>
              <a:gd fmla="*/ 2896 h 16572" name="TY3"/>
              <a:gd fmla="*/ 8517 w 18957" name="TX4"/>
              <a:gd fmla="*/ 3139 h 16572" name="TY4"/>
              <a:gd fmla="*/ 8249 w 18957" name="TX5"/>
              <a:gd fmla="*/ 3358 h 16572" name="TY5"/>
              <a:gd fmla="*/ 7957 w 18957" name="TX6"/>
              <a:gd fmla="*/ 3577 h 16572" name="TY6"/>
              <a:gd fmla="*/ 7665 w 18957" name="TX7"/>
              <a:gd fmla="*/ 3821 h 16572" name="TY7"/>
              <a:gd fmla="*/ 6619 w 18957" name="TX8"/>
              <a:gd fmla="*/ 4818 h 16572" name="TY8"/>
              <a:gd fmla="*/ 5573 w 18957" name="TX9"/>
              <a:gd fmla="*/ 5816 h 16572" name="TY9"/>
              <a:gd fmla="*/ 5256 w 18957" name="TX10"/>
              <a:gd fmla="*/ 6181 h 16572" name="TY10"/>
              <a:gd fmla="*/ 4964 w 18957" name="TX11"/>
              <a:gd fmla="*/ 6546 h 16572" name="TY11"/>
              <a:gd fmla="*/ 4380 w 18957" name="TX12"/>
              <a:gd fmla="*/ 7325 h 16572" name="TY12"/>
              <a:gd fmla="*/ 4210 w 18957" name="TX13"/>
              <a:gd fmla="*/ 7495 h 16572" name="TY13"/>
              <a:gd fmla="*/ 3942 w 18957" name="TX14"/>
              <a:gd fmla="*/ 7763 h 16572" name="TY14"/>
              <a:gd fmla="*/ 3821 w 18957" name="TX15"/>
              <a:gd fmla="*/ 7909 h 16572" name="TY15"/>
              <a:gd fmla="*/ 3723 w 18957" name="TX16"/>
              <a:gd fmla="*/ 8055 h 16572" name="TY16"/>
              <a:gd fmla="*/ 3675 w 18957" name="TX17"/>
              <a:gd fmla="*/ 8176 h 16572" name="TY17"/>
              <a:gd fmla="*/ 3675 w 18957" name="TX18"/>
              <a:gd fmla="*/ 8225 h 16572" name="TY18"/>
              <a:gd fmla="*/ 3699 w 18957" name="TX19"/>
              <a:gd fmla="*/ 8274 h 16572" name="TY19"/>
              <a:gd fmla="*/ 3796 w 18957" name="TX20"/>
              <a:gd fmla="*/ 8347 h 16572" name="TY20"/>
              <a:gd fmla="*/ 3918 w 18957" name="TX21"/>
              <a:gd fmla="*/ 8347 h 16572" name="TY21"/>
              <a:gd fmla="*/ 4040 w 18957" name="TX22"/>
              <a:gd fmla="*/ 8322 h 16572" name="TY22"/>
              <a:gd fmla="*/ 4186 w 18957" name="TX23"/>
              <a:gd fmla="*/ 8249 h 16572" name="TY23"/>
              <a:gd fmla="*/ 4332 w 18957" name="TX24"/>
              <a:gd fmla="*/ 8128 h 16572" name="TY24"/>
              <a:gd fmla="*/ 4478 w 18957" name="TX25"/>
              <a:gd fmla="*/ 8006 h 16572" name="TY25"/>
              <a:gd fmla="*/ 4794 w 18957" name="TX26"/>
              <a:gd fmla="*/ 7665 h 16572" name="TY26"/>
              <a:gd fmla="*/ 5086 w 18957" name="TX27"/>
              <a:gd fmla="*/ 7300 h 16572" name="TY27"/>
              <a:gd fmla="*/ 5354 w 18957" name="TX28"/>
              <a:gd fmla="*/ 6935 h 16572" name="TY28"/>
              <a:gd fmla="*/ 5694 w 18957" name="TX29"/>
              <a:gd fmla="*/ 6473 h 16572" name="TY29"/>
              <a:gd fmla="*/ 6108 w 18957" name="TX30"/>
              <a:gd fmla="*/ 6035 h 16572" name="TY30"/>
              <a:gd fmla="*/ 6521 w 18957" name="TX31"/>
              <a:gd fmla="*/ 5621 h 16572" name="TY31"/>
              <a:gd fmla="*/ 7422 w 18957" name="TX32"/>
              <a:gd fmla="*/ 4818 h 16572" name="TY32"/>
              <a:gd fmla="*/ 7860 w 18957" name="TX33"/>
              <a:gd fmla="*/ 4380 h 16572" name="TY33"/>
              <a:gd fmla="*/ 8322 w 18957" name="TX34"/>
              <a:gd fmla="*/ 3967 h 16572" name="TY34"/>
              <a:gd fmla="*/ 8663 w 18957" name="TX35"/>
              <a:gd fmla="*/ 3699 h 16572" name="TY35"/>
              <a:gd fmla="*/ 9003 w 18957" name="TX36"/>
              <a:gd fmla="*/ 3456 h 16572" name="TY36"/>
              <a:gd fmla="*/ 9174 w 18957" name="TX37"/>
              <a:gd fmla="*/ 3285 h 16572" name="TY37"/>
              <a:gd fmla="*/ 9295 w 18957" name="TX38"/>
              <a:gd fmla="*/ 3139 h 16572" name="TY38"/>
              <a:gd fmla="*/ 9320 w 18957" name="TX39"/>
              <a:gd fmla="*/ 3139 h 16572" name="TY39"/>
              <a:gd fmla="*/ 9466 w 18957" name="TX40"/>
              <a:gd fmla="*/ 3285 h 16572" name="TY40"/>
              <a:gd fmla="*/ 10366 w 18957" name="TX41"/>
              <a:gd fmla="*/ 4113 h 16572" name="TY41"/>
              <a:gd fmla="*/ 11169 w 18957" name="TX42"/>
              <a:gd fmla="*/ 4916 h 16572" name="TY42"/>
              <a:gd fmla="*/ 11558 w 18957" name="TX43"/>
              <a:gd fmla="*/ 5329 h 16572" name="TY43"/>
              <a:gd fmla="*/ 11923 w 18957" name="TX44"/>
              <a:gd fmla="*/ 5767 h 16572" name="TY44"/>
              <a:gd fmla="*/ 12264 w 18957" name="TX45"/>
              <a:gd fmla="*/ 6181 h 16572" name="TY45"/>
              <a:gd fmla="*/ 12605 w 18957" name="TX46"/>
              <a:gd fmla="*/ 6643 h 16572" name="TY46"/>
              <a:gd fmla="*/ 12945 w 18957" name="TX47"/>
              <a:gd fmla="*/ 7057 h 16572" name="TY47"/>
              <a:gd fmla="*/ 13116 w 18957" name="TX48"/>
              <a:gd fmla="*/ 7276 h 16572" name="TY48"/>
              <a:gd fmla="*/ 13310 w 18957" name="TX49"/>
              <a:gd fmla="*/ 7471 h 16572" name="TY49"/>
              <a:gd fmla="*/ 13675 w 18957" name="TX50"/>
              <a:gd fmla="*/ 7787 h 16572" name="TY50"/>
              <a:gd fmla="*/ 14040 w 18957" name="TX51"/>
              <a:gd fmla="*/ 8079 h 16572" name="TY51"/>
              <a:gd fmla="*/ 14308 w 18957" name="TX52"/>
              <a:gd fmla="*/ 8322 h 16572" name="TY52"/>
              <a:gd fmla="*/ 14429 w 18957" name="TX53"/>
              <a:gd fmla="*/ 8420 h 16572" name="TY53"/>
              <a:gd fmla="*/ 14502 w 18957" name="TX54"/>
              <a:gd fmla="*/ 8444 h 16572" name="TY54"/>
              <a:gd fmla="*/ 14600 w 18957" name="TX55"/>
              <a:gd fmla="*/ 8493 h 16572" name="TY55"/>
              <a:gd fmla="*/ 14697 w 18957" name="TX56"/>
              <a:gd fmla="*/ 8493 h 16572" name="TY56"/>
              <a:gd fmla="*/ 14770 w 18957" name="TX57"/>
              <a:gd fmla="*/ 8444 h 16572" name="TY57"/>
              <a:gd fmla="*/ 14843 w 18957" name="TX58"/>
              <a:gd fmla="*/ 8371 h 16572" name="TY58"/>
              <a:gd fmla="*/ 14867 w 18957" name="TX59"/>
              <a:gd fmla="*/ 8274 h 16572" name="TY59"/>
              <a:gd fmla="*/ 14867 w 18957" name="TX60"/>
              <a:gd fmla="*/ 8201 h 16572" name="TY60"/>
              <a:gd fmla="*/ 14843 w 18957" name="TX61"/>
              <a:gd fmla="*/ 8103 h 16572" name="TY61"/>
              <a:gd fmla="*/ 14746 w 18957" name="TX62"/>
              <a:gd fmla="*/ 7957 h 16572" name="TY62"/>
              <a:gd fmla="*/ 14648 w 18957" name="TX63"/>
              <a:gd fmla="*/ 7811 h 16572" name="TY63"/>
              <a:gd fmla="*/ 14502 w 18957" name="TX64"/>
              <a:gd fmla="*/ 7690 h 16572" name="TY64"/>
              <a:gd fmla="*/ 14186 w 18957" name="TX65"/>
              <a:gd fmla="*/ 7446 h 16572" name="TY65"/>
              <a:gd fmla="*/ 13894 w 18957" name="TX66"/>
              <a:gd fmla="*/ 7252 h 16572" name="TY66"/>
              <a:gd fmla="*/ 13675 w 18957" name="TX67"/>
              <a:gd fmla="*/ 7057 h 16572" name="TY67"/>
              <a:gd fmla="*/ 13481 w 18957" name="TX68"/>
              <a:gd fmla="*/ 6862 h 16572" name="TY68"/>
              <a:gd fmla="*/ 13116 w 18957" name="TX69"/>
              <a:gd fmla="*/ 6424 h 16572" name="TY69"/>
              <a:gd fmla="*/ 12434 w 18957" name="TX70"/>
              <a:gd fmla="*/ 5500 h 16572" name="TY70"/>
              <a:gd fmla="*/ 12045 w 18957" name="TX71"/>
              <a:gd fmla="*/ 5037 h 16572" name="TY71"/>
              <a:gd fmla="*/ 11607 w 18957" name="TX72"/>
              <a:gd fmla="*/ 4599 h 16572" name="TY72"/>
              <a:gd fmla="*/ 11169 w 18957" name="TX73"/>
              <a:gd fmla="*/ 4161 h 16572" name="TY73"/>
              <a:gd fmla="*/ 10731 w 18957" name="TX74"/>
              <a:gd fmla="*/ 3723 h 16572" name="TY74"/>
              <a:gd fmla="*/ 10293 w 18957" name="TX75"/>
              <a:gd fmla="*/ 3334 h 16572" name="TY75"/>
              <a:gd fmla="*/ 9806 w 18957" name="TX76"/>
              <a:gd fmla="*/ 2920 h 16572" name="TY76"/>
              <a:gd fmla="*/ 9660 w 18957" name="TX77"/>
              <a:gd fmla="*/ 2799 h 16572" name="TY77"/>
              <a:gd fmla="*/ 9514 w 18957" name="TX78"/>
              <a:gd fmla="*/ 2726 h 16572" name="TY78"/>
              <a:gd fmla="*/ 9417 w 18957" name="TX79"/>
              <a:gd fmla="*/ 2628 h 16572" name="TY79"/>
              <a:gd fmla="*/ 9368 w 18957" name="TX80"/>
              <a:gd fmla="*/ 2604 h 16572" name="TY80"/>
              <a:gd fmla="*/ 9271 w 18957" name="TX82"/>
              <a:gd fmla="*/ 8979 h 16572" name="TY82"/>
              <a:gd fmla="*/ 9247 w 18957" name="TX83"/>
              <a:gd fmla="*/ 9125 h 16572" name="TY83"/>
              <a:gd fmla="*/ 9271 w 18957" name="TX84"/>
              <a:gd fmla="*/ 9271 h 16572" name="TY84"/>
              <a:gd fmla="*/ 9295 w 18957" name="TX85"/>
              <a:gd fmla="*/ 9563 h 16572" name="TY85"/>
              <a:gd fmla="*/ 8517 w 18957" name="TX86"/>
              <a:gd fmla="*/ 9563 h 16572" name="TY86"/>
              <a:gd fmla="*/ 8298 w 18957" name="TX87"/>
              <a:gd fmla="*/ 9587 h 16572" name="TY87"/>
              <a:gd fmla="*/ 8176 w 18957" name="TX88"/>
              <a:gd fmla="*/ 9612 h 16572" name="TY88"/>
              <a:gd fmla="*/ 8054 w 18957" name="TX89"/>
              <a:gd fmla="*/ 9636 h 16572" name="TY89"/>
              <a:gd fmla="*/ 8054 w 18957" name="TX90"/>
              <a:gd fmla="*/ 9466 h 16572" name="TY90"/>
              <a:gd fmla="*/ 8054 w 18957" name="TX91"/>
              <a:gd fmla="*/ 9320 h 16572" name="TY91"/>
              <a:gd fmla="*/ 8006 w 18957" name="TX92"/>
              <a:gd fmla="*/ 9174 h 16572" name="TY92"/>
              <a:gd fmla="*/ 7957 w 18957" name="TX93"/>
              <a:gd fmla="*/ 9028 h 16572" name="TY93"/>
              <a:gd fmla="*/ 8614 w 18957" name="TX94"/>
              <a:gd fmla="*/ 9028 h 16572" name="TY94"/>
              <a:gd fmla="*/ 9271 w 18957" name="TX95"/>
              <a:gd fmla="*/ 8979 h 16572" name="TY95"/>
              <a:gd fmla="*/ 10317 w 18957" name="TX97"/>
              <a:gd fmla="*/ 8979 h 16572" name="TY97"/>
              <a:gd fmla="*/ 10682 w 18957" name="TX98"/>
              <a:gd fmla="*/ 9028 h 16572" name="TY98"/>
              <a:gd fmla="*/ 11047 w 18957" name="TX99"/>
              <a:gd fmla="*/ 9052 h 16572" name="TY99"/>
              <a:gd fmla="*/ 11047 w 18957" name="TX100"/>
              <a:gd fmla="*/ 9344 h 16572" name="TY100"/>
              <a:gd fmla="*/ 11047 w 18957" name="TX101"/>
              <a:gd fmla="*/ 9636 h 16572" name="TY101"/>
              <a:gd fmla="*/ 10731 w 18957" name="TX102"/>
              <a:gd fmla="*/ 9612 h 16572" name="TY102"/>
              <a:gd fmla="*/ 9685 w 18957" name="TX103"/>
              <a:gd fmla="*/ 9587 h 16572" name="TY103"/>
              <a:gd fmla="*/ 9636 w 18957" name="TX104"/>
              <a:gd fmla="*/ 9271 h 16572" name="TY104"/>
              <a:gd fmla="*/ 9612 w 18957" name="TX105"/>
              <a:gd fmla="*/ 9125 h 16572" name="TY105"/>
              <a:gd fmla="*/ 9563 w 18957" name="TX106"/>
              <a:gd fmla="*/ 8979 h 16572" name="TY106"/>
              <a:gd fmla="*/ 8054 w 18957" name="TX108"/>
              <a:gd fmla="*/ 10001 h 16572" name="TY108"/>
              <a:gd fmla="*/ 8176 w 18957" name="TX109"/>
              <a:gd fmla="*/ 10025 h 16572" name="TY109"/>
              <a:gd fmla="*/ 8930 w 18957" name="TX110"/>
              <a:gd fmla="*/ 10025 h 16572" name="TY110"/>
              <a:gd fmla="*/ 9320 w 18957" name="TX111"/>
              <a:gd fmla="*/ 10050 h 16572" name="TY111"/>
              <a:gd fmla="*/ 9295 w 18957" name="TX112"/>
              <a:gd fmla="*/ 10707 h 16572" name="TY112"/>
              <a:gd fmla="*/ 8638 w 18957" name="TX113"/>
              <a:gd fmla="*/ 10634 h 16572" name="TY113"/>
              <a:gd fmla="*/ 8298 w 18957" name="TX114"/>
              <a:gd fmla="*/ 10634 h 16572" name="TY114"/>
              <a:gd fmla="*/ 8006 w 18957" name="TX115"/>
              <a:gd fmla="*/ 10658 h 16572" name="TY115"/>
              <a:gd fmla="*/ 8030 w 18957" name="TX116"/>
              <a:gd fmla="*/ 10342 h 16572" name="TY116"/>
              <a:gd fmla="*/ 8054 w 18957" name="TX117"/>
              <a:gd fmla="*/ 10001 h 16572" name="TY117"/>
              <a:gd fmla="*/ 9709 w 18957" name="TX119"/>
              <a:gd fmla="*/ 10074 h 16572" name="TY119"/>
              <a:gd fmla="*/ 10366 w 18957" name="TX120"/>
              <a:gd fmla="*/ 10147 h 16572" name="TY120"/>
              <a:gd fmla="*/ 10901 w 18957" name="TX121"/>
              <a:gd fmla="*/ 10147 h 16572" name="TY121"/>
              <a:gd fmla="*/ 11047 w 18957" name="TX122"/>
              <a:gd fmla="*/ 10123 h 16572" name="TY122"/>
              <a:gd fmla="*/ 11047 w 18957" name="TX123"/>
              <a:gd fmla="*/ 10123 h 16572" name="TY123"/>
              <a:gd fmla="*/ 11023 w 18957" name="TX124"/>
              <a:gd fmla="*/ 10390 h 16572" name="TY124"/>
              <a:gd fmla="*/ 10974 w 18957" name="TX125"/>
              <a:gd fmla="*/ 10634 h 16572" name="TY125"/>
              <a:gd fmla="*/ 10755 w 18957" name="TX126"/>
              <a:gd fmla="*/ 10707 h 16572" name="TY126"/>
              <a:gd fmla="*/ 10536 w 18957" name="TX127"/>
              <a:gd fmla="*/ 10731 h 16572" name="TY127"/>
              <a:gd fmla="*/ 10123 w 18957" name="TX128"/>
              <a:gd fmla="*/ 10755 h 16572" name="TY128"/>
              <a:gd fmla="*/ 9685 w 18957" name="TX129"/>
              <a:gd fmla="*/ 10755 h 16572" name="TY129"/>
              <a:gd fmla="*/ 9685 w 18957" name="TX130"/>
              <a:gd fmla="*/ 10707 h 16572" name="TY130"/>
              <a:gd fmla="*/ 9709 w 18957" name="TX131"/>
              <a:gd fmla="*/ 10390 h 16572" name="TY131"/>
              <a:gd fmla="*/ 9709 w 18957" name="TX132"/>
              <a:gd fmla="*/ 10074 h 16572" name="TY132"/>
              <a:gd fmla="*/ 8955 w 18957" name="TX134"/>
              <a:gd fmla="*/ 8468 h 16572" name="TY134"/>
              <a:gd fmla="*/ 8541 w 18957" name="TX135"/>
              <a:gd fmla="*/ 8493 h 16572" name="TY135"/>
              <a:gd fmla="*/ 8346 w 18957" name="TX136"/>
              <a:gd fmla="*/ 8517 h 16572" name="TY136"/>
              <a:gd fmla="*/ 8152 w 18957" name="TX137"/>
              <a:gd fmla="*/ 8566 h 16572" name="TY137"/>
              <a:gd fmla="*/ 7957 w 18957" name="TX138"/>
              <a:gd fmla="*/ 8614 h 16572" name="TY138"/>
              <a:gd fmla="*/ 7762 w 18957" name="TX139"/>
              <a:gd fmla="*/ 8687 h 16572" name="TY139"/>
              <a:gd fmla="*/ 7738 w 18957" name="TX140"/>
              <a:gd fmla="*/ 8736 h 16572" name="TY140"/>
              <a:gd fmla="*/ 7714 w 18957" name="TX141"/>
              <a:gd fmla="*/ 8760 h 16572" name="TY141"/>
              <a:gd fmla="*/ 7689 w 18957" name="TX142"/>
              <a:gd fmla="*/ 8833 h 16572" name="TY142"/>
              <a:gd fmla="*/ 7641 w 18957" name="TX143"/>
              <a:gd fmla="*/ 8882 h 16572" name="TY143"/>
              <a:gd fmla="*/ 7592 w 18957" name="TX144"/>
              <a:gd fmla="*/ 8906 h 16572" name="TY144"/>
              <a:gd fmla="*/ 7568 w 18957" name="TX145"/>
              <a:gd fmla="*/ 8979 h 16572" name="TY145"/>
              <a:gd fmla="*/ 7568 w 18957" name="TX146"/>
              <a:gd fmla="*/ 9028 h 16572" name="TY146"/>
              <a:gd fmla="*/ 7616 w 18957" name="TX147"/>
              <a:gd fmla="*/ 9247 h 16572" name="TY147"/>
              <a:gd fmla="*/ 7616 w 18957" name="TX148"/>
              <a:gd fmla="*/ 9490 h 16572" name="TY148"/>
              <a:gd fmla="*/ 7592 w 18957" name="TX149"/>
              <a:gd fmla="*/ 9709 h 16572" name="TY149"/>
              <a:gd fmla="*/ 7568 w 18957" name="TX150"/>
              <a:gd fmla="*/ 9952 h 16572" name="TY150"/>
              <a:gd fmla="*/ 7495 w 18957" name="TX151"/>
              <a:gd fmla="*/ 10415 h 16572" name="TY151"/>
              <a:gd fmla="*/ 7495 w 18957" name="TX152"/>
              <a:gd fmla="*/ 10634 h 16572" name="TY152"/>
              <a:gd fmla="*/ 7519 w 18957" name="TX153"/>
              <a:gd fmla="*/ 10877 h 16572" name="TY153"/>
              <a:gd fmla="*/ 7519 w 18957" name="TX154"/>
              <a:gd fmla="*/ 10926 h 16572" name="TY154"/>
              <a:gd fmla="*/ 7568 w 18957" name="TX155"/>
              <a:gd fmla="*/ 10974 h 16572" name="TY155"/>
              <a:gd fmla="*/ 7641 w 18957" name="TX156"/>
              <a:gd fmla="*/ 11023 h 16572" name="TY156"/>
              <a:gd fmla="*/ 7762 w 18957" name="TX157"/>
              <a:gd fmla="*/ 11047 h 16572" name="TY157"/>
              <a:gd fmla="*/ 7860 w 18957" name="TX158"/>
              <a:gd fmla="*/ 10999 h 16572" name="TY158"/>
              <a:gd fmla="*/ 8079 w 18957" name="TX159"/>
              <a:gd fmla="*/ 11072 h 16572" name="TY159"/>
              <a:gd fmla="*/ 8298 w 18957" name="TX160"/>
              <a:gd fmla="*/ 11120 h 16572" name="TY160"/>
              <a:gd fmla="*/ 8784 w 18957" name="TX161"/>
              <a:gd fmla="*/ 11169 h 16572" name="TY161"/>
              <a:gd fmla="*/ 9733 w 18957" name="TX162"/>
              <a:gd fmla="*/ 11218 h 16572" name="TY162"/>
              <a:gd fmla="*/ 10123 w 18957" name="TX163"/>
              <a:gd fmla="*/ 11242 h 16572" name="TY163"/>
              <a:gd fmla="*/ 10561 w 18957" name="TX164"/>
              <a:gd fmla="*/ 11218 h 16572" name="TY164"/>
              <a:gd fmla="*/ 10780 w 18957" name="TX165"/>
              <a:gd fmla="*/ 11193 h 16572" name="TY165"/>
              <a:gd fmla="*/ 10999 w 18957" name="TX166"/>
              <a:gd fmla="*/ 11145 h 16572" name="TY166"/>
              <a:gd fmla="*/ 11169 w 18957" name="TX167"/>
              <a:gd fmla="*/ 11072 h 16572" name="TY167"/>
              <a:gd fmla="*/ 11339 w 18957" name="TX168"/>
              <a:gd fmla="*/ 10950 h 16572" name="TY168"/>
              <a:gd fmla="*/ 11388 w 18957" name="TX169"/>
              <a:gd fmla="*/ 10877 h 16572" name="TY169"/>
              <a:gd fmla="*/ 11388 w 18957" name="TX170"/>
              <a:gd fmla="*/ 10828 h 16572" name="TY170"/>
              <a:gd fmla="*/ 11412 w 18957" name="TX171"/>
              <a:gd fmla="*/ 10804 h 16572" name="TY171"/>
              <a:gd fmla="*/ 11461 w 18957" name="TX172"/>
              <a:gd fmla="*/ 10561 h 16572" name="TY172"/>
              <a:gd fmla="*/ 11510 w 18957" name="TX173"/>
              <a:gd fmla="*/ 10293 h 16572" name="TY173"/>
              <a:gd fmla="*/ 11510 w 18957" name="TX174"/>
              <a:gd fmla="*/ 10025 h 16572" name="TY174"/>
              <a:gd fmla="*/ 11510 w 18957" name="TX175"/>
              <a:gd fmla="*/ 9782 h 16572" name="TY175"/>
              <a:gd fmla="*/ 11510 w 18957" name="TX176"/>
              <a:gd fmla="*/ 9223 h 16572" name="TY176"/>
              <a:gd fmla="*/ 11485 w 18957" name="TX177"/>
              <a:gd fmla="*/ 8931 h 16572" name="TY177"/>
              <a:gd fmla="*/ 11437 w 18957" name="TX178"/>
              <a:gd fmla="*/ 8663 h 16572" name="TY178"/>
              <a:gd fmla="*/ 11412 w 18957" name="TX179"/>
              <a:gd fmla="*/ 8614 h 16572" name="TY179"/>
              <a:gd fmla="*/ 11364 w 18957" name="TX180"/>
              <a:gd fmla="*/ 8590 h 16572" name="TY180"/>
              <a:gd fmla="*/ 11315 w 18957" name="TX181"/>
              <a:gd fmla="*/ 8566 h 16572" name="TY181"/>
              <a:gd fmla="*/ 11218 w 18957" name="TX182"/>
              <a:gd fmla="*/ 8566 h 16572" name="TY182"/>
              <a:gd fmla="*/ 10755 w 18957" name="TX183"/>
              <a:gd fmla="*/ 8493 h 16572" name="TY183"/>
              <a:gd fmla="*/ 10293 w 18957" name="TX184"/>
              <a:gd fmla="*/ 8468 h 16572" name="TY184"/>
              <a:gd fmla="*/ 10244 w 18957" name="TX186"/>
              <a:gd fmla="*/ 12556 h 16572" name="TY186"/>
              <a:gd fmla="*/ 10390 w 18957" name="TX187"/>
              <a:gd fmla="*/ 12678 h 16572" name="TY187"/>
              <a:gd fmla="*/ 10536 w 18957" name="TX188"/>
              <a:gd fmla="*/ 12799 h 16572" name="TY188"/>
              <a:gd fmla="*/ 10634 w 18957" name="TX189"/>
              <a:gd fmla="*/ 12970 h 16572" name="TY189"/>
              <a:gd fmla="*/ 10415 w 18957" name="TX190"/>
              <a:gd fmla="*/ 13018 h 16572" name="TY190"/>
              <a:gd fmla="*/ 10342 w 18957" name="TX191"/>
              <a:gd fmla="*/ 12775 h 16572" name="TY191"/>
              <a:gd fmla="*/ 10244 w 18957" name="TX192"/>
              <a:gd fmla="*/ 12556 h 16572" name="TY192"/>
              <a:gd fmla="*/ 10828 w 18957" name="TX194"/>
              <a:gd fmla="*/ 13359 h 16572" name="TY194"/>
              <a:gd fmla="*/ 10901 w 18957" name="TX195"/>
              <a:gd fmla="*/ 13578 h 16572" name="TY195"/>
              <a:gd fmla="*/ 10707 w 18957" name="TX196"/>
              <a:gd fmla="*/ 13675 h 16572" name="TY196"/>
              <a:gd fmla="*/ 10536 w 18957" name="TX197"/>
              <a:gd fmla="*/ 13797 h 16572" name="TY197"/>
              <a:gd fmla="*/ 10536 w 18957" name="TX198"/>
              <a:gd fmla="*/ 13773 h 16572" name="TY198"/>
              <a:gd fmla="*/ 10488 w 18957" name="TX199"/>
              <a:gd fmla="*/ 13383 h 16572" name="TY199"/>
              <a:gd fmla="*/ 10512 w 18957" name="TX200"/>
              <a:gd fmla="*/ 13359 h 16572" name="TY200"/>
              <a:gd fmla="*/ 10974 w 18957" name="TX202"/>
              <a:gd fmla="*/ 13919 h 16572" name="TY202"/>
              <a:gd fmla="*/ 11023 w 18957" name="TX203"/>
              <a:gd fmla="*/ 14332 h 16572" name="TY203"/>
              <a:gd fmla="*/ 10853 w 18957" name="TX204"/>
              <a:gd fmla="*/ 14381 h 16572" name="TY204"/>
              <a:gd fmla="*/ 10707 w 18957" name="TX205"/>
              <a:gd fmla="*/ 14430 h 16572" name="TY205"/>
              <a:gd fmla="*/ 10536 w 18957" name="TX206"/>
              <a:gd fmla="*/ 14478 h 16572" name="TY206"/>
              <a:gd fmla="*/ 10536 w 18957" name="TX207"/>
              <a:gd fmla="*/ 14113 h 16572" name="TY207"/>
              <a:gd fmla="*/ 10658 w 18957" name="TX208"/>
              <a:gd fmla="*/ 14065 h 16572" name="TY208"/>
              <a:gd fmla="*/ 10780 w 18957" name="TX209"/>
              <a:gd fmla="*/ 13992 h 16572" name="TY209"/>
              <a:gd fmla="*/ 10974 w 18957" name="TX210"/>
              <a:gd fmla="*/ 13919 h 16572" name="TY210"/>
              <a:gd fmla="*/ 11047 w 18957" name="TX212"/>
              <a:gd fmla="*/ 14722 h 16572" name="TY212"/>
              <a:gd fmla="*/ 11047 w 18957" name="TX213"/>
              <a:gd fmla="*/ 14941 h 16572" name="TY213"/>
              <a:gd fmla="*/ 10755 w 18957" name="TX214"/>
              <a:gd fmla="*/ 15038 h 16572" name="TY214"/>
              <a:gd fmla="*/ 10609 w 18957" name="TX215"/>
              <a:gd fmla="*/ 15087 h 16572" name="TY215"/>
              <a:gd fmla="*/ 10463 w 18957" name="TX216"/>
              <a:gd fmla="*/ 15160 h 16572" name="TY216"/>
              <a:gd fmla="*/ 10512 w 18957" name="TX217"/>
              <a:gd fmla="*/ 14819 h 16572" name="TY217"/>
              <a:gd fmla="*/ 10804 w 18957" name="TX218"/>
              <a:gd fmla="*/ 14746 h 16572" name="TY218"/>
              <a:gd fmla="*/ 11047 w 18957" name="TX219"/>
              <a:gd fmla="*/ 14722 h 16572" name="TY219"/>
              <a:gd fmla="*/ 11047 w 18957" name="TX221"/>
              <a:gd fmla="*/ 15306 h 16572" name="TY221"/>
              <a:gd fmla="*/ 11023 w 18957" name="TX222"/>
              <a:gd fmla="*/ 15573 h 16572" name="TY222"/>
              <a:gd fmla="*/ 11023 w 18957" name="TX223"/>
              <a:gd fmla="*/ 15671 h 16572" name="TY223"/>
              <a:gd fmla="*/ 10999 w 18957" name="TX224"/>
              <a:gd fmla="*/ 15671 h 16572" name="TY224"/>
              <a:gd fmla="*/ 10804 w 18957" name="TX225"/>
              <a:gd fmla="*/ 15719 h 16572" name="TY225"/>
              <a:gd fmla="*/ 10585 w 18957" name="TX226"/>
              <a:gd fmla="*/ 15792 h 16572" name="TY226"/>
              <a:gd fmla="*/ 10488 w 18957" name="TX227"/>
              <a:gd fmla="*/ 15841 h 16572" name="TY227"/>
              <a:gd fmla="*/ 10390 w 18957" name="TX228"/>
              <a:gd fmla="*/ 15890 h 16572" name="TY228"/>
              <a:gd fmla="*/ 10390 w 18957" name="TX229"/>
              <a:gd fmla="*/ 15890 h 16572" name="TY229"/>
              <a:gd fmla="*/ 10439 w 18957" name="TX230"/>
              <a:gd fmla="*/ 15427 h 16572" name="TY230"/>
              <a:gd fmla="*/ 10585 w 18957" name="TX231"/>
              <a:gd fmla="*/ 15427 h 16572" name="TY231"/>
              <a:gd fmla="*/ 10731 w 18957" name="TX232"/>
              <a:gd fmla="*/ 15403 h 16572" name="TY232"/>
              <a:gd fmla="*/ 11047 w 18957" name="TX233"/>
              <a:gd fmla="*/ 15306 h 16572" name="TY233"/>
              <a:gd fmla="*/ 9441 w 18957" name="TX235"/>
              <a:gd fmla="*/ 536 h 16572" name="TY235"/>
              <a:gd fmla="*/ 9612 w 18957" name="TX236"/>
              <a:gd fmla="*/ 804 h 16572" name="TY236"/>
              <a:gd fmla="*/ 9831 w 18957" name="TX237"/>
              <a:gd fmla="*/ 1023 h 16572" name="TY237"/>
              <a:gd fmla="*/ 10050 w 18957" name="TX238"/>
              <a:gd fmla="*/ 1242 h 16572" name="TY238"/>
              <a:gd fmla="*/ 10293 w 18957" name="TX239"/>
              <a:gd fmla="*/ 1460 h 16572" name="TY239"/>
              <a:gd fmla="*/ 10780 w 18957" name="TX240"/>
              <a:gd fmla="*/ 1825 h 16572" name="TY240"/>
              <a:gd fmla="*/ 11266 w 18957" name="TX241"/>
              <a:gd fmla="*/ 2215 h 16572" name="TY241"/>
              <a:gd fmla="*/ 11899 w 18957" name="TX242"/>
              <a:gd fmla="*/ 2750 h 16572" name="TY242"/>
              <a:gd fmla="*/ 12507 w 18957" name="TX243"/>
              <a:gd fmla="*/ 3334 h 16572" name="TY243"/>
              <a:gd fmla="*/ 13091 w 18957" name="TX244"/>
              <a:gd fmla="*/ 3942 h 16572" name="TY244"/>
              <a:gd fmla="*/ 13651 w 18957" name="TX245"/>
              <a:gd fmla="*/ 4575 h 16572" name="TY245"/>
              <a:gd fmla="*/ 14746 w 18957" name="TX246"/>
              <a:gd fmla="*/ 5792 h 16572" name="TY246"/>
              <a:gd fmla="*/ 15305 w 18957" name="TX247"/>
              <a:gd fmla="*/ 6376 h 16572" name="TY247"/>
              <a:gd fmla="*/ 15622 w 18957" name="TX248"/>
              <a:gd fmla="*/ 6668 h 16572" name="TY248"/>
              <a:gd fmla="*/ 15914 w 18957" name="TX249"/>
              <a:gd fmla="*/ 6935 h 16572" name="TY249"/>
              <a:gd fmla="*/ 16206 w 18957" name="TX250"/>
              <a:gd fmla="*/ 7179 h 16572" name="TY250"/>
              <a:gd fmla="*/ 16522 w 18957" name="TX251"/>
              <a:gd fmla="*/ 7398 h 16572" name="TY251"/>
              <a:gd fmla="*/ 17155 w 18957" name="TX252"/>
              <a:gd fmla="*/ 7884 h 16572" name="TY252"/>
              <a:gd fmla="*/ 17471 w 18957" name="TX253"/>
              <a:gd fmla="*/ 8128 h 16572" name="TY253"/>
              <a:gd fmla="*/ 17763 w 18957" name="TX254"/>
              <a:gd fmla="*/ 8371 h 16572" name="TY254"/>
              <a:gd fmla="*/ 18031 w 18957" name="TX255"/>
              <a:gd fmla="*/ 8639 h 16572" name="TY255"/>
              <a:gd fmla="*/ 18274 w 18957" name="TX256"/>
              <a:gd fmla="*/ 8931 h 16572" name="TY256"/>
              <a:gd fmla="*/ 17885 w 18957" name="TX257"/>
              <a:gd fmla="*/ 8955 h 16572" name="TY257"/>
              <a:gd fmla="*/ 16741 w 18957" name="TX258"/>
              <a:gd fmla="*/ 8955 h 16572" name="TY258"/>
              <a:gd fmla="*/ 16425 w 18957" name="TX259"/>
              <a:gd fmla="*/ 8931 h 16572" name="TY259"/>
              <a:gd fmla="*/ 16060 w 18957" name="TX260"/>
              <a:gd fmla="*/ 8931 h 16572" name="TY260"/>
              <a:gd fmla="*/ 15889 w 18957" name="TX261"/>
              <a:gd fmla="*/ 8955 h 16572" name="TY261"/>
              <a:gd fmla="*/ 15719 w 18957" name="TX262"/>
              <a:gd fmla="*/ 8979 h 16572" name="TY262"/>
              <a:gd fmla="*/ 15597 w 18957" name="TX263"/>
              <a:gd fmla="*/ 9052 h 16572" name="TY263"/>
              <a:gd fmla="*/ 15524 w 18957" name="TX264"/>
              <a:gd fmla="*/ 9125 h 16572" name="TY264"/>
              <a:gd fmla="*/ 15500 w 18957" name="TX265"/>
              <a:gd fmla="*/ 9174 h 16572" name="TY265"/>
              <a:gd fmla="*/ 15500 w 18957" name="TX266"/>
              <a:gd fmla="*/ 9223 h 16572" name="TY266"/>
              <a:gd fmla="*/ 15573 w 18957" name="TX267"/>
              <a:gd fmla="*/ 9296 h 16572" name="TY267"/>
              <a:gd fmla="*/ 15549 w 18957" name="TX268"/>
              <a:gd fmla="*/ 9369 h 16572" name="TY268"/>
              <a:gd fmla="*/ 15549 w 18957" name="TX269"/>
              <a:gd fmla="*/ 10317 h 16572" name="TY269"/>
              <a:gd fmla="*/ 15549 w 18957" name="TX270"/>
              <a:gd fmla="*/ 11266 h 16572" name="TY270"/>
              <a:gd fmla="*/ 15524 w 18957" name="TX271"/>
              <a:gd fmla="*/ 12215 h 16572" name="TY271"/>
              <a:gd fmla="*/ 15476 w 18957" name="TX272"/>
              <a:gd fmla="*/ 13164 h 16572" name="TY272"/>
              <a:gd fmla="*/ 15451 w 18957" name="TX273"/>
              <a:gd fmla="*/ 14065 h 16572" name="TY273"/>
              <a:gd fmla="*/ 15427 w 18957" name="TX274"/>
              <a:gd fmla="*/ 14989 h 16572" name="TY274"/>
              <a:gd fmla="*/ 15427 w 18957" name="TX275"/>
              <a:gd fmla="*/ 15427 h 16572" name="TY275"/>
              <a:gd fmla="*/ 15451 w 18957" name="TX276"/>
              <a:gd fmla="*/ 15646 h 16572" name="TY276"/>
              <a:gd fmla="*/ 15500 w 18957" name="TX277"/>
              <a:gd fmla="*/ 15890 h 16572" name="TY277"/>
              <a:gd fmla="*/ 15208 w 18957" name="TX278"/>
              <a:gd fmla="*/ 15938 h 16572" name="TY278"/>
              <a:gd fmla="*/ 14965 w 18957" name="TX279"/>
              <a:gd fmla="*/ 15987 h 16572" name="TY279"/>
              <a:gd fmla="*/ 14210 w 18957" name="TX280"/>
              <a:gd fmla="*/ 16060 h 16572" name="TY280"/>
              <a:gd fmla="*/ 12069 w 18957" name="TX281"/>
              <a:gd fmla="*/ 16060 h 16572" name="TY281"/>
              <a:gd fmla="*/ 11826 w 18957" name="TX282"/>
              <a:gd fmla="*/ 16036 h 16572" name="TY282"/>
              <a:gd fmla="*/ 11680 w 18957" name="TX283"/>
              <a:gd fmla="*/ 16011 h 16572" name="TY283"/>
              <a:gd fmla="*/ 11510 w 18957" name="TX284"/>
              <a:gd fmla="*/ 16011 h 16572" name="TY284"/>
              <a:gd fmla="*/ 11534 w 18957" name="TX285"/>
              <a:gd fmla="*/ 15744 h 16572" name="TY285"/>
              <a:gd fmla="*/ 11558 w 18957" name="TX286"/>
              <a:gd fmla="*/ 15500 h 16572" name="TY286"/>
              <a:gd fmla="*/ 11558 w 18957" name="TX287"/>
              <a:gd fmla="*/ 15135 h 16572" name="TY287"/>
              <a:gd fmla="*/ 11558 w 18957" name="TX288"/>
              <a:gd fmla="*/ 14795 h 16572" name="TY288"/>
              <a:gd fmla="*/ 11534 w 18957" name="TX289"/>
              <a:gd fmla="*/ 14454 h 16572" name="TY289"/>
              <a:gd fmla="*/ 11510 w 18957" name="TX290"/>
              <a:gd fmla="*/ 14113 h 16572" name="TY290"/>
              <a:gd fmla="*/ 11461 w 18957" name="TX291"/>
              <a:gd fmla="*/ 13821 h 16572" name="TY291"/>
              <a:gd fmla="*/ 11388 w 18957" name="TX292"/>
              <a:gd fmla="*/ 13505 h 16572" name="TY292"/>
              <a:gd fmla="*/ 11291 w 18957" name="TX293"/>
              <a:gd fmla="*/ 13213 h 16572" name="TY293"/>
              <a:gd fmla="*/ 11169 w 18957" name="TX294"/>
              <a:gd fmla="*/ 12921 h 16572" name="TY294"/>
              <a:gd fmla="*/ 11023 w 18957" name="TX295"/>
              <a:gd fmla="*/ 12629 h 16572" name="TY295"/>
              <a:gd fmla="*/ 10828 w 18957" name="TX296"/>
              <a:gd fmla="*/ 12410 h 16572" name="TY296"/>
              <a:gd fmla="*/ 10731 w 18957" name="TX297"/>
              <a:gd fmla="*/ 12288 h 16572" name="TY297"/>
              <a:gd fmla="*/ 10609 w 18957" name="TX298"/>
              <a:gd fmla="*/ 12191 h 16572" name="TY298"/>
              <a:gd fmla="*/ 10463 w 18957" name="TX299"/>
              <a:gd fmla="*/ 12118 h 16572" name="TY299"/>
              <a:gd fmla="*/ 10342 w 18957" name="TX300"/>
              <a:gd fmla="*/ 12045 h 16572" name="TY300"/>
              <a:gd fmla="*/ 10147 w 18957" name="TX301"/>
              <a:gd fmla="*/ 11972 h 16572" name="TY301"/>
              <a:gd fmla="*/ 9977 w 18957" name="TX302"/>
              <a:gd fmla="*/ 11948 h 16572" name="TY302"/>
              <a:gd fmla="*/ 9782 w 18957" name="TX303"/>
              <a:gd fmla="*/ 11923 h 16572" name="TY303"/>
              <a:gd fmla="*/ 9587 w 18957" name="TX304"/>
              <a:gd fmla="*/ 11923 h 16572" name="TY304"/>
              <a:gd fmla="*/ 9417 w 18957" name="TX305"/>
              <a:gd fmla="*/ 11948 h 16572" name="TY305"/>
              <a:gd fmla="*/ 9222 w 18957" name="TX306"/>
              <a:gd fmla="*/ 11996 h 16572" name="TY306"/>
              <a:gd fmla="*/ 9052 w 18957" name="TX307"/>
              <a:gd fmla="*/ 12045 h 16572" name="TY307"/>
              <a:gd fmla="*/ 8857 w 18957" name="TX308"/>
              <a:gd fmla="*/ 12118 h 16572" name="TY308"/>
              <a:gd fmla="*/ 8687 w 18957" name="TX309"/>
              <a:gd fmla="*/ 12215 h 16572" name="TY309"/>
              <a:gd fmla="*/ 8541 w 18957" name="TX310"/>
              <a:gd fmla="*/ 12313 h 16572" name="TY310"/>
              <a:gd fmla="*/ 8371 w 18957" name="TX311"/>
              <a:gd fmla="*/ 12434 h 16572" name="TY311"/>
              <a:gd fmla="*/ 8249 w 18957" name="TX312"/>
              <a:gd fmla="*/ 12580 h 16572" name="TY312"/>
              <a:gd fmla="*/ 8103 w 18957" name="TX313"/>
              <a:gd fmla="*/ 12702 h 16572" name="TY313"/>
              <a:gd fmla="*/ 7981 w 18957" name="TX314"/>
              <a:gd fmla="*/ 12848 h 16572" name="TY314"/>
              <a:gd fmla="*/ 7884 w 18957" name="TX315"/>
              <a:gd fmla="*/ 13018 h 16572" name="TY315"/>
              <a:gd fmla="*/ 7811 w 18957" name="TX316"/>
              <a:gd fmla="*/ 13164 h 16572" name="TY316"/>
              <a:gd fmla="*/ 7714 w 18957" name="TX317"/>
              <a:gd fmla="*/ 13383 h 16572" name="TY317"/>
              <a:gd fmla="*/ 7665 w 18957" name="TX318"/>
              <a:gd fmla="*/ 13578 h 16572" name="TY318"/>
              <a:gd fmla="*/ 7568 w 18957" name="TX319"/>
              <a:gd fmla="*/ 14016 h 16572" name="TY319"/>
              <a:gd fmla="*/ 7495 w 18957" name="TX320"/>
              <a:gd fmla="*/ 14454 h 16572" name="TY320"/>
              <a:gd fmla="*/ 7446 w 18957" name="TX321"/>
              <a:gd fmla="*/ 14892 h 16572" name="TY321"/>
              <a:gd fmla="*/ 7397 w 18957" name="TX322"/>
              <a:gd fmla="*/ 15281 h 16572" name="TY322"/>
              <a:gd fmla="*/ 7373 w 18957" name="TX323"/>
              <a:gd fmla="*/ 15525 h 16572" name="TY323"/>
              <a:gd fmla="*/ 7373 w 18957" name="TX324"/>
              <a:gd fmla="*/ 15768 h 16572" name="TY324"/>
              <a:gd fmla="*/ 6181 w 18957" name="TX325"/>
              <a:gd fmla="*/ 15768 h 16572" name="TY325"/>
              <a:gd fmla="*/ 5013 w 18957" name="TX326"/>
              <a:gd fmla="*/ 15817 h 16572" name="TY326"/>
              <a:gd fmla="*/ 4234 w 18957" name="TX327"/>
              <a:gd fmla="*/ 15817 h 16572" name="TY327"/>
              <a:gd fmla="*/ 3796 w 18957" name="TX328"/>
              <a:gd fmla="*/ 15841 h 16572" name="TY328"/>
              <a:gd fmla="*/ 3602 w 18957" name="TX329"/>
              <a:gd fmla="*/ 15865 h 16572" name="TY329"/>
              <a:gd fmla="*/ 3407 w 18957" name="TX330"/>
              <a:gd fmla="*/ 15914 h 16572" name="TY330"/>
              <a:gd fmla="*/ 3431 w 18957" name="TX331"/>
              <a:gd fmla="*/ 15598 h 16572" name="TY331"/>
              <a:gd fmla="*/ 3456 w 18957" name="TX332"/>
              <a:gd fmla="*/ 15281 h 16572" name="TY332"/>
              <a:gd fmla="*/ 3431 w 18957" name="TX333"/>
              <a:gd fmla="*/ 14965 h 16572" name="TY333"/>
              <a:gd fmla="*/ 3456 w 18957" name="TX334"/>
              <a:gd fmla="*/ 14673 h 16572" name="TY334"/>
              <a:gd fmla="*/ 3504 w 18957" name="TX335"/>
              <a:gd fmla="*/ 13651 h 16572" name="TY335"/>
              <a:gd fmla="*/ 3553 w 18957" name="TX336"/>
              <a:gd fmla="*/ 12605 h 16572" name="TY336"/>
              <a:gd fmla="*/ 3529 w 18957" name="TX337"/>
              <a:gd fmla="*/ 12191 h 16572" name="TY337"/>
              <a:gd fmla="*/ 3504 w 18957" name="TX338"/>
              <a:gd fmla="*/ 11777 h 16572" name="TY338"/>
              <a:gd fmla="*/ 3383 w 18957" name="TX339"/>
              <a:gd fmla="*/ 10950 h 16572" name="TY339"/>
              <a:gd fmla="*/ 3334 w 18957" name="TX340"/>
              <a:gd fmla="*/ 10512 h 16572" name="TY340"/>
              <a:gd fmla="*/ 3285 w 18957" name="TX341"/>
              <a:gd fmla="*/ 10098 h 16572" name="TY341"/>
              <a:gd fmla="*/ 3261 w 18957" name="TX342"/>
              <a:gd fmla="*/ 9685 h 16572" name="TY342"/>
              <a:gd fmla="*/ 3261 w 18957" name="TX343"/>
              <a:gd fmla="*/ 9271 h 16572" name="TY343"/>
              <a:gd fmla="*/ 3261 w 18957" name="TX344"/>
              <a:gd fmla="*/ 9247 h 16572" name="TY344"/>
              <a:gd fmla="*/ 3334 w 18957" name="TX345"/>
              <a:gd fmla="*/ 9198 h 16572" name="TY345"/>
              <a:gd fmla="*/ 3383 w 18957" name="TX346"/>
              <a:gd fmla="*/ 9125 h 16572" name="TY346"/>
              <a:gd fmla="*/ 3407 w 18957" name="TX347"/>
              <a:gd fmla="*/ 9028 h 16572" name="TY347"/>
              <a:gd fmla="*/ 3383 w 18957" name="TX348"/>
              <a:gd fmla="*/ 8931 h 16572" name="TY348"/>
              <a:gd fmla="*/ 3334 w 18957" name="TX349"/>
              <a:gd fmla="*/ 8833 h 16572" name="TY349"/>
              <a:gd fmla="*/ 3261 w 18957" name="TX350"/>
              <a:gd fmla="*/ 8760 h 16572" name="TY350"/>
              <a:gd fmla="*/ 3164 w 18957" name="TX351"/>
              <a:gd fmla="*/ 8736 h 16572" name="TY351"/>
              <a:gd fmla="*/ 3042 w 18957" name="TX352"/>
              <a:gd fmla="*/ 8736 h 16572" name="TY352"/>
              <a:gd fmla="*/ 2774 w 18957" name="TX353"/>
              <a:gd fmla="*/ 8760 h 16572" name="TY353"/>
              <a:gd fmla="*/ 2507 w 18957" name="TX354"/>
              <a:gd fmla="*/ 8785 h 16572" name="TY354"/>
              <a:gd fmla="*/ 1947 w 18957" name="TX355"/>
              <a:gd fmla="*/ 8809 h 16572" name="TY355"/>
              <a:gd fmla="*/ 1412 w 18957" name="TX356"/>
              <a:gd fmla="*/ 8785 h 16572" name="TY356"/>
              <a:gd fmla="*/ 876 w 18957" name="TX357"/>
              <a:gd fmla="*/ 8785 h 16572" name="TY357"/>
              <a:gd fmla="*/ 1850 w 18957" name="TX358"/>
              <a:gd fmla="*/ 7982 h 16572" name="TY358"/>
              <a:gd fmla="*/ 2336 w 18957" name="TX359"/>
              <a:gd fmla="*/ 7544 h 16572" name="TY359"/>
              <a:gd fmla="*/ 2799 w 18957" name="TX360"/>
              <a:gd fmla="*/ 7106 h 16572" name="TY360"/>
              <a:gd fmla="*/ 4040 w 18957" name="TX361"/>
              <a:gd fmla="*/ 5792 h 16572" name="TY361"/>
              <a:gd fmla="*/ 4648 w 18957" name="TX362"/>
              <a:gd fmla="*/ 5135 h 16572" name="TY362"/>
              <a:gd fmla="*/ 5256 w 18957" name="TX363"/>
              <a:gd fmla="*/ 4502 h 16572" name="TY363"/>
              <a:gd fmla="*/ 6546 w 18957" name="TX364"/>
              <a:gd fmla="*/ 3237 h 16572" name="TY364"/>
              <a:gd fmla="*/ 7835 w 18957" name="TX365"/>
              <a:gd fmla="*/ 1971 h 16572" name="TY365"/>
              <a:gd fmla="*/ 8371 w 18957" name="TX366"/>
              <a:gd fmla="*/ 1485 h 16572" name="TY366"/>
              <a:gd fmla="*/ 8906 w 18957" name="TX367"/>
              <a:gd fmla="*/ 998 h 16572" name="TY367"/>
              <a:gd fmla="*/ 9247 w 18957" name="TX368"/>
              <a:gd fmla="*/ 706 h 16572" name="TY368"/>
              <a:gd fmla="*/ 9368 w 18957" name="TX369"/>
              <a:gd fmla="*/ 609 h 16572" name="TY369"/>
              <a:gd fmla="*/ 9417 w 18957" name="TX370"/>
              <a:gd fmla="*/ 560 h 16572" name="TY370"/>
              <a:gd fmla="*/ 9441 w 18957" name="TX371"/>
              <a:gd fmla="*/ 560 h 16572" name="TY371"/>
              <a:gd fmla="*/ 9441 w 18957" name="TX372"/>
              <a:gd fmla="*/ 536 h 16572" name="TY372"/>
              <a:gd fmla="*/ 9198 w 18957" name="TX374"/>
              <a:gd fmla="*/ 1 h 16572" name="TY374"/>
              <a:gd fmla="*/ 9125 w 18957" name="TX375"/>
              <a:gd fmla="*/ 25 h 16572" name="TY375"/>
              <a:gd fmla="*/ 8979 w 18957" name="TX376"/>
              <a:gd fmla="*/ 122 h 16572" name="TY376"/>
              <a:gd fmla="*/ 8736 w 18957" name="TX377"/>
              <a:gd fmla="*/ 341 h 16572" name="TY377"/>
              <a:gd fmla="*/ 7884 w 18957" name="TX378"/>
              <a:gd fmla="*/ 1120 h 16572" name="TY378"/>
              <a:gd fmla="*/ 7227 w 18957" name="TX379"/>
              <a:gd fmla="*/ 1752 h 16572" name="TY379"/>
              <a:gd fmla="*/ 6546 w 18957" name="TX380"/>
              <a:gd fmla="*/ 2385 h 16572" name="TY380"/>
              <a:gd fmla="*/ 5232 w 18957" name="TX381"/>
              <a:gd fmla="*/ 3675 h 16572" name="TY381"/>
              <a:gd fmla="*/ 4551 w 18957" name="TX382"/>
              <a:gd fmla="*/ 4356 h 16572" name="TY382"/>
              <a:gd fmla="*/ 3918 w 18957" name="TX383"/>
              <a:gd fmla="*/ 5037 h 16572" name="TY383"/>
              <a:gd fmla="*/ 2628 w 18957" name="TX384"/>
              <a:gd fmla="*/ 6424 h 16572" name="TY384"/>
              <a:gd fmla="*/ 2020 w 18957" name="TX385"/>
              <a:gd fmla="*/ 7033 h 16572" name="TY385"/>
              <a:gd fmla="*/ 1704 w 18957" name="TX386"/>
              <a:gd fmla="*/ 7325 h 16572" name="TY386"/>
              <a:gd fmla="*/ 1387 w 18957" name="TX387"/>
              <a:gd fmla="*/ 7617 h 16572" name="TY387"/>
              <a:gd fmla="*/ 706 w 18957" name="TX388"/>
              <a:gd fmla="*/ 8176 h 16572" name="TY388"/>
              <a:gd fmla="*/ 365 w 18957" name="TX389"/>
              <a:gd fmla="*/ 8493 h 16572" name="TY389"/>
              <a:gd fmla="*/ 73 w 18957" name="TX390"/>
              <a:gd fmla="*/ 8833 h 16572" name="TY390"/>
              <a:gd fmla="*/ 25 w 18957" name="TX391"/>
              <a:gd fmla="*/ 8931 h 16572" name="TY391"/>
              <a:gd fmla="*/ 0 w 18957" name="TX392"/>
              <a:gd fmla="*/ 9028 h 16572" name="TY392"/>
              <a:gd fmla="*/ 25 w 18957" name="TX393"/>
              <a:gd fmla="*/ 9101 h 16572" name="TY393"/>
              <a:gd fmla="*/ 73 w 18957" name="TX394"/>
              <a:gd fmla="*/ 9174 h 16572" name="TY394"/>
              <a:gd fmla="*/ 146 w 18957" name="TX395"/>
              <a:gd fmla="*/ 9223 h 16572" name="TY395"/>
              <a:gd fmla="*/ 244 w 18957" name="TX396"/>
              <a:gd fmla="*/ 9247 h 16572" name="TY396"/>
              <a:gd fmla="*/ 317 w 18957" name="TX397"/>
              <a:gd fmla="*/ 9223 h 16572" name="TY397"/>
              <a:gd fmla="*/ 414 w 18957" name="TX398"/>
              <a:gd fmla="*/ 9174 h 16572" name="TY398"/>
              <a:gd fmla="*/ 560 w 18957" name="TX399"/>
              <a:gd fmla="*/ 9247 h 16572" name="TY399"/>
              <a:gd fmla="*/ 706 w 18957" name="TX400"/>
              <a:gd fmla="*/ 9296 h 16572" name="TY400"/>
              <a:gd fmla="*/ 876 w 18957" name="TX401"/>
              <a:gd fmla="*/ 9320 h 16572" name="TY401"/>
              <a:gd fmla="*/ 1047 w 18957" name="TX402"/>
              <a:gd fmla="*/ 9344 h 16572" name="TY402"/>
              <a:gd fmla="*/ 2555 w 18957" name="TX403"/>
              <a:gd fmla="*/ 9344 h 16572" name="TY403"/>
              <a:gd fmla="*/ 2847 w 18957" name="TX404"/>
              <a:gd fmla="*/ 9320 h 16572" name="TY404"/>
              <a:gd fmla="*/ 2823 w 18957" name="TX405"/>
              <a:gd fmla="*/ 9490 h 16572" name="TY405"/>
              <a:gd fmla="*/ 2799 w 18957" name="TX406"/>
              <a:gd fmla="*/ 9636 h 16572" name="TY406"/>
              <a:gd fmla="*/ 2774 w 18957" name="TX407"/>
              <a:gd fmla="*/ 9952 h 16572" name="TY407"/>
              <a:gd fmla="*/ 2774 w 18957" name="TX408"/>
              <a:gd fmla="*/ 10269 h 16572" name="TY408"/>
              <a:gd fmla="*/ 2823 w 18957" name="TX409"/>
              <a:gd fmla="*/ 10585 h 16572" name="TY409"/>
              <a:gd fmla="*/ 2969 w 18957" name="TX410"/>
              <a:gd fmla="*/ 11510 h 16572" name="TY410"/>
              <a:gd fmla="*/ 2993 w 18957" name="TX411"/>
              <a:gd fmla="*/ 11972 h 16572" name="TY411"/>
              <a:gd fmla="*/ 3018 w 18957" name="TX412"/>
              <a:gd fmla="*/ 12434 h 16572" name="TY412"/>
              <a:gd fmla="*/ 3018 w 18957" name="TX413"/>
              <a:gd fmla="*/ 12970 h 16572" name="TY413"/>
              <a:gd fmla="*/ 2993 w 18957" name="TX414"/>
              <a:gd fmla="*/ 13481 h 16572" name="TY414"/>
              <a:gd fmla="*/ 2920 w 18957" name="TX415"/>
              <a:gd fmla="*/ 14503 h 16572" name="TY415"/>
              <a:gd fmla="*/ 2872 w 18957" name="TX416"/>
              <a:gd fmla="*/ 14892 h 16572" name="TY416"/>
              <a:gd fmla="*/ 2823 w 18957" name="TX417"/>
              <a:gd fmla="*/ 15330 h 16572" name="TY417"/>
              <a:gd fmla="*/ 2823 w 18957" name="TX418"/>
              <a:gd fmla="*/ 15549 h 16572" name="TY418"/>
              <a:gd fmla="*/ 2823 w 18957" name="TX419"/>
              <a:gd fmla="*/ 15768 h 16572" name="TY419"/>
              <a:gd fmla="*/ 2847 w 18957" name="TX420"/>
              <a:gd fmla="*/ 15963 h 16572" name="TY420"/>
              <a:gd fmla="*/ 2920 w 18957" name="TX421"/>
              <a:gd fmla="*/ 16133 h 16572" name="TY421"/>
              <a:gd fmla="*/ 2896 w 18957" name="TX422"/>
              <a:gd fmla="*/ 16157 h 16572" name="TY422"/>
              <a:gd fmla="*/ 2872 w 18957" name="TX423"/>
              <a:gd fmla="*/ 16230 h 16572" name="TY423"/>
              <a:gd fmla="*/ 2872 w 18957" name="TX424"/>
              <a:gd fmla="*/ 16303 h 16572" name="TY424"/>
              <a:gd fmla="*/ 2920 w 18957" name="TX425"/>
              <a:gd fmla="*/ 16352 h 16572" name="TY425"/>
              <a:gd fmla="*/ 2969 w 18957" name="TX426"/>
              <a:gd fmla="*/ 16401 h 16572" name="TY426"/>
              <a:gd fmla="*/ 3091 w 18957" name="TX427"/>
              <a:gd fmla="*/ 16449 h 16572" name="TY427"/>
              <a:gd fmla="*/ 3212 w 18957" name="TX428"/>
              <a:gd fmla="*/ 16474 h 16572" name="TY428"/>
              <a:gd fmla="*/ 3480 w 18957" name="TX429"/>
              <a:gd fmla="*/ 16474 h 16572" name="TY429"/>
              <a:gd fmla="*/ 3991 w 18957" name="TX430"/>
              <a:gd fmla="*/ 16425 h 16572" name="TY430"/>
              <a:gd fmla="*/ 4599 w 18957" name="TX431"/>
              <a:gd fmla="*/ 16401 h 16572" name="TY431"/>
              <a:gd fmla="*/ 5183 w 18957" name="TX432"/>
              <a:gd fmla="*/ 16401 h 16572" name="TY432"/>
              <a:gd fmla="*/ 6375 w 18957" name="TX433"/>
              <a:gd fmla="*/ 16425 h 16572" name="TY433"/>
              <a:gd fmla="*/ 6984 w 18957" name="TX434"/>
              <a:gd fmla="*/ 16401 h 16572" name="TY434"/>
              <a:gd fmla="*/ 7276 w 18957" name="TX435"/>
              <a:gd fmla="*/ 16376 h 16572" name="TY435"/>
              <a:gd fmla="*/ 7568 w 18957" name="TX436"/>
              <a:gd fmla="*/ 16328 h 16572" name="TY436"/>
              <a:gd fmla="*/ 7641 w 18957" name="TX437"/>
              <a:gd fmla="*/ 16303 h 16572" name="TY437"/>
              <a:gd fmla="*/ 7714 w 18957" name="TX438"/>
              <a:gd fmla="*/ 16255 h 16572" name="TY438"/>
              <a:gd fmla="*/ 7738 w 18957" name="TX439"/>
              <a:gd fmla="*/ 16206 h 16572" name="TY439"/>
              <a:gd fmla="*/ 7762 w 18957" name="TX440"/>
              <a:gd fmla="*/ 16157 h 16572" name="TY440"/>
              <a:gd fmla="*/ 7835 w 18957" name="TX441"/>
              <a:gd fmla="*/ 16084 h 16572" name="TY441"/>
              <a:gd fmla="*/ 7860 w 18957" name="TX442"/>
              <a:gd fmla="*/ 16011 h 16572" name="TY442"/>
              <a:gd fmla="*/ 7860 w 18957" name="TX443"/>
              <a:gd fmla="*/ 15354 h 16572" name="TY443"/>
              <a:gd fmla="*/ 7884 w 18957" name="TX444"/>
              <a:gd fmla="*/ 14989 h 16572" name="TY444"/>
              <a:gd fmla="*/ 7908 w 18957" name="TX445"/>
              <a:gd fmla="*/ 14649 h 16572" name="TY445"/>
              <a:gd fmla="*/ 7981 w 18957" name="TX446"/>
              <a:gd fmla="*/ 14284 h 16572" name="TY446"/>
              <a:gd fmla="*/ 8054 w 18957" name="TX447"/>
              <a:gd fmla="*/ 13943 h 16572" name="TY447"/>
              <a:gd fmla="*/ 8152 w 18957" name="TX448"/>
              <a:gd fmla="*/ 13627 h 16572" name="TY448"/>
              <a:gd fmla="*/ 8273 w 18957" name="TX449"/>
              <a:gd fmla="*/ 13310 h 16572" name="TY449"/>
              <a:gd fmla="*/ 8371 w 18957" name="TX450"/>
              <a:gd fmla="*/ 13164 h 16572" name="TY450"/>
              <a:gd fmla="*/ 8492 w 18957" name="TX451"/>
              <a:gd fmla="*/ 12994 h 16572" name="TY451"/>
              <a:gd fmla="*/ 8638 w 18957" name="TX452"/>
              <a:gd fmla="*/ 12848 h 16572" name="TY452"/>
              <a:gd fmla="*/ 8784 w 18957" name="TX453"/>
              <a:gd fmla="*/ 12726 h 16572" name="TY453"/>
              <a:gd fmla="*/ 8979 w 18957" name="TX454"/>
              <a:gd fmla="*/ 12629 h 16572" name="TY454"/>
              <a:gd fmla="*/ 9149 w 18957" name="TX455"/>
              <a:gd fmla="*/ 12532 h 16572" name="TY455"/>
              <a:gd fmla="*/ 9344 w 18957" name="TX456"/>
              <a:gd fmla="*/ 12483 h 16572" name="TY456"/>
              <a:gd fmla="*/ 9539 w 18957" name="TX457"/>
              <a:gd fmla="*/ 12434 h 16572" name="TY457"/>
              <a:gd fmla="*/ 9660 w 18957" name="TX458"/>
              <a:gd fmla="*/ 12580 h 16572" name="TY458"/>
              <a:gd fmla="*/ 9758 w 18957" name="TX459"/>
              <a:gd fmla="*/ 12726 h 16572" name="TY459"/>
              <a:gd fmla="*/ 9855 w 18957" name="TX460"/>
              <a:gd fmla="*/ 12872 h 16572" name="TY460"/>
              <a:gd fmla="*/ 9952 w 18957" name="TX461"/>
              <a:gd fmla="*/ 13043 h 16572" name="TY461"/>
              <a:gd fmla="*/ 10025 w 18957" name="TX462"/>
              <a:gd fmla="*/ 13335 h 16572" name="TY462"/>
              <a:gd fmla="*/ 10050 w 18957" name="TX463"/>
              <a:gd fmla="*/ 13627 h 16572" name="TY463"/>
              <a:gd fmla="*/ 10050 w 18957" name="TX464"/>
              <a:gd fmla="*/ 13919 h 16572" name="TY464"/>
              <a:gd fmla="*/ 10050 w 18957" name="TX465"/>
              <a:gd fmla="*/ 14211 h 16572" name="TY465"/>
              <a:gd fmla="*/ 10025 w 18957" name="TX466"/>
              <a:gd fmla="*/ 14697 h 16572" name="TY466"/>
              <a:gd fmla="*/ 9977 w 18957" name="TX467"/>
              <a:gd fmla="*/ 15208 h 16572" name="TY467"/>
              <a:gd fmla="*/ 9928 w 18957" name="TX468"/>
              <a:gd fmla="*/ 15695 h 16572" name="TY468"/>
              <a:gd fmla="*/ 9879 w 18957" name="TX469"/>
              <a:gd fmla="*/ 16206 h 16572" name="TY469"/>
              <a:gd fmla="*/ 9904 w 18957" name="TX470"/>
              <a:gd fmla="*/ 16303 h 16572" name="TY470"/>
              <a:gd fmla="*/ 9952 w 18957" name="TX471"/>
              <a:gd fmla="*/ 16376 h 16572" name="TY471"/>
              <a:gd fmla="*/ 10025 w 18957" name="TX472"/>
              <a:gd fmla="*/ 16425 h 16572" name="TY472"/>
              <a:gd fmla="*/ 10123 w 18957" name="TX473"/>
              <a:gd fmla="*/ 16449 h 16572" name="TY473"/>
              <a:gd fmla="*/ 10488 w 18957" name="TX474"/>
              <a:gd fmla="*/ 16498 h 16572" name="TY474"/>
              <a:gd fmla="*/ 10853 w 18957" name="TX475"/>
              <a:gd fmla="*/ 16522 h 16572" name="TY475"/>
              <a:gd fmla="*/ 11218 w 18957" name="TX476"/>
              <a:gd fmla="*/ 16522 h 16572" name="TY476"/>
              <a:gd fmla="*/ 11583 w 18957" name="TX477"/>
              <a:gd fmla="*/ 16498 h 16572" name="TY477"/>
              <a:gd fmla="*/ 11753 w 18957" name="TX478"/>
              <a:gd fmla="*/ 16522 h 16572" name="TY478"/>
              <a:gd fmla="*/ 11948 w 18957" name="TX479"/>
              <a:gd fmla="*/ 16547 h 16572" name="TY479"/>
              <a:gd fmla="*/ 12313 w 18957" name="TX480"/>
              <a:gd fmla="*/ 16547 h 16572" name="TY480"/>
              <a:gd fmla="*/ 13091 w 18957" name="TX481"/>
              <a:gd fmla="*/ 16571 h 16572" name="TY481"/>
              <a:gd fmla="*/ 14892 w 18957" name="TX482"/>
              <a:gd fmla="*/ 16571 h 16572" name="TY482"/>
              <a:gd fmla="*/ 15208 w 18957" name="TX483"/>
              <a:gd fmla="*/ 16547 h 16572" name="TY483"/>
              <a:gd fmla="*/ 15476 w 18957" name="TX484"/>
              <a:gd fmla="*/ 16474 h 16572" name="TY484"/>
              <a:gd fmla="*/ 15597 w 18957" name="TX485"/>
              <a:gd fmla="*/ 16425 h 16572" name="TY485"/>
              <a:gd fmla="*/ 15719 w 18957" name="TX486"/>
              <a:gd fmla="*/ 16376 h 16572" name="TY486"/>
              <a:gd fmla="*/ 15792 w 18957" name="TX487"/>
              <a:gd fmla="*/ 16303 h 16572" name="TY487"/>
              <a:gd fmla="*/ 15865 w 18957" name="TX488"/>
              <a:gd fmla="*/ 16230 h 16572" name="TY488"/>
              <a:gd fmla="*/ 15962 w 18957" name="TX489"/>
              <a:gd fmla="*/ 16206 h 16572" name="TY489"/>
              <a:gd fmla="*/ 16035 w 18957" name="TX490"/>
              <a:gd fmla="*/ 16157 h 16572" name="TY490"/>
              <a:gd fmla="*/ 16084 w 18957" name="TX491"/>
              <a:gd fmla="*/ 16060 h 16572" name="TY491"/>
              <a:gd fmla="*/ 16108 w 18957" name="TX492"/>
              <a:gd fmla="*/ 15963 h 16572" name="TY492"/>
              <a:gd fmla="*/ 16108 w 18957" name="TX493"/>
              <a:gd fmla="*/ 15841 h 16572" name="TY493"/>
              <a:gd fmla="*/ 16084 w 18957" name="TX494"/>
              <a:gd fmla="*/ 15719 h 16572" name="TY494"/>
              <a:gd fmla="*/ 16035 w 18957" name="TX495"/>
              <a:gd fmla="*/ 15476 h 16572" name="TY495"/>
              <a:gd fmla="*/ 16011 w 18957" name="TX496"/>
              <a:gd fmla="*/ 15111 h 16572" name="TY496"/>
              <a:gd fmla="*/ 16011 w 18957" name="TX497"/>
              <a:gd fmla="*/ 14746 h 16572" name="TY497"/>
              <a:gd fmla="*/ 16035 w 18957" name="TX498"/>
              <a:gd fmla="*/ 13846 h 16572" name="TY498"/>
              <a:gd fmla="*/ 16084 w 18957" name="TX499"/>
              <a:gd fmla="*/ 12945 h 16572" name="TY499"/>
              <a:gd fmla="*/ 16108 w 18957" name="TX500"/>
              <a:gd fmla="*/ 12069 h 16572" name="TY500"/>
              <a:gd fmla="*/ 16133 w 18957" name="TX501"/>
              <a:gd fmla="*/ 11193 h 16572" name="TY501"/>
              <a:gd fmla="*/ 16133 w 18957" name="TX502"/>
              <a:gd fmla="*/ 10755 h 16572" name="TY502"/>
              <a:gd fmla="*/ 16108 w 18957" name="TX503"/>
              <a:gd fmla="*/ 10317 h 16572" name="TY503"/>
              <a:gd fmla="*/ 16084 w 18957" name="TX504"/>
              <a:gd fmla="*/ 9879 h 16572" name="TY504"/>
              <a:gd fmla="*/ 16035 w 18957" name="TX505"/>
              <a:gd fmla="*/ 9466 h 16572" name="TY505"/>
              <a:gd fmla="*/ 16741 w 18957" name="TX506"/>
              <a:gd fmla="*/ 9466 h 16572" name="TY506"/>
              <a:gd fmla="*/ 17252 w 18957" name="TX507"/>
              <a:gd fmla="*/ 9490 h 16572" name="TY507"/>
              <a:gd fmla="*/ 17763 w 18957" name="TX508"/>
              <a:gd fmla="*/ 9490 h 16572" name="TY508"/>
              <a:gd fmla="*/ 18250 w 18957" name="TX509"/>
              <a:gd fmla="*/ 9466 h 16572" name="TY509"/>
              <a:gd fmla="*/ 18761 w 18957" name="TX510"/>
              <a:gd fmla="*/ 9417 h 16572" name="TY510"/>
              <a:gd fmla="*/ 18834 w 18957" name="TX511"/>
              <a:gd fmla="*/ 9393 h 16572" name="TY511"/>
              <a:gd fmla="*/ 18907 w 18957" name="TX512"/>
              <a:gd fmla="*/ 9344 h 16572" name="TY512"/>
              <a:gd fmla="*/ 18931 w 18957" name="TX513"/>
              <a:gd fmla="*/ 9296 h 16572" name="TY513"/>
              <a:gd fmla="*/ 18955 w 18957" name="TX514"/>
              <a:gd fmla="*/ 9223 h 16572" name="TY514"/>
              <a:gd fmla="*/ 18955 w 18957" name="TX515"/>
              <a:gd fmla="*/ 9150 h 16572" name="TY515"/>
              <a:gd fmla="*/ 18931 w 18957" name="TX516"/>
              <a:gd fmla="*/ 9077 h 16572" name="TY516"/>
              <a:gd fmla="*/ 18907 w 18957" name="TX517"/>
              <a:gd fmla="*/ 9028 h 16572" name="TY517"/>
              <a:gd fmla="*/ 18858 w 18957" name="TX518"/>
              <a:gd fmla="*/ 8955 h 16572" name="TY518"/>
              <a:gd fmla="*/ 18882 w 18957" name="TX519"/>
              <a:gd fmla="*/ 8858 h 16572" name="TY519"/>
              <a:gd fmla="*/ 18834 w 18957" name="TX520"/>
              <a:gd fmla="*/ 8760 h 16572" name="TY520"/>
              <a:gd fmla="*/ 18761 w 18957" name="TX521"/>
              <a:gd fmla="*/ 8639 h 16572" name="TY521"/>
              <a:gd fmla="*/ 18688 w 18957" name="TX522"/>
              <a:gd fmla="*/ 8517 h 16572" name="TY522"/>
              <a:gd fmla="*/ 18469 w 18957" name="TX523"/>
              <a:gd fmla="*/ 8298 h 16572" name="TY523"/>
              <a:gd fmla="*/ 18031 w 18957" name="TX524"/>
              <a:gd fmla="*/ 7909 h 16572" name="TY524"/>
              <a:gd fmla="*/ 17374 w 18957" name="TX525"/>
              <a:gd fmla="*/ 7373 h 16572" name="TY525"/>
              <a:gd fmla="*/ 16717 w 18957" name="TX526"/>
              <a:gd fmla="*/ 6862 h 16572" name="TY526"/>
              <a:gd fmla="*/ 16084 w 18957" name="TX527"/>
              <a:gd fmla="*/ 6327 h 16572" name="TY527"/>
              <a:gd fmla="*/ 15476 w 18957" name="TX528"/>
              <a:gd fmla="*/ 5767 h 16572" name="TY528"/>
              <a:gd fmla="*/ 14916 w 18957" name="TX529"/>
              <a:gd fmla="*/ 5159 h 16572" name="TY529"/>
              <a:gd fmla="*/ 14356 w 18957" name="TX530"/>
              <a:gd fmla="*/ 4551 h 16572" name="TY530"/>
              <a:gd fmla="*/ 13797 w 18957" name="TX531"/>
              <a:gd fmla="*/ 3918 h 16572" name="TY531"/>
              <a:gd fmla="*/ 13237 w 18957" name="TX532"/>
              <a:gd fmla="*/ 3334 h 16572" name="TY532"/>
              <a:gd fmla="*/ 12653 w 18957" name="TX533"/>
              <a:gd fmla="*/ 2726 h 16572" name="TY533"/>
              <a:gd fmla="*/ 12045 w 18957" name="TX534"/>
              <a:gd fmla="*/ 2166 h 16572" name="TY534"/>
              <a:gd fmla="*/ 11753 w 18957" name="TX535"/>
              <a:gd fmla="*/ 1923 h 16572" name="TY535"/>
              <a:gd fmla="*/ 11437 w 18957" name="TX536"/>
              <a:gd fmla="*/ 1679 h 16572" name="TY536"/>
              <a:gd fmla="*/ 10804 w 18957" name="TX537"/>
              <a:gd fmla="*/ 1193 h 16572" name="TY537"/>
              <a:gd fmla="*/ 10488 w 18957" name="TX538"/>
              <a:gd fmla="*/ 950 h 16572" name="TY538"/>
              <a:gd fmla="*/ 10196 w 18957" name="TX539"/>
              <a:gd fmla="*/ 682 h 16572" name="TY539"/>
              <a:gd fmla="*/ 9904 w 18957" name="TX540"/>
              <a:gd fmla="*/ 414 h 16572" name="TY540"/>
              <a:gd fmla="*/ 9660 w 18957" name="TX541"/>
              <a:gd fmla="*/ 98 h 16572" name="TY541"/>
              <a:gd fmla="*/ 9612 w 18957" name="TX542"/>
              <a:gd fmla="*/ 25 h 16572" name="TY542"/>
              <a:gd fmla="*/ 9539 w 18957" name="TX543"/>
              <a:gd fmla="*/ 1 h 16572" name="TY543"/>
              <a:gd fmla="*/ 9466 w 18957" name="TX544"/>
              <a:gd fmla="*/ 1 h 16572" name="TY544"/>
              <a:gd fmla="*/ 9393 w 18957" name="TX545"/>
              <a:gd fmla="*/ 25 h 16572" name="TY545"/>
              <a:gd fmla="*/ 9344 w 18957" name="TX546"/>
              <a:gd fmla="*/ 1 h 16572" name="TY54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</a:cxnLst>
            <a:rect l="l" t="t" r="r" b="b"/>
            <a:pathLst>
              <a:path w="18957" h="16572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8" name="텍스트 상자 5"/>
          <p:cNvSpPr txBox="1">
            <a:spLocks/>
          </p:cNvSpPr>
          <p:nvPr/>
        </p:nvSpPr>
        <p:spPr>
          <a:xfrm>
            <a:off x="6782435" y="3511550"/>
            <a:ext cx="1740535" cy="12928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/>
            <a:r>
              <a:rPr sz="2800">
                <a:solidFill>
                  <a:srgbClr val="FFFFFF"/>
                </a:solidFill>
              </a:rPr>
              <a:t>👩</a:t>
            </a:r>
            <a:r>
              <a:rPr lang="ko-KR" sz="2800">
                <a:solidFill>
                  <a:srgbClr val="FFFFFF"/>
                </a:solidFill>
              </a:rPr>
              <a:t> : </a:t>
            </a:r>
            <a:r>
              <a:rPr lang="ko-KR" sz="2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김다솜</a:t>
            </a:r>
            <a:endParaRPr lang="ko-KR" altLang="en-US" sz="2800" i="0" b="0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  <a:p>
            <a:pPr marL="0" indent="0" algn="l" latinLnBrk="0" hangingPunct="1"/>
            <a:r>
              <a:rPr sz="2800">
                <a:solidFill>
                  <a:srgbClr val="FFFFFF"/>
                </a:solidFill>
              </a:rPr>
              <a:t>👨</a:t>
            </a:r>
            <a:r>
              <a:rPr lang="ko-KR" sz="2800">
                <a:solidFill>
                  <a:srgbClr val="FFFFFF"/>
                </a:solidFill>
              </a:rPr>
              <a:t> : </a:t>
            </a:r>
            <a:r>
              <a:rPr lang="ko-KR" sz="2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박경록</a:t>
            </a:r>
            <a:endParaRPr lang="ko-KR" altLang="en-US" sz="2800" i="0" b="0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  <a:p>
            <a:pPr marL="0" indent="0" algn="l" latinLnBrk="0" hangingPunct="1"/>
            <a:r>
              <a:rPr sz="2800">
                <a:solidFill>
                  <a:srgbClr val="FFFFFF"/>
                </a:solidFill>
              </a:rPr>
              <a:t>👩</a:t>
            </a:r>
            <a:r>
              <a:rPr lang="ko-KR" sz="2800">
                <a:solidFill>
                  <a:srgbClr val="FFFFFF"/>
                </a:solidFill>
              </a:rPr>
              <a:t> : </a:t>
            </a:r>
            <a:r>
              <a:rPr lang="ko-KR" sz="2800" i="0" b="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정서인</a:t>
            </a:r>
            <a:endParaRPr lang="ko-KR" altLang="en-US" sz="2800" i="0" b="0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10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8970" y="1337310"/>
            <a:ext cx="4888230" cy="2110105"/>
          </a:xfrm>
          <a:prstGeom prst="rect"/>
          <a:noFill/>
        </p:spPr>
      </p:pic>
      <p:pic>
        <p:nvPicPr>
          <p:cNvPr id="104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4200" y="1754505"/>
            <a:ext cx="4084955" cy="3079115"/>
          </a:xfrm>
          <a:prstGeom prst="rect"/>
          <a:noFill/>
        </p:spPr>
      </p:pic>
      <p:sp>
        <p:nvSpPr>
          <p:cNvPr id="105" name="텍스트 상자 44"/>
          <p:cNvSpPr txBox="1">
            <a:spLocks/>
          </p:cNvSpPr>
          <p:nvPr/>
        </p:nvSpPr>
        <p:spPr>
          <a:xfrm rot="0">
            <a:off x="1279525" y="312420"/>
            <a:ext cx="37611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printEmployeeData();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그림 11" descr="C:/Users/ROKA/AppData/Roaming/PolarisOffice/ETemp/3140_23466552/fImage1245820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0" y="1230630"/>
            <a:ext cx="3086735" cy="2453005"/>
          </a:xfrm>
          <a:prstGeom prst="rect"/>
          <a:noFill/>
        </p:spPr>
      </p:pic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11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sp>
        <p:nvSpPr>
          <p:cNvPr id="107" name="텍스트 상자 45"/>
          <p:cNvSpPr txBox="1">
            <a:spLocks/>
          </p:cNvSpPr>
          <p:nvPr/>
        </p:nvSpPr>
        <p:spPr>
          <a:xfrm rot="0">
            <a:off x="1279525" y="312420"/>
            <a:ext cx="406400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updateEmployeeData();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4" name="그림 14" descr="C:/Users/ROKA/AppData/Roaming/PolarisOffice/ETemp/3140_23466552/fImage2163919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762" r="30432"/>
          <a:stretch>
            <a:fillRect/>
          </a:stretch>
        </p:blipFill>
        <p:spPr>
          <a:xfrm rot="0">
            <a:off x="2632710" y="1231265"/>
            <a:ext cx="2120900" cy="1512570"/>
          </a:xfrm>
          <a:prstGeom prst="rect"/>
          <a:noFill/>
        </p:spPr>
      </p:pic>
      <p:pic>
        <p:nvPicPr>
          <p:cNvPr id="111" name="그림 12" descr="C:/Users/ROKA/AppData/Roaming/PolarisOffice/ETemp/3140_23466552/fImage6572207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0" y="2740660"/>
            <a:ext cx="2134235" cy="945515"/>
          </a:xfrm>
          <a:prstGeom prst="rect"/>
          <a:noFill/>
        </p:spPr>
      </p:pic>
      <p:pic>
        <p:nvPicPr>
          <p:cNvPr id="112" name="그림 13" descr="C:/Users/ROKA/AppData/Roaming/PolarisOffice/ETemp/3140_23466552/fImage61464208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9800" y="1790700"/>
            <a:ext cx="3810635" cy="2902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12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sp>
        <p:nvSpPr>
          <p:cNvPr id="107" name="텍스트 상자 46"/>
          <p:cNvSpPr txBox="1">
            <a:spLocks/>
          </p:cNvSpPr>
          <p:nvPr/>
        </p:nvSpPr>
        <p:spPr>
          <a:xfrm rot="0">
            <a:off x="1279525" y="312420"/>
            <a:ext cx="392620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deleteEmployeeData();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9" name="그림 19" descr="C:/Users/ROKA/AppData/Roaming/PolarisOffice/ETemp/3140_23466552/fImage15314214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0400" y="1365250"/>
            <a:ext cx="4267835" cy="3074035"/>
          </a:xfrm>
          <a:prstGeom prst="rect"/>
          <a:noFill/>
        </p:spPr>
      </p:pic>
      <p:pic>
        <p:nvPicPr>
          <p:cNvPr id="10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8225" y="1981200"/>
            <a:ext cx="3650615" cy="2705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13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5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4720" y="1422400"/>
            <a:ext cx="3764915" cy="2513330"/>
          </a:xfrm>
          <a:prstGeom prst="rect"/>
          <a:noFill/>
        </p:spPr>
      </p:pic>
      <p:grpSp>
        <p:nvGrpSpPr>
          <p:cNvPr id="107" name="그룹 38"/>
          <p:cNvGrpSpPr/>
          <p:nvPr/>
        </p:nvGrpSpPr>
        <p:grpSpPr>
          <a:xfrm rot="0">
            <a:off x="650240" y="1424305"/>
            <a:ext cx="3296920" cy="2727960"/>
            <a:chOff x="650240" y="1424305"/>
            <a:chExt cx="3296920" cy="2727960"/>
          </a:xfrm>
        </p:grpSpPr>
        <p:pic>
          <p:nvPicPr>
            <p:cNvPr id="103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50240" y="1424305"/>
              <a:ext cx="3296920" cy="1082675"/>
            </a:xfrm>
            <a:prstGeom prst="rect"/>
            <a:noFill/>
          </p:spPr>
        </p:pic>
        <p:pic>
          <p:nvPicPr>
            <p:cNvPr id="106" name="그림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50875" y="2277110"/>
              <a:ext cx="3290570" cy="1875155"/>
            </a:xfrm>
            <a:prstGeom prst="rect"/>
            <a:noFill/>
          </p:spPr>
        </p:pic>
      </p:grpSp>
      <p:sp>
        <p:nvSpPr>
          <p:cNvPr id="108" name="텍스트 상자 47"/>
          <p:cNvSpPr txBox="1">
            <a:spLocks/>
          </p:cNvSpPr>
          <p:nvPr/>
        </p:nvSpPr>
        <p:spPr>
          <a:xfrm rot="0">
            <a:off x="1279525" y="312420"/>
            <a:ext cx="373380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saveEmployeeData();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/>
          </p:cNvSpPr>
          <p:nvPr>
            <p:ph type="title"/>
          </p:nvPr>
        </p:nvSpPr>
        <p:spPr>
          <a:xfrm>
            <a:off x="-5715" y="967740"/>
            <a:ext cx="9157335" cy="8585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/*</a:t>
            </a:r>
            <a:r>
              <a:rPr 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 </a:t>
            </a:r>
            <a:r>
              <a:rPr 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Comment</a:t>
            </a:r>
            <a:r>
              <a:rPr 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 </a:t>
            </a:r>
            <a:r>
              <a:rPr 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*/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655"/>
            <a:ext cx="2633980" cy="273494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/*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</a:endParaRPr>
          </a:p>
          <a:p>
            <a:pPr marL="0" indent="0" rtl="0" algn="l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김다솜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이론 학습을 스스로 다시 정리 해보는 시간을 가질 수 있어서 유익했습니다.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</a:rPr>
              <a:t>*/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133" name="Google Shape;133;p19"/>
          <p:cNvSpPr txBox="1">
            <a:spLocks/>
          </p:cNvSpPr>
          <p:nvPr>
            <p:ph type="body" idx="2"/>
          </p:nvPr>
        </p:nvSpPr>
        <p:spPr>
          <a:xfrm>
            <a:off x="3223895" y="2192655"/>
            <a:ext cx="2633980" cy="27349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/*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박경록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짧은 기간이라 많은 것을 해보진 못했지만 </a:t>
            </a:r>
            <a:r>
              <a:rPr sz="1800" i="0" b="0">
                <a:solidFill>
                  <a:srgbClr val="7F7F7F"/>
                </a:solidFill>
                <a:latin typeface="제주한라산" charset="0"/>
                <a:ea typeface="제주한라산" charset="0"/>
              </a:rPr>
              <a:t>자바 시간에 배웠던 내용을 다시 복습해보는 좋은 시간이었습니다.</a:t>
            </a:r>
            <a:endParaRPr lang="ko-KR" altLang="en-US" sz="1800" i="0" b="0">
              <a:solidFill>
                <a:srgbClr val="7F7F7F"/>
              </a:solidFill>
              <a:latin typeface="제주한라산" charset="0"/>
              <a:ea typeface="제주한라산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*/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590" y="2192655"/>
            <a:ext cx="2633980" cy="273494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/*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정서인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프로젝트를 통해 </a:t>
            </a: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조</a:t>
            </a: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원들끼리 공부하고 질문 하는 시간을 가지게 되어서 학습에 도움에 많이 되었습니다.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제주한라산" charset="0"/>
                <a:ea typeface="제주한라산" charset="0"/>
                <a:cs typeface="Sniglet" charset="0"/>
              </a:rPr>
              <a:t>*/</a:t>
            </a:r>
            <a:endParaRPr lang="ko-KR" altLang="en-US" sz="1800" cap="none" i="0" b="0" strike="noStrike">
              <a:solidFill>
                <a:schemeClr val="tx1">
                  <a:lumMod val="50000"/>
                  <a:lumOff val="50000"/>
                </a:schemeClr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0" indent="0" rtl="0" algn="l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141470" y="281305"/>
            <a:ext cx="788670" cy="80518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670" y="482600"/>
            <a:ext cx="382270" cy="40259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/>
          </p:cNvSpPr>
          <p:nvPr>
            <p:ph type="ctrTitle" idx="4294967295"/>
          </p:nvPr>
        </p:nvSpPr>
        <p:spPr>
          <a:xfrm rot="0">
            <a:off x="685800" y="1583055"/>
            <a:ext cx="7773035" cy="11601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600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</a:rPr>
              <a:t>Thanks</a:t>
            </a:r>
            <a:endParaRPr lang="ko-KR" altLang="en-US" sz="9600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200" name="Google Shape;200;p25"/>
          <p:cNvSpPr txBox="1">
            <a:spLocks/>
          </p:cNvSpPr>
          <p:nvPr>
            <p:ph type="subTitle" idx="4294967295"/>
          </p:nvPr>
        </p:nvSpPr>
        <p:spPr>
          <a:xfrm rot="0">
            <a:off x="685800" y="3538220"/>
            <a:ext cx="7773035" cy="78549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sz="3600" cap="none" i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제주한라산" charset="0"/>
                <a:ea typeface="제주한라산" charset="0"/>
                <a:cs typeface="Arial" charset="0"/>
              </a:rPr>
              <a:t>Any questions?</a:t>
            </a:r>
            <a:endParaRPr lang="ko-KR" altLang="en-US">
              <a:solidFill>
                <a:schemeClr val="bg1">
                  <a:lumMod val="95000"/>
                  <a:lumOff val="0"/>
                </a:schemeClr>
              </a:solidFill>
              <a:latin typeface="제주한라산" charset="0"/>
              <a:ea typeface="제주한라산" charset="0"/>
            </a:endParaRPr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1920" y="2994660"/>
            <a:ext cx="3491230" cy="32575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20000">
            <a:off x="6783705" y="1276985"/>
            <a:ext cx="1166495" cy="1033145"/>
            <a:chOff x="6783705" y="1276985"/>
            <a:chExt cx="1166495" cy="1033145"/>
          </a:xfrm>
        </p:grpSpPr>
        <p:sp>
          <p:nvSpPr>
            <p:cNvPr id="203" name="Google Shape;203;p25"/>
            <p:cNvSpPr>
              <a:spLocks/>
            </p:cNvSpPr>
            <p:nvPr/>
          </p:nvSpPr>
          <p:spPr>
            <a:xfrm rot="0">
              <a:off x="6782435" y="1411605"/>
              <a:ext cx="1071245" cy="899160"/>
            </a:xfrm>
            <a:custGeom>
              <a:gdLst>
                <a:gd fmla="*/ 26604 w 29435" name="TX0"/>
                <a:gd fmla="*/ 13869 h 24719" name="TY0"/>
                <a:gd fmla="*/ 26509 w 29435" name="TX1"/>
                <a:gd fmla="*/ 13963 h 24719" name="TY1"/>
                <a:gd fmla="*/ 26509 w 29435" name="TX2"/>
                <a:gd fmla="*/ 14057 h 24719" name="TY2"/>
                <a:gd fmla="*/ 26604 w 29435" name="TX3"/>
                <a:gd fmla="*/ 14246 h 24719" name="TY3"/>
                <a:gd fmla="*/ 26604 w 29435" name="TX4"/>
                <a:gd fmla="*/ 13869 h 24719" name="TY4"/>
                <a:gd fmla="*/ 7925 w 29435" name="TX6"/>
                <a:gd fmla="*/ 23397 h 24719" name="TY6"/>
                <a:gd fmla="*/ 8302 w 29435" name="TX7"/>
                <a:gd fmla="*/ 23491 h 24719" name="TY7"/>
                <a:gd fmla="*/ 8113 w 29435" name="TX8"/>
                <a:gd fmla="*/ 23491 h 24719" name="TY8"/>
                <a:gd fmla="*/ 7925 w 29435" name="TX9"/>
                <a:gd fmla="*/ 23397 h 24719" name="TY9"/>
                <a:gd fmla="*/ 28962 w 29435" name="TX11"/>
                <a:gd fmla="*/ 1 h 24719" name="TY11"/>
                <a:gd fmla="*/ 28962 w 29435" name="TX12"/>
                <a:gd fmla="*/ 95 h 24719" name="TY12"/>
                <a:gd fmla="*/ 28774 w 29435" name="TX13"/>
                <a:gd fmla="*/ 284 h 24719" name="TY13"/>
                <a:gd fmla="*/ 28868 w 29435" name="TX14"/>
                <a:gd fmla="*/ 284 h 24719" name="TY14"/>
                <a:gd fmla="*/ 28868 w 29435" name="TX15"/>
                <a:gd fmla="*/ 567 h 24719" name="TY15"/>
                <a:gd fmla="*/ 28679 w 29435" name="TX16"/>
                <a:gd fmla="*/ 567 h 24719" name="TY16"/>
                <a:gd fmla="*/ 28868 w 29435" name="TX17"/>
                <a:gd fmla="*/ 661 h 24719" name="TY17"/>
                <a:gd fmla="*/ 28679 w 29435" name="TX18"/>
                <a:gd fmla="*/ 850 h 24719" name="TY18"/>
                <a:gd fmla="*/ 28679 w 29435" name="TX19"/>
                <a:gd fmla="*/ 1039 h 24719" name="TY19"/>
                <a:gd fmla="*/ 28585 w 29435" name="TX20"/>
                <a:gd fmla="*/ 1039 h 24719" name="TY20"/>
                <a:gd fmla="*/ 28491 w 29435" name="TX21"/>
                <a:gd fmla="*/ 1227 h 24719" name="TY21"/>
                <a:gd fmla="*/ 28679 w 29435" name="TX22"/>
                <a:gd fmla="*/ 1416 h 24719" name="TY22"/>
                <a:gd fmla="*/ 28962 w 29435" name="TX23"/>
                <a:gd fmla="*/ 1605 h 24719" name="TY23"/>
                <a:gd fmla="*/ 28585 w 29435" name="TX24"/>
                <a:gd fmla="*/ 1793 h 24719" name="TY24"/>
                <a:gd fmla="*/ 28868 w 29435" name="TX25"/>
                <a:gd fmla="*/ 1982 h 24719" name="TY25"/>
                <a:gd fmla="*/ 28962 w 29435" name="TX26"/>
                <a:gd fmla="*/ 2171 h 24719" name="TY26"/>
                <a:gd fmla="*/ 28868 w 29435" name="TX27"/>
                <a:gd fmla="*/ 2265 h 24719" name="TY27"/>
                <a:gd fmla="*/ 28774 w 29435" name="TX28"/>
                <a:gd fmla="*/ 2359 h 24719" name="TY28"/>
                <a:gd fmla="*/ 28868 w 29435" name="TX29"/>
                <a:gd fmla="*/ 2359 h 24719" name="TY29"/>
                <a:gd fmla="*/ 28774 w 29435" name="TX30"/>
                <a:gd fmla="*/ 2454 h 24719" name="TY30"/>
                <a:gd fmla="*/ 28868 w 29435" name="TX31"/>
                <a:gd fmla="*/ 2548 h 24719" name="TY31"/>
                <a:gd fmla="*/ 28868 w 29435" name="TX32"/>
                <a:gd fmla="*/ 2642 h 24719" name="TY32"/>
                <a:gd fmla="*/ 28585 w 29435" name="TX33"/>
                <a:gd fmla="*/ 2642 h 24719" name="TY33"/>
                <a:gd fmla="*/ 28679 w 29435" name="TX34"/>
                <a:gd fmla="*/ 2737 h 24719" name="TY34"/>
                <a:gd fmla="*/ 28774 w 29435" name="TX35"/>
                <a:gd fmla="*/ 2831 h 24719" name="TY35"/>
                <a:gd fmla="*/ 28774 w 29435" name="TX36"/>
                <a:gd fmla="*/ 3303 h 24719" name="TY36"/>
                <a:gd fmla="*/ 28679 w 29435" name="TX37"/>
                <a:gd fmla="*/ 3680 h 24719" name="TY37"/>
                <a:gd fmla="*/ 28585 w 29435" name="TX38"/>
                <a:gd fmla="*/ 3963 h 24719" name="TY38"/>
                <a:gd fmla="*/ 28774 w 29435" name="TX39"/>
                <a:gd fmla="*/ 4058 h 24719" name="TY39"/>
                <a:gd fmla="*/ 28774 w 29435" name="TX40"/>
                <a:gd fmla="*/ 4341 h 24719" name="TY40"/>
                <a:gd fmla="*/ 28585 w 29435" name="TX41"/>
                <a:gd fmla="*/ 4246 h 24719" name="TY41"/>
                <a:gd fmla="*/ 28585 w 29435" name="TX42"/>
                <a:gd fmla="*/ 4341 h 24719" name="TY42"/>
                <a:gd fmla="*/ 28679 w 29435" name="TX43"/>
                <a:gd fmla="*/ 4435 h 24719" name="TY43"/>
                <a:gd fmla="*/ 28491 w 29435" name="TX44"/>
                <a:gd fmla="*/ 4435 h 24719" name="TY44"/>
                <a:gd fmla="*/ 28585 w 29435" name="TX45"/>
                <a:gd fmla="*/ 4718 h 24719" name="TY45"/>
                <a:gd fmla="*/ 28491 w 29435" name="TX46"/>
                <a:gd fmla="*/ 5001 h 24719" name="TY46"/>
                <a:gd fmla="*/ 28774 w 29435" name="TX47"/>
                <a:gd fmla="*/ 4907 h 24719" name="TY47"/>
                <a:gd fmla="*/ 29057 w 29435" name="TX48"/>
                <a:gd fmla="*/ 5095 h 24719" name="TY48"/>
                <a:gd fmla="*/ 29057 w 29435" name="TX49"/>
                <a:gd fmla="*/ 5095 h 24719" name="TY49"/>
                <a:gd fmla="*/ 28774 w 29435" name="TX50"/>
                <a:gd fmla="*/ 5001 h 24719" name="TY50"/>
                <a:gd fmla="*/ 28679 w 29435" name="TX51"/>
                <a:gd fmla="*/ 5001 h 24719" name="TY51"/>
                <a:gd fmla="*/ 28774 w 29435" name="TX52"/>
                <a:gd fmla="*/ 5095 h 24719" name="TY52"/>
                <a:gd fmla="*/ 28585 w 29435" name="TX53"/>
                <a:gd fmla="*/ 5095 h 24719" name="TY53"/>
                <a:gd fmla="*/ 28396 w 29435" name="TX54"/>
                <a:gd fmla="*/ 5567 h 24719" name="TY54"/>
                <a:gd fmla="*/ 28396 w 29435" name="TX55"/>
                <a:gd fmla="*/ 5756 h 24719" name="TY55"/>
                <a:gd fmla="*/ 28585 w 29435" name="TX56"/>
                <a:gd fmla="*/ 6039 h 24719" name="TY56"/>
                <a:gd fmla="*/ 28396 w 29435" name="TX57"/>
                <a:gd fmla="*/ 6982 h 24719" name="TY57"/>
                <a:gd fmla="*/ 28302 w 29435" name="TX58"/>
                <a:gd fmla="*/ 7359 h 24719" name="TY58"/>
                <a:gd fmla="*/ 28113 w 29435" name="TX59"/>
                <a:gd fmla="*/ 7737 h 24719" name="TY59"/>
                <a:gd fmla="*/ 28113 w 29435" name="TX60"/>
                <a:gd fmla="*/ 7642 h 24719" name="TY60"/>
                <a:gd fmla="*/ 28113 w 29435" name="TX61"/>
                <a:gd fmla="*/ 7548 h 24719" name="TY61"/>
                <a:gd fmla="*/ 27830 w 29435" name="TX62"/>
                <a:gd fmla="*/ 8114 h 24719" name="TY62"/>
                <a:gd fmla="*/ 27830 w 29435" name="TX63"/>
                <a:gd fmla="*/ 8114 h 24719" name="TY63"/>
                <a:gd fmla="*/ 27924 w 29435" name="TX64"/>
                <a:gd fmla="*/ 8020 h 24719" name="TY64"/>
                <a:gd fmla="*/ 27453 w 29435" name="TX65"/>
                <a:gd fmla="*/ 8963 h 24719" name="TY65"/>
                <a:gd fmla="*/ 27736 w 29435" name="TX66"/>
                <a:gd fmla="*/ 8963 h 24719" name="TY66"/>
                <a:gd fmla="*/ 27547 w 29435" name="TX67"/>
                <a:gd fmla="*/ 9246 h 24719" name="TY67"/>
                <a:gd fmla="*/ 27547 w 29435" name="TX68"/>
                <a:gd fmla="*/ 9435 h 24719" name="TY68"/>
                <a:gd fmla="*/ 27641 w 29435" name="TX69"/>
                <a:gd fmla="*/ 9529 h 24719" name="TY69"/>
                <a:gd fmla="*/ 27641 w 29435" name="TX70"/>
                <a:gd fmla="*/ 9812 h 24719" name="TY70"/>
                <a:gd fmla="*/ 27547 w 29435" name="TX71"/>
                <a:gd fmla="*/ 9906 h 24719" name="TY71"/>
                <a:gd fmla="*/ 27453 w 29435" name="TX72"/>
                <a:gd fmla="*/ 9906 h 24719" name="TY72"/>
                <a:gd fmla="*/ 27358 w 29435" name="TX73"/>
                <a:gd fmla="*/ 9718 h 24719" name="TY73"/>
                <a:gd fmla="*/ 27264 w 29435" name="TX74"/>
                <a:gd fmla="*/ 9812 h 24719" name="TY74"/>
                <a:gd fmla="*/ 27075 w 29435" name="TX75"/>
                <a:gd fmla="*/ 9906 h 24719" name="TY75"/>
                <a:gd fmla="*/ 27170 w 29435" name="TX76"/>
                <a:gd fmla="*/ 10001 h 24719" name="TY76"/>
                <a:gd fmla="*/ 27075 w 29435" name="TX77"/>
                <a:gd fmla="*/ 10095 h 24719" name="TY77"/>
                <a:gd fmla="*/ 27075 w 29435" name="TX78"/>
                <a:gd fmla="*/ 10284 h 24719" name="TY78"/>
                <a:gd fmla="*/ 27170 w 29435" name="TX79"/>
                <a:gd fmla="*/ 10472 h 24719" name="TY79"/>
                <a:gd fmla="*/ 27170 w 29435" name="TX80"/>
                <a:gd fmla="*/ 10755 h 24719" name="TY80"/>
                <a:gd fmla="*/ 26792 w 29435" name="TX81"/>
                <a:gd fmla="*/ 10755 h 24719" name="TY81"/>
                <a:gd fmla="*/ 26698 w 29435" name="TX82"/>
                <a:gd fmla="*/ 10661 h 24719" name="TY82"/>
                <a:gd fmla="*/ 26698 w 29435" name="TX83"/>
                <a:gd fmla="*/ 10850 h 24719" name="TY83"/>
                <a:gd fmla="*/ 26604 w 29435" name="TX84"/>
                <a:gd fmla="*/ 10944 h 24719" name="TY84"/>
                <a:gd fmla="*/ 26415 w 29435" name="TX85"/>
                <a:gd fmla="*/ 10944 h 24719" name="TY85"/>
                <a:gd fmla="*/ 26415 w 29435" name="TX86"/>
                <a:gd fmla="*/ 11038 h 24719" name="TY86"/>
                <a:gd fmla="*/ 26509 w 29435" name="TX87"/>
                <a:gd fmla="*/ 11038 h 24719" name="TY87"/>
                <a:gd fmla="*/ 26604 w 29435" name="TX88"/>
                <a:gd fmla="*/ 11133 h 24719" name="TY88"/>
                <a:gd fmla="*/ 26604 w 29435" name="TX89"/>
                <a:gd fmla="*/ 11321 h 24719" name="TY89"/>
                <a:gd fmla="*/ 26604 w 29435" name="TX90"/>
                <a:gd fmla="*/ 11510 h 24719" name="TY90"/>
                <a:gd fmla="*/ 26509 w 29435" name="TX91"/>
                <a:gd fmla="*/ 11510 h 24719" name="TY91"/>
                <a:gd fmla="*/ 26509 w 29435" name="TX92"/>
                <a:gd fmla="*/ 11416 h 24719" name="TY92"/>
                <a:gd fmla="*/ 26415 w 29435" name="TX93"/>
                <a:gd fmla="*/ 11416 h 24719" name="TY93"/>
                <a:gd fmla="*/ 26415 w 29435" name="TX94"/>
                <a:gd fmla="*/ 11321 h 24719" name="TY94"/>
                <a:gd fmla="*/ 26321 w 29435" name="TX95"/>
                <a:gd fmla="*/ 11793 h 24719" name="TY95"/>
                <a:gd fmla="*/ 26226 w 29435" name="TX96"/>
                <a:gd fmla="*/ 11699 h 24719" name="TY96"/>
                <a:gd fmla="*/ 26132 w 29435" name="TX97"/>
                <a:gd fmla="*/ 11793 h 24719" name="TY97"/>
                <a:gd fmla="*/ 26226 w 29435" name="TX98"/>
                <a:gd fmla="*/ 11793 h 24719" name="TY98"/>
                <a:gd fmla="*/ 26321 w 29435" name="TX99"/>
                <a:gd fmla="*/ 12076 h 24719" name="TY99"/>
                <a:gd fmla="*/ 26415 w 29435" name="TX100"/>
                <a:gd fmla="*/ 12359 h 24719" name="TY100"/>
                <a:gd fmla="*/ 26038 w 29435" name="TX101"/>
                <a:gd fmla="*/ 12548 h 24719" name="TY101"/>
                <a:gd fmla="*/ 25755 w 29435" name="TX102"/>
                <a:gd fmla="*/ 12737 h 24719" name="TY102"/>
                <a:gd fmla="*/ 25660 w 29435" name="TX103"/>
                <a:gd fmla="*/ 12925 h 24719" name="TY103"/>
                <a:gd fmla="*/ 25755 w 29435" name="TX104"/>
                <a:gd fmla="*/ 12925 h 24719" name="TY104"/>
                <a:gd fmla="*/ 25755 w 29435" name="TX105"/>
                <a:gd fmla="*/ 13020 h 24719" name="TY105"/>
                <a:gd fmla="*/ 25849 w 29435" name="TX106"/>
                <a:gd fmla="*/ 12737 h 24719" name="TY106"/>
                <a:gd fmla="*/ 25943 w 29435" name="TX107"/>
                <a:gd fmla="*/ 13020 h 24719" name="TY107"/>
                <a:gd fmla="*/ 26038 w 29435" name="TX108"/>
                <a:gd fmla="*/ 12831 h 24719" name="TY108"/>
                <a:gd fmla="*/ 26132 w 29435" name="TX109"/>
                <a:gd fmla="*/ 12925 h 24719" name="TY109"/>
                <a:gd fmla="*/ 25943 w 29435" name="TX110"/>
                <a:gd fmla="*/ 13208 h 24719" name="TY110"/>
                <a:gd fmla="*/ 25660 w 29435" name="TX111"/>
                <a:gd fmla="*/ 13114 h 24719" name="TY111"/>
                <a:gd fmla="*/ 25472 w 29435" name="TX112"/>
                <a:gd fmla="*/ 13208 h 24719" name="TY112"/>
                <a:gd fmla="*/ 25377 w 29435" name="TX113"/>
                <a:gd fmla="*/ 13397 h 24719" name="TY113"/>
                <a:gd fmla="*/ 25283 w 29435" name="TX114"/>
                <a:gd fmla="*/ 13869 h 24719" name="TY114"/>
                <a:gd fmla="*/ 25189 w 29435" name="TX115"/>
                <a:gd fmla="*/ 14435 h 24719" name="TY115"/>
                <a:gd fmla="*/ 25094 w 29435" name="TX116"/>
                <a:gd fmla="*/ 14623 h 24719" name="TY116"/>
                <a:gd fmla="*/ 25000 w 29435" name="TX117"/>
                <a:gd fmla="*/ 14812 h 24719" name="TY117"/>
                <a:gd fmla="*/ 24906 w 29435" name="TX118"/>
                <a:gd fmla="*/ 14718 h 24719" name="TY118"/>
                <a:gd fmla="*/ 24811 w 29435" name="TX119"/>
                <a:gd fmla="*/ 14529 h 24719" name="TY119"/>
                <a:gd fmla="*/ 24717 w 29435" name="TX120"/>
                <a:gd fmla="*/ 14906 h 24719" name="TY120"/>
                <a:gd fmla="*/ 24717 w 29435" name="TX121"/>
                <a:gd fmla="*/ 15189 h 24719" name="TY121"/>
                <a:gd fmla="*/ 24717 w 29435" name="TX122"/>
                <a:gd fmla="*/ 15284 h 24719" name="TY122"/>
                <a:gd fmla="*/ 24811 w 29435" name="TX123"/>
                <a:gd fmla="*/ 15284 h 24719" name="TY123"/>
                <a:gd fmla="*/ 24528 w 29435" name="TX124"/>
                <a:gd fmla="*/ 15378 h 24719" name="TY124"/>
                <a:gd fmla="*/ 24340 w 29435" name="TX125"/>
                <a:gd fmla="*/ 15472 h 24719" name="TY125"/>
                <a:gd fmla="*/ 24057 w 29435" name="TX126"/>
                <a:gd fmla="*/ 15944 h 24719" name="TY126"/>
                <a:gd fmla="*/ 23962 w 29435" name="TX127"/>
                <a:gd fmla="*/ 16416 h 24719" name="TY127"/>
                <a:gd fmla="*/ 23774 w 29435" name="TX128"/>
                <a:gd fmla="*/ 16699 h 24719" name="TY128"/>
                <a:gd fmla="*/ 23396 w 29435" name="TX129"/>
                <a:gd fmla="*/ 16699 h 24719" name="TY129"/>
                <a:gd fmla="*/ 23208 w 29435" name="TX130"/>
                <a:gd fmla="*/ 16982 h 24719" name="TY130"/>
                <a:gd fmla="*/ 23019 w 29435" name="TX131"/>
                <a:gd fmla="*/ 17359 h 24719" name="TY131"/>
                <a:gd fmla="*/ 22830 w 29435" name="TX132"/>
                <a:gd fmla="*/ 17831 h 24719" name="TY132"/>
                <a:gd fmla="*/ 22830 w 29435" name="TX133"/>
                <a:gd fmla="*/ 17736 h 24719" name="TY133"/>
                <a:gd fmla="*/ 22736 w 29435" name="TX134"/>
                <a:gd fmla="*/ 17642 h 24719" name="TY134"/>
                <a:gd fmla="*/ 22736 w 29435" name="TX135"/>
                <a:gd fmla="*/ 17642 h 24719" name="TY135"/>
                <a:gd fmla="*/ 22830 w 29435" name="TX136"/>
                <a:gd fmla="*/ 17925 h 24719" name="TY136"/>
                <a:gd fmla="*/ 22453 w 29435" name="TX137"/>
                <a:gd fmla="*/ 17925 h 24719" name="TY137"/>
                <a:gd fmla="*/ 22547 w 29435" name="TX138"/>
                <a:gd fmla="*/ 17736 h 24719" name="TY138"/>
                <a:gd fmla="*/ 22453 w 29435" name="TX139"/>
                <a:gd fmla="*/ 17736 h 24719" name="TY139"/>
                <a:gd fmla="*/ 22359 w 29435" name="TX140"/>
                <a:gd fmla="*/ 17831 h 24719" name="TY140"/>
                <a:gd fmla="*/ 22264 w 29435" name="TX141"/>
                <a:gd fmla="*/ 18208 h 24719" name="TY141"/>
                <a:gd fmla="*/ 22170 w 29435" name="TX142"/>
                <a:gd fmla="*/ 18491 h 24719" name="TY142"/>
                <a:gd fmla="*/ 22076 w 29435" name="TX143"/>
                <a:gd fmla="*/ 18585 h 24719" name="TY143"/>
                <a:gd fmla="*/ 21887 w 29435" name="TX144"/>
                <a:gd fmla="*/ 18585 h 24719" name="TY144"/>
                <a:gd fmla="*/ 21698 w 29435" name="TX145"/>
                <a:gd fmla="*/ 19152 h 24719" name="TY145"/>
                <a:gd fmla="*/ 21604 w 29435" name="TX146"/>
                <a:gd fmla="*/ 18869 h 24719" name="TY146"/>
                <a:gd fmla="*/ 21604 w 29435" name="TX147"/>
                <a:gd fmla="*/ 19057 h 24719" name="TY147"/>
                <a:gd fmla="*/ 21415 w 29435" name="TX148"/>
                <a:gd fmla="*/ 19152 h 24719" name="TY148"/>
                <a:gd fmla="*/ 20943 w 29435" name="TX149"/>
                <a:gd fmla="*/ 19529 h 24719" name="TY149"/>
                <a:gd fmla="*/ 20377 w 29435" name="TX150"/>
                <a:gd fmla="*/ 19812 h 24719" name="TY150"/>
                <a:gd fmla="*/ 19906 w 29435" name="TX151"/>
                <a:gd fmla="*/ 20095 h 24719" name="TY151"/>
                <a:gd fmla="*/ 20094 w 29435" name="TX152"/>
                <a:gd fmla="*/ 20189 h 24719" name="TY152"/>
                <a:gd fmla="*/ 20189 w 29435" name="TX153"/>
                <a:gd fmla="*/ 20284 h 24719" name="TY153"/>
                <a:gd fmla="*/ 19906 w 29435" name="TX154"/>
                <a:gd fmla="*/ 20378 h 24719" name="TY154"/>
                <a:gd fmla="*/ 19906 w 29435" name="TX155"/>
                <a:gd fmla="*/ 20284 h 24719" name="TY155"/>
                <a:gd fmla="*/ 19811 w 29435" name="TX156"/>
                <a:gd fmla="*/ 20189 h 24719" name="TY156"/>
                <a:gd fmla="*/ 19811 w 29435" name="TX157"/>
                <a:gd fmla="*/ 20284 h 24719" name="TY157"/>
                <a:gd fmla="*/ 19811 w 29435" name="TX158"/>
                <a:gd fmla="*/ 20378 h 24719" name="TY158"/>
                <a:gd fmla="*/ 19245 w 29435" name="TX159"/>
                <a:gd fmla="*/ 20284 h 24719" name="TY159"/>
                <a:gd fmla="*/ 19340 w 29435" name="TX160"/>
                <a:gd fmla="*/ 20378 h 24719" name="TY160"/>
                <a:gd fmla="*/ 19245 w 29435" name="TX161"/>
                <a:gd fmla="*/ 20472 h 24719" name="TY161"/>
                <a:gd fmla="*/ 19434 w 29435" name="TX162"/>
                <a:gd fmla="*/ 20567 h 24719" name="TY162"/>
                <a:gd fmla="*/ 19340 w 29435" name="TX163"/>
                <a:gd fmla="*/ 20661 h 24719" name="TY163"/>
                <a:gd fmla="*/ 18962 w 29435" name="TX164"/>
                <a:gd fmla="*/ 20661 h 24719" name="TY164"/>
                <a:gd fmla="*/ 18585 w 29435" name="TX165"/>
                <a:gd fmla="*/ 21038 h 24719" name="TY165"/>
                <a:gd fmla="*/ 18113 w 29435" name="TX166"/>
                <a:gd fmla="*/ 21416 h 24719" name="TY166"/>
                <a:gd fmla="*/ 17736 w 29435" name="TX167"/>
                <a:gd fmla="*/ 21699 h 24719" name="TY167"/>
                <a:gd fmla="*/ 17359 w 29435" name="TX168"/>
                <a:gd fmla="*/ 21793 h 24719" name="TY168"/>
                <a:gd fmla="*/ 17076 w 29435" name="TX169"/>
                <a:gd fmla="*/ 22076 h 24719" name="TY169"/>
                <a:gd fmla="*/ 16793 w 29435" name="TX170"/>
                <a:gd fmla="*/ 22359 h 24719" name="TY170"/>
                <a:gd fmla="*/ 16698 w 29435" name="TX171"/>
                <a:gd fmla="*/ 22265 h 24719" name="TY171"/>
                <a:gd fmla="*/ 16604 w 29435" name="TX172"/>
                <a:gd fmla="*/ 22170 h 24719" name="TY172"/>
                <a:gd fmla="*/ 16321 w 29435" name="TX173"/>
                <a:gd fmla="*/ 22170 h 24719" name="TY173"/>
                <a:gd fmla="*/ 15849 w 29435" name="TX174"/>
                <a:gd fmla="*/ 22453 h 24719" name="TY174"/>
                <a:gd fmla="*/ 14340 w 29435" name="TX175"/>
                <a:gd fmla="*/ 22831 h 24719" name="TY175"/>
                <a:gd fmla="*/ 14340 w 29435" name="TX176"/>
                <a:gd fmla="*/ 22925 h 24719" name="TY176"/>
                <a:gd fmla="*/ 14340 w 29435" name="TX177"/>
                <a:gd fmla="*/ 23019 h 24719" name="TY177"/>
                <a:gd fmla="*/ 14245 w 29435" name="TX178"/>
                <a:gd fmla="*/ 23114 h 24719" name="TY178"/>
                <a:gd fmla="*/ 14057 w 29435" name="TX179"/>
                <a:gd fmla="*/ 23019 h 24719" name="TY179"/>
                <a:gd fmla="*/ 13962 w 29435" name="TX180"/>
                <a:gd fmla="*/ 22925 h 24719" name="TY180"/>
                <a:gd fmla="*/ 13774 w 29435" name="TX181"/>
                <a:gd fmla="*/ 22925 h 24719" name="TY181"/>
                <a:gd fmla="*/ 13774 w 29435" name="TX182"/>
                <a:gd fmla="*/ 23208 h 24719" name="TY182"/>
                <a:gd fmla="*/ 13491 w 29435" name="TX183"/>
                <a:gd fmla="*/ 23114 h 24719" name="TY183"/>
                <a:gd fmla="*/ 13113 w 29435" name="TX184"/>
                <a:gd fmla="*/ 23114 h 24719" name="TY184"/>
                <a:gd fmla="*/ 12642 w 29435" name="TX185"/>
                <a:gd fmla="*/ 23208 h 24719" name="TY185"/>
                <a:gd fmla="*/ 12453 w 29435" name="TX186"/>
                <a:gd fmla="*/ 23302 h 24719" name="TY186"/>
                <a:gd fmla="*/ 12076 w 29435" name="TX187"/>
                <a:gd fmla="*/ 23208 h 24719" name="TY187"/>
                <a:gd fmla="*/ 11793 w 29435" name="TX188"/>
                <a:gd fmla="*/ 23114 h 24719" name="TY188"/>
                <a:gd fmla="*/ 11510 w 29435" name="TX189"/>
                <a:gd fmla="*/ 23585 h 24719" name="TY189"/>
                <a:gd fmla="*/ 11321 w 29435" name="TX190"/>
                <a:gd fmla="*/ 23397 h 24719" name="TY190"/>
                <a:gd fmla="*/ 11132 w 29435" name="TX191"/>
                <a:gd fmla="*/ 23302 h 24719" name="TY191"/>
                <a:gd fmla="*/ 10849 w 29435" name="TX192"/>
                <a:gd fmla="*/ 23302 h 24719" name="TY192"/>
                <a:gd fmla="*/ 10566 w 29435" name="TX193"/>
                <a:gd fmla="*/ 23397 h 24719" name="TY193"/>
                <a:gd fmla="*/ 10566 w 29435" name="TX194"/>
                <a:gd fmla="*/ 23302 h 24719" name="TY194"/>
                <a:gd fmla="*/ 10189 w 29435" name="TX195"/>
                <a:gd fmla="*/ 23302 h 24719" name="TY195"/>
                <a:gd fmla="*/ 9717 w 29435" name="TX196"/>
                <a:gd fmla="*/ 23491 h 24719" name="TY196"/>
                <a:gd fmla="*/ 9717 w 29435" name="TX197"/>
                <a:gd fmla="*/ 23302 h 24719" name="TY197"/>
                <a:gd fmla="*/ 9623 w 29435" name="TX198"/>
                <a:gd fmla="*/ 23491 h 24719" name="TY198"/>
                <a:gd fmla="*/ 9434 w 29435" name="TX199"/>
                <a:gd fmla="*/ 23680 h 24719" name="TY199"/>
                <a:gd fmla="*/ 9340 w 29435" name="TX200"/>
                <a:gd fmla="*/ 23585 h 24719" name="TY200"/>
                <a:gd fmla="*/ 9434 w 29435" name="TX201"/>
                <a:gd fmla="*/ 23585 h 24719" name="TY201"/>
                <a:gd fmla="*/ 9340 w 29435" name="TX202"/>
                <a:gd fmla="*/ 23491 h 24719" name="TY202"/>
                <a:gd fmla="*/ 9246 w 29435" name="TX203"/>
                <a:gd fmla="*/ 23491 h 24719" name="TY203"/>
                <a:gd fmla="*/ 9246 w 29435" name="TX204"/>
                <a:gd fmla="*/ 23585 h 24719" name="TY204"/>
                <a:gd fmla="*/ 9151 w 29435" name="TX205"/>
                <a:gd fmla="*/ 23491 h 24719" name="TY205"/>
                <a:gd fmla="*/ 8868 w 29435" name="TX206"/>
                <a:gd fmla="*/ 23680 h 24719" name="TY206"/>
                <a:gd fmla="*/ 8774 w 29435" name="TX207"/>
                <a:gd fmla="*/ 23680 h 24719" name="TY207"/>
                <a:gd fmla="*/ 8680 w 29435" name="TX208"/>
                <a:gd fmla="*/ 23491 h 24719" name="TY208"/>
                <a:gd fmla="*/ 8585 w 29435" name="TX209"/>
                <a:gd fmla="*/ 23585 h 24719" name="TY209"/>
                <a:gd fmla="*/ 8491 w 29435" name="TX210"/>
                <a:gd fmla="*/ 23585 h 24719" name="TY210"/>
                <a:gd fmla="*/ 8397 w 29435" name="TX211"/>
                <a:gd fmla="*/ 23491 h 24719" name="TY211"/>
                <a:gd fmla="*/ 8302 w 29435" name="TX212"/>
                <a:gd fmla="*/ 23491 h 24719" name="TY212"/>
                <a:gd fmla="*/ 8208 w 29435" name="TX213"/>
                <a:gd fmla="*/ 23302 h 24719" name="TY213"/>
                <a:gd fmla="*/ 8302 w 29435" name="TX214"/>
                <a:gd fmla="*/ 23114 h 24719" name="TY214"/>
                <a:gd fmla="*/ 8302 w 29435" name="TX215"/>
                <a:gd fmla="*/ 23114 h 24719" name="TY215"/>
                <a:gd fmla="*/ 8019 w 29435" name="TX216"/>
                <a:gd fmla="*/ 23208 h 24719" name="TY216"/>
                <a:gd fmla="*/ 7642 w 29435" name="TX217"/>
                <a:gd fmla="*/ 23208 h 24719" name="TY217"/>
                <a:gd fmla="*/ 7359 w 29435" name="TX218"/>
                <a:gd fmla="*/ 23302 h 24719" name="TY218"/>
                <a:gd fmla="*/ 7264 w 29435" name="TX219"/>
                <a:gd fmla="*/ 23302 h 24719" name="TY219"/>
                <a:gd fmla="*/ 7264 w 29435" name="TX220"/>
                <a:gd fmla="*/ 23397 h 24719" name="TY220"/>
                <a:gd fmla="*/ 7547 w 29435" name="TX221"/>
                <a:gd fmla="*/ 23397 h 24719" name="TY221"/>
                <a:gd fmla="*/ 7453 w 29435" name="TX222"/>
                <a:gd fmla="*/ 23491 h 24719" name="TY222"/>
                <a:gd fmla="*/ 7359 w 29435" name="TX223"/>
                <a:gd fmla="*/ 23491 h 24719" name="TY223"/>
                <a:gd fmla="*/ 7170 w 29435" name="TX224"/>
                <a:gd fmla="*/ 23680 h 24719" name="TY224"/>
                <a:gd fmla="*/ 6981 w 29435" name="TX225"/>
                <a:gd fmla="*/ 23397 h 24719" name="TY225"/>
                <a:gd fmla="*/ 6698 w 29435" name="TX226"/>
                <a:gd fmla="*/ 23208 h 24719" name="TY226"/>
                <a:gd fmla="*/ 6604 w 29435" name="TX227"/>
                <a:gd fmla="*/ 23114 h 24719" name="TY227"/>
                <a:gd fmla="*/ 6415 w 29435" name="TX228"/>
                <a:gd fmla="*/ 23208 h 24719" name="TY228"/>
                <a:gd fmla="*/ 6227 w 29435" name="TX229"/>
                <a:gd fmla="*/ 23302 h 24719" name="TY229"/>
                <a:gd fmla="*/ 6132 w 29435" name="TX230"/>
                <a:gd fmla="*/ 23491 h 24719" name="TY230"/>
                <a:gd fmla="*/ 6038 w 29435" name="TX231"/>
                <a:gd fmla="*/ 23491 h 24719" name="TY231"/>
                <a:gd fmla="*/ 6038 w 29435" name="TX232"/>
                <a:gd fmla="*/ 23397 h 24719" name="TY232"/>
                <a:gd fmla="*/ 6132 w 29435" name="TX233"/>
                <a:gd fmla="*/ 23208 h 24719" name="TY233"/>
                <a:gd fmla="*/ 5849 w 29435" name="TX234"/>
                <a:gd fmla="*/ 23302 h 24719" name="TY234"/>
                <a:gd fmla="*/ 5661 w 29435" name="TX235"/>
                <a:gd fmla="*/ 23397 h 24719" name="TY235"/>
                <a:gd fmla="*/ 5095 w 29435" name="TX236"/>
                <a:gd fmla="*/ 23208 h 24719" name="TY236"/>
                <a:gd fmla="*/ 4057 w 29435" name="TX237"/>
                <a:gd fmla="*/ 23019 h 24719" name="TY237"/>
                <a:gd fmla="*/ 2925 w 29435" name="TX238"/>
                <a:gd fmla="*/ 22831 h 24719" name="TY238"/>
                <a:gd fmla="*/ 2265 w 29435" name="TX239"/>
                <a:gd fmla="*/ 22831 h 24719" name="TY239"/>
                <a:gd fmla="*/ 2265 w 29435" name="TX240"/>
                <a:gd fmla="*/ 22642 h 24719" name="TY240"/>
                <a:gd fmla="*/ 1887 w 29435" name="TX241"/>
                <a:gd fmla="*/ 22642 h 24719" name="TY241"/>
                <a:gd fmla="*/ 1510 w 29435" name="TX242"/>
                <a:gd fmla="*/ 22548 h 24719" name="TY242"/>
                <a:gd fmla="*/ 944 w 29435" name="TX243"/>
                <a:gd fmla="*/ 22076 h 24719" name="TY243"/>
                <a:gd fmla="*/ 944 w 29435" name="TX244"/>
                <a:gd fmla="*/ 21887 h 24719" name="TY244"/>
                <a:gd fmla="*/ 1038 w 29435" name="TX245"/>
                <a:gd fmla="*/ 21699 h 24719" name="TY245"/>
                <a:gd fmla="*/ 755 w 29435" name="TX246"/>
                <a:gd fmla="*/ 21699 h 24719" name="TY246"/>
                <a:gd fmla="*/ 472 w 29435" name="TX247"/>
                <a:gd fmla="*/ 21793 h 24719" name="TY247"/>
                <a:gd fmla="*/ 95 w 29435" name="TX248"/>
                <a:gd fmla="*/ 22076 h 24719" name="TY248"/>
                <a:gd fmla="*/ 0 w 29435" name="TX249"/>
                <a:gd fmla="*/ 22265 h 24719" name="TY249"/>
                <a:gd fmla="*/ 0 w 29435" name="TX250"/>
                <a:gd fmla="*/ 22359 h 24719" name="TY250"/>
                <a:gd fmla="*/ 283 w 29435" name="TX251"/>
                <a:gd fmla="*/ 22453 h 24719" name="TY251"/>
                <a:gd fmla="*/ 189 w 29435" name="TX252"/>
                <a:gd fmla="*/ 22548 h 24719" name="TY252"/>
                <a:gd fmla="*/ 95 w 29435" name="TX253"/>
                <a:gd fmla="*/ 22453 h 24719" name="TY253"/>
                <a:gd fmla="*/ 95 w 29435" name="TX254"/>
                <a:gd fmla="*/ 22642 h 24719" name="TY254"/>
                <a:gd fmla="*/ 283 w 29435" name="TX255"/>
                <a:gd fmla="*/ 22642 h 24719" name="TY255"/>
                <a:gd fmla="*/ 566 w 29435" name="TX256"/>
                <a:gd fmla="*/ 22736 h 24719" name="TY256"/>
                <a:gd fmla="*/ 472 w 29435" name="TX257"/>
                <a:gd fmla="*/ 22831 h 24719" name="TY257"/>
                <a:gd fmla="*/ 472 w 29435" name="TX258"/>
                <a:gd fmla="*/ 22925 h 24719" name="TY258"/>
                <a:gd fmla="*/ 661 w 29435" name="TX259"/>
                <a:gd fmla="*/ 22736 h 24719" name="TY259"/>
                <a:gd fmla="*/ 755 w 29435" name="TX260"/>
                <a:gd fmla="*/ 22925 h 24719" name="TY260"/>
                <a:gd fmla="*/ 755 w 29435" name="TX261"/>
                <a:gd fmla="*/ 23019 h 24719" name="TY261"/>
                <a:gd fmla="*/ 661 w 29435" name="TX262"/>
                <a:gd fmla="*/ 23019 h 24719" name="TY262"/>
                <a:gd fmla="*/ 944 w 29435" name="TX263"/>
                <a:gd fmla="*/ 23114 h 24719" name="TY263"/>
                <a:gd fmla="*/ 1132 w 29435" name="TX264"/>
                <a:gd fmla="*/ 23208 h 24719" name="TY264"/>
                <a:gd fmla="*/ 1604 w 29435" name="TX265"/>
                <a:gd fmla="*/ 23397 h 24719" name="TY265"/>
                <a:gd fmla="*/ 1510 w 29435" name="TX266"/>
                <a:gd fmla="*/ 23491 h 24719" name="TY266"/>
                <a:gd fmla="*/ 1510 w 29435" name="TX267"/>
                <a:gd fmla="*/ 23585 h 24719" name="TY267"/>
                <a:gd fmla="*/ 1793 w 29435" name="TX268"/>
                <a:gd fmla="*/ 23680 h 24719" name="TY268"/>
                <a:gd fmla="*/ 2170 w 29435" name="TX269"/>
                <a:gd fmla="*/ 23774 h 24719" name="TY269"/>
                <a:gd fmla="*/ 2453 w 29435" name="TX270"/>
                <a:gd fmla="*/ 23774 h 24719" name="TY270"/>
                <a:gd fmla="*/ 2359 w 29435" name="TX271"/>
                <a:gd fmla="*/ 23868 h 24719" name="TY271"/>
                <a:gd fmla="*/ 2642 w 29435" name="TX272"/>
                <a:gd fmla="*/ 24057 h 24719" name="TY272"/>
                <a:gd fmla="*/ 2736 w 29435" name="TX273"/>
                <a:gd fmla="*/ 23868 h 24719" name="TY273"/>
                <a:gd fmla="*/ 3019 w 29435" name="TX274"/>
                <a:gd fmla="*/ 23680 h 24719" name="TY274"/>
                <a:gd fmla="*/ 2925 w 29435" name="TX275"/>
                <a:gd fmla="*/ 23963 h 24719" name="TY275"/>
                <a:gd fmla="*/ 2831 w 29435" name="TX276"/>
                <a:gd fmla="*/ 24151 h 24719" name="TY276"/>
                <a:gd fmla="*/ 3114 w 29435" name="TX277"/>
                <a:gd fmla="*/ 23868 h 24719" name="TY277"/>
                <a:gd fmla="*/ 3208 w 29435" name="TX278"/>
                <a:gd fmla="*/ 24151 h 24719" name="TY278"/>
                <a:gd fmla="*/ 3302 w 29435" name="TX279"/>
                <a:gd fmla="*/ 23963 h 24719" name="TY279"/>
                <a:gd fmla="*/ 3491 w 29435" name="TX280"/>
                <a:gd fmla="*/ 24057 h 24719" name="TY280"/>
                <a:gd fmla="*/ 3585 w 29435" name="TX281"/>
                <a:gd fmla="*/ 24340 h 24719" name="TY281"/>
                <a:gd fmla="*/ 3680 w 29435" name="TX282"/>
                <a:gd fmla="*/ 24246 h 24719" name="TY282"/>
                <a:gd fmla="*/ 3774 w 29435" name="TX283"/>
                <a:gd fmla="*/ 24057 h 24719" name="TY283"/>
                <a:gd fmla="*/ 3868 w 29435" name="TX284"/>
                <a:gd fmla="*/ 24151 h 24719" name="TY284"/>
                <a:gd fmla="*/ 3868 w 29435" name="TX285"/>
                <a:gd fmla="*/ 24340 h 24719" name="TY285"/>
                <a:gd fmla="*/ 4434 w 29435" name="TX286"/>
                <a:gd fmla="*/ 24151 h 24719" name="TY286"/>
                <a:gd fmla="*/ 4717 w 29435" name="TX287"/>
                <a:gd fmla="*/ 24057 h 24719" name="TY287"/>
                <a:gd fmla="*/ 4812 w 29435" name="TX288"/>
                <a:gd fmla="*/ 24151 h 24719" name="TY288"/>
                <a:gd fmla="*/ 4812 w 29435" name="TX289"/>
                <a:gd fmla="*/ 23868 h 24719" name="TY289"/>
                <a:gd fmla="*/ 5000 w 29435" name="TX290"/>
                <a:gd fmla="*/ 23774 h 24719" name="TY290"/>
                <a:gd fmla="*/ 5000 w 29435" name="TX291"/>
                <a:gd fmla="*/ 23868 h 24719" name="TY291"/>
                <a:gd fmla="*/ 4906 w 29435" name="TX292"/>
                <a:gd fmla="*/ 24057 h 24719" name="TY292"/>
                <a:gd fmla="*/ 5095 w 29435" name="TX293"/>
                <a:gd fmla="*/ 23963 h 24719" name="TY293"/>
                <a:gd fmla="*/ 5378 w 29435" name="TX294"/>
                <a:gd fmla="*/ 23963 h 24719" name="TY294"/>
                <a:gd fmla="*/ 5378 w 29435" name="TX295"/>
                <a:gd fmla="*/ 24151 h 24719" name="TY295"/>
                <a:gd fmla="*/ 5000 w 29435" name="TX296"/>
                <a:gd fmla="*/ 24151 h 24719" name="TY296"/>
                <a:gd fmla="*/ 5095 w 29435" name="TX297"/>
                <a:gd fmla="*/ 24246 h 24719" name="TY297"/>
                <a:gd fmla="*/ 5000 w 29435" name="TX298"/>
                <a:gd fmla="*/ 24246 h 24719" name="TY298"/>
                <a:gd fmla="*/ 5000 w 29435" name="TX299"/>
                <a:gd fmla="*/ 24434 h 24719" name="TY299"/>
                <a:gd fmla="*/ 5378 w 29435" name="TX300"/>
                <a:gd fmla="*/ 24434 h 24719" name="TY300"/>
                <a:gd fmla="*/ 5566 w 29435" name="TX301"/>
                <a:gd fmla="*/ 24246 h 24719" name="TY301"/>
                <a:gd fmla="*/ 5944 w 29435" name="TX302"/>
                <a:gd fmla="*/ 24340 h 24719" name="TY302"/>
                <a:gd fmla="*/ 6415 w 29435" name="TX303"/>
                <a:gd fmla="*/ 24340 h 24719" name="TY303"/>
                <a:gd fmla="*/ 6321 w 29435" name="TX304"/>
                <a:gd fmla="*/ 24434 h 24719" name="TY304"/>
                <a:gd fmla="*/ 6510 w 29435" name="TX305"/>
                <a:gd fmla="*/ 24434 h 24719" name="TY305"/>
                <a:gd fmla="*/ 6604 w 29435" name="TX306"/>
                <a:gd fmla="*/ 24340 h 24719" name="TY306"/>
                <a:gd fmla="*/ 6604 w 29435" name="TX307"/>
                <a:gd fmla="*/ 24246 h 24719" name="TY307"/>
                <a:gd fmla="*/ 6793 w 29435" name="TX308"/>
                <a:gd fmla="*/ 24340 h 24719" name="TY308"/>
                <a:gd fmla="*/ 6604 w 29435" name="TX309"/>
                <a:gd fmla="*/ 24434 h 24719" name="TY309"/>
                <a:gd fmla="*/ 6793 w 29435" name="TX310"/>
                <a:gd fmla="*/ 24434 h 24719" name="TY310"/>
                <a:gd fmla="*/ 6887 w 29435" name="TX311"/>
                <a:gd fmla="*/ 24340 h 24719" name="TY311"/>
                <a:gd fmla="*/ 6981 w 29435" name="TX312"/>
                <a:gd fmla="*/ 24434 h 24719" name="TY312"/>
                <a:gd fmla="*/ 7264 w 29435" name="TX313"/>
                <a:gd fmla="*/ 24434 h 24719" name="TY313"/>
                <a:gd fmla="*/ 7925 w 29435" name="TX314"/>
                <a:gd fmla="*/ 24623 h 24719" name="TY314"/>
                <a:gd fmla="*/ 8680 w 29435" name="TX315"/>
                <a:gd fmla="*/ 24623 h 24719" name="TY315"/>
                <a:gd fmla="*/ 9057 w 29435" name="TX316"/>
                <a:gd fmla="*/ 24529 h 24719" name="TY316"/>
                <a:gd fmla="*/ 9529 w 29435" name="TX317"/>
                <a:gd fmla="*/ 24529 h 24719" name="TY317"/>
                <a:gd fmla="*/ 10000 w 29435" name="TX318"/>
                <a:gd fmla="*/ 24623 h 24719" name="TY318"/>
                <a:gd fmla="*/ 10566 w 29435" name="TX319"/>
                <a:gd fmla="*/ 24717 h 24719" name="TY319"/>
                <a:gd fmla="*/ 11415 w 29435" name="TX320"/>
                <a:gd fmla="*/ 24623 h 24719" name="TY320"/>
                <a:gd fmla="*/ 12359 w 29435" name="TX321"/>
                <a:gd fmla="*/ 24529 h 24719" name="TY321"/>
                <a:gd fmla="*/ 12830 w 29435" name="TX322"/>
                <a:gd fmla="*/ 24340 h 24719" name="TY322"/>
                <a:gd fmla="*/ 12925 w 29435" name="TX323"/>
                <a:gd fmla="*/ 24529 h 24719" name="TY323"/>
                <a:gd fmla="*/ 13019 w 29435" name="TX324"/>
                <a:gd fmla="*/ 24340 h 24719" name="TY324"/>
                <a:gd fmla="*/ 13113 w 29435" name="TX325"/>
                <a:gd fmla="*/ 24529 h 24719" name="TY325"/>
                <a:gd fmla="*/ 13208 w 29435" name="TX326"/>
                <a:gd fmla="*/ 24434 h 24719" name="TY326"/>
                <a:gd fmla="*/ 13113 w 29435" name="TX327"/>
                <a:gd fmla="*/ 24340 h 24719" name="TY327"/>
                <a:gd fmla="*/ 13962 w 29435" name="TX328"/>
                <a:gd fmla="*/ 24340 h 24719" name="TY328"/>
                <a:gd fmla="*/ 13962 w 29435" name="TX329"/>
                <a:gd fmla="*/ 24434 h 24719" name="TY329"/>
                <a:gd fmla="*/ 13962 w 29435" name="TX330"/>
                <a:gd fmla="*/ 24529 h 24719" name="TY330"/>
                <a:gd fmla="*/ 14717 w 29435" name="TX331"/>
                <a:gd fmla="*/ 24246 h 24719" name="TY331"/>
                <a:gd fmla="*/ 15566 w 29435" name="TX332"/>
                <a:gd fmla="*/ 24057 h 24719" name="TY332"/>
                <a:gd fmla="*/ 15378 w 29435" name="TX333"/>
                <a:gd fmla="*/ 23963 h 24719" name="TY333"/>
                <a:gd fmla="*/ 15472 w 29435" name="TX334"/>
                <a:gd fmla="*/ 23868 h 24719" name="TY334"/>
                <a:gd fmla="*/ 15566 w 29435" name="TX335"/>
                <a:gd fmla="*/ 23963 h 24719" name="TY335"/>
                <a:gd fmla="*/ 15472 w 29435" name="TX336"/>
                <a:gd fmla="*/ 23774 h 24719" name="TY336"/>
                <a:gd fmla="*/ 15661 w 29435" name="TX337"/>
                <a:gd fmla="*/ 23868 h 24719" name="TY337"/>
                <a:gd fmla="*/ 15566 w 29435" name="TX338"/>
                <a:gd fmla="*/ 24057 h 24719" name="TY338"/>
                <a:gd fmla="*/ 16038 w 29435" name="TX339"/>
                <a:gd fmla="*/ 23963 h 24719" name="TY339"/>
                <a:gd fmla="*/ 16698 w 29435" name="TX340"/>
                <a:gd fmla="*/ 23680 h 24719" name="TY340"/>
                <a:gd fmla="*/ 17264 w 29435" name="TX341"/>
                <a:gd fmla="*/ 23397 h 24719" name="TY341"/>
                <a:gd fmla="*/ 17453 w 29435" name="TX342"/>
                <a:gd fmla="*/ 23208 h 24719" name="TY342"/>
                <a:gd fmla="*/ 17547 w 29435" name="TX343"/>
                <a:gd fmla="*/ 23019 h 24719" name="TY343"/>
                <a:gd fmla="*/ 17736 w 29435" name="TX344"/>
                <a:gd fmla="*/ 23114 h 24719" name="TY344"/>
                <a:gd fmla="*/ 17830 w 29435" name="TX345"/>
                <a:gd fmla="*/ 23114 h 24719" name="TY345"/>
                <a:gd fmla="*/ 18019 w 29435" name="TX346"/>
                <a:gd fmla="*/ 23019 h 24719" name="TY346"/>
                <a:gd fmla="*/ 18208 w 29435" name="TX347"/>
                <a:gd fmla="*/ 22736 h 24719" name="TY347"/>
                <a:gd fmla="*/ 18302 w 29435" name="TX348"/>
                <a:gd fmla="*/ 22548 h 24719" name="TY348"/>
                <a:gd fmla="*/ 18868 w 29435" name="TX349"/>
                <a:gd fmla="*/ 22359 h 24719" name="TY349"/>
                <a:gd fmla="*/ 19623 w 29435" name="TX350"/>
                <a:gd fmla="*/ 22076 h 24719" name="TY350"/>
                <a:gd fmla="*/ 20189 w 29435" name="TX351"/>
                <a:gd fmla="*/ 21699 h 24719" name="TY351"/>
                <a:gd fmla="*/ 20849 w 29435" name="TX352"/>
                <a:gd fmla="*/ 21227 h 24719" name="TY352"/>
                <a:gd fmla="*/ 21321 w 29435" name="TX353"/>
                <a:gd fmla="*/ 20755 h 24719" name="TY353"/>
                <a:gd fmla="*/ 21510 w 29435" name="TX354"/>
                <a:gd fmla="*/ 20472 h 24719" name="TY354"/>
                <a:gd fmla="*/ 22170 w 29435" name="TX355"/>
                <a:gd fmla="*/ 19906 h 24719" name="TY355"/>
                <a:gd fmla="*/ 22736 w 29435" name="TX356"/>
                <a:gd fmla="*/ 19435 h 24719" name="TY356"/>
                <a:gd fmla="*/ 23113 w 29435" name="TX357"/>
                <a:gd fmla="*/ 18963 h 24719" name="TY357"/>
                <a:gd fmla="*/ 23302 w 29435" name="TX358"/>
                <a:gd fmla="*/ 18585 h 24719" name="TY358"/>
                <a:gd fmla="*/ 23396 w 29435" name="TX359"/>
                <a:gd fmla="*/ 18774 h 24719" name="TY359"/>
                <a:gd fmla="*/ 23585 w 29435" name="TX360"/>
                <a:gd fmla="*/ 18397 h 24719" name="TY360"/>
                <a:gd fmla="*/ 23774 w 29435" name="TX361"/>
                <a:gd fmla="*/ 18114 h 24719" name="TY361"/>
                <a:gd fmla="*/ 24057 w 29435" name="TX362"/>
                <a:gd fmla="*/ 17736 h 24719" name="TY362"/>
                <a:gd fmla="*/ 24245 w 29435" name="TX363"/>
                <a:gd fmla="*/ 17453 h 24719" name="TY363"/>
                <a:gd fmla="*/ 24340 w 29435" name="TX364"/>
                <a:gd fmla="*/ 17453 h 24719" name="TY364"/>
                <a:gd fmla="*/ 24434 w 29435" name="TX365"/>
                <a:gd fmla="*/ 17359 h 24719" name="TY365"/>
                <a:gd fmla="*/ 24623 w 29435" name="TX366"/>
                <a:gd fmla="*/ 16982 h 24719" name="TY366"/>
                <a:gd fmla="*/ 25189 w 29435" name="TX367"/>
                <a:gd fmla="*/ 16227 h 24719" name="TY367"/>
                <a:gd fmla="*/ 25566 w 29435" name="TX368"/>
                <a:gd fmla="*/ 15661 h 24719" name="TY368"/>
                <a:gd fmla="*/ 25943 w 29435" name="TX369"/>
                <a:gd fmla="*/ 15189 h 24719" name="TY369"/>
                <a:gd fmla="*/ 26226 w 29435" name="TX370"/>
                <a:gd fmla="*/ 14529 h 24719" name="TY370"/>
                <a:gd fmla="*/ 26509 w 29435" name="TX371"/>
                <a:gd fmla="*/ 13680 h 24719" name="TY371"/>
                <a:gd fmla="*/ 26604 w 29435" name="TX372"/>
                <a:gd fmla="*/ 13869 h 24719" name="TY372"/>
                <a:gd fmla="*/ 26604 w 29435" name="TX373"/>
                <a:gd fmla="*/ 13586 h 24719" name="TY373"/>
                <a:gd fmla="*/ 26698 w 29435" name="TX374"/>
                <a:gd fmla="*/ 13303 h 24719" name="TY374"/>
                <a:gd fmla="*/ 26792 w 29435" name="TX375"/>
                <a:gd fmla="*/ 13303 h 24719" name="TY375"/>
                <a:gd fmla="*/ 26887 w 29435" name="TX376"/>
                <a:gd fmla="*/ 13397 h 24719" name="TY376"/>
                <a:gd fmla="*/ 27170 w 29435" name="TX377"/>
                <a:gd fmla="*/ 12831 h 24719" name="TY377"/>
                <a:gd fmla="*/ 27264 w 29435" name="TX378"/>
                <a:gd fmla="*/ 12548 h 24719" name="TY378"/>
                <a:gd fmla="*/ 27264 w 29435" name="TX379"/>
                <a:gd fmla="*/ 12454 h 24719" name="TY379"/>
                <a:gd fmla="*/ 26981 w 29435" name="TX380"/>
                <a:gd fmla="*/ 12076 h 24719" name="TY380"/>
                <a:gd fmla="*/ 27075 w 29435" name="TX381"/>
                <a:gd fmla="*/ 12171 h 24719" name="TY381"/>
                <a:gd fmla="*/ 27170 w 29435" name="TX382"/>
                <a:gd fmla="*/ 12076 h 24719" name="TY382"/>
                <a:gd fmla="*/ 27358 w 29435" name="TX383"/>
                <a:gd fmla="*/ 12076 h 24719" name="TY383"/>
                <a:gd fmla="*/ 27453 w 29435" name="TX384"/>
                <a:gd fmla="*/ 12171 h 24719" name="TY384"/>
                <a:gd fmla="*/ 27453 w 29435" name="TX385"/>
                <a:gd fmla="*/ 11982 h 24719" name="TY385"/>
                <a:gd fmla="*/ 27547 w 29435" name="TX386"/>
                <a:gd fmla="*/ 11793 h 24719" name="TY386"/>
                <a:gd fmla="*/ 27641 w 29435" name="TX387"/>
                <a:gd fmla="*/ 11793 h 24719" name="TY387"/>
                <a:gd fmla="*/ 27547 w 29435" name="TX388"/>
                <a:gd fmla="*/ 11510 h 24719" name="TY388"/>
                <a:gd fmla="*/ 27641 w 29435" name="TX389"/>
                <a:gd fmla="*/ 11133 h 24719" name="TY389"/>
                <a:gd fmla="*/ 27830 w 29435" name="TX390"/>
                <a:gd fmla="*/ 10755 h 24719" name="TY390"/>
                <a:gd fmla="*/ 27924 w 29435" name="TX391"/>
                <a:gd fmla="*/ 10661 h 24719" name="TY391"/>
                <a:gd fmla="*/ 28113 w 29435" name="TX392"/>
                <a:gd fmla="*/ 10661 h 24719" name="TY392"/>
                <a:gd fmla="*/ 28019 w 29435" name="TX393"/>
                <a:gd fmla="*/ 10378 h 24719" name="TY393"/>
                <a:gd fmla="*/ 28019 w 29435" name="TX394"/>
                <a:gd fmla="*/ 10284 h 24719" name="TY394"/>
                <a:gd fmla="*/ 28019 w 29435" name="TX395"/>
                <a:gd fmla="*/ 10095 h 24719" name="TY395"/>
                <a:gd fmla="*/ 28113 w 29435" name="TX396"/>
                <a:gd fmla="*/ 10284 h 24719" name="TY396"/>
                <a:gd fmla="*/ 28208 w 29435" name="TX397"/>
                <a:gd fmla="*/ 10001 h 24719" name="TY397"/>
                <a:gd fmla="*/ 28019 w 29435" name="TX398"/>
                <a:gd fmla="*/ 10001 h 24719" name="TY398"/>
                <a:gd fmla="*/ 27924 w 29435" name="TX399"/>
                <a:gd fmla="*/ 9906 h 24719" name="TY399"/>
                <a:gd fmla="*/ 28113 w 29435" name="TX400"/>
                <a:gd fmla="*/ 9718 h 24719" name="TY400"/>
                <a:gd fmla="*/ 28208 w 29435" name="TX401"/>
                <a:gd fmla="*/ 9718 h 24719" name="TY401"/>
                <a:gd fmla="*/ 28113 w 29435" name="TX402"/>
                <a:gd fmla="*/ 9529 h 24719" name="TY402"/>
                <a:gd fmla="*/ 28396 w 29435" name="TX403"/>
                <a:gd fmla="*/ 9529 h 24719" name="TY403"/>
                <a:gd fmla="*/ 28302 w 29435" name="TX404"/>
                <a:gd fmla="*/ 9057 h 24719" name="TY404"/>
                <a:gd fmla="*/ 28396 w 29435" name="TX405"/>
                <a:gd fmla="*/ 9057 h 24719" name="TY405"/>
                <a:gd fmla="*/ 28396 w 29435" name="TX406"/>
                <a:gd fmla="*/ 8963 h 24719" name="TY406"/>
                <a:gd fmla="*/ 28396 w 29435" name="TX407"/>
                <a:gd fmla="*/ 8774 h 24719" name="TY407"/>
                <a:gd fmla="*/ 28491 w 29435" name="TX408"/>
                <a:gd fmla="*/ 8491 h 24719" name="TY408"/>
                <a:gd fmla="*/ 28585 w 29435" name="TX409"/>
                <a:gd fmla="*/ 8114 h 24719" name="TY409"/>
                <a:gd fmla="*/ 28774 w 29435" name="TX410"/>
                <a:gd fmla="*/ 8303 h 24719" name="TY410"/>
                <a:gd fmla="*/ 28962 w 29435" name="TX411"/>
                <a:gd fmla="*/ 7454 h 24719" name="TY411"/>
                <a:gd fmla="*/ 29057 w 29435" name="TX412"/>
                <a:gd fmla="*/ 6699 h 24719" name="TY412"/>
                <a:gd fmla="*/ 29245 w 29435" name="TX413"/>
                <a:gd fmla="*/ 5661 h 24719" name="TY413"/>
                <a:gd fmla="*/ 29340 w 29435" name="TX414"/>
                <a:gd fmla="*/ 4718 h 24719" name="TY414"/>
                <a:gd fmla="*/ 29340 w 29435" name="TX415"/>
                <a:gd fmla="*/ 4341 h 24719" name="TY415"/>
                <a:gd fmla="*/ 29057 w 29435" name="TX416"/>
                <a:gd fmla="*/ 4435 h 24719" name="TY416"/>
                <a:gd fmla="*/ 28962 w 29435" name="TX417"/>
                <a:gd fmla="*/ 4435 h 24719" name="TY417"/>
                <a:gd fmla="*/ 28962 w 29435" name="TX418"/>
                <a:gd fmla="*/ 4246 h 24719" name="TY418"/>
                <a:gd fmla="*/ 29151 w 29435" name="TX419"/>
                <a:gd fmla="*/ 4341 h 24719" name="TY419"/>
                <a:gd fmla="*/ 29245 w 29435" name="TX420"/>
                <a:gd fmla="*/ 4152 h 24719" name="TY420"/>
                <a:gd fmla="*/ 29151 w 29435" name="TX421"/>
                <a:gd fmla="*/ 4152 h 24719" name="TY421"/>
                <a:gd fmla="*/ 29057 w 29435" name="TX422"/>
                <a:gd fmla="*/ 3963 h 24719" name="TY422"/>
                <a:gd fmla="*/ 28962 w 29435" name="TX423"/>
                <a:gd fmla="*/ 3680 h 24719" name="TY423"/>
                <a:gd fmla="*/ 28962 w 29435" name="TX424"/>
                <a:gd fmla="*/ 3680 h 24719" name="TY424"/>
                <a:gd fmla="*/ 29245 w 29435" name="TX425"/>
                <a:gd fmla="*/ 3774 h 24719" name="TY425"/>
                <a:gd fmla="*/ 29057 w 29435" name="TX426"/>
                <a:gd fmla="*/ 3586 h 24719" name="TY426"/>
                <a:gd fmla="*/ 29057 w 29435" name="TX427"/>
                <a:gd fmla="*/ 3397 h 24719" name="TY427"/>
                <a:gd fmla="*/ 29245 w 29435" name="TX428"/>
                <a:gd fmla="*/ 3586 h 24719" name="TY428"/>
                <a:gd fmla="*/ 29245 w 29435" name="TX429"/>
                <a:gd fmla="*/ 3491 h 24719" name="TY429"/>
                <a:gd fmla="*/ 29434 w 29435" name="TX430"/>
                <a:gd fmla="*/ 3114 h 24719" name="TY430"/>
                <a:gd fmla="*/ 29245 w 29435" name="TX431"/>
                <a:gd fmla="*/ 2925 h 24719" name="TY431"/>
                <a:gd fmla="*/ 28962 w 29435" name="TX432"/>
                <a:gd fmla="*/ 2642 h 24719" name="TY432"/>
                <a:gd fmla="*/ 28962 w 29435" name="TX433"/>
                <a:gd fmla="*/ 2642 h 24719" name="TY433"/>
                <a:gd fmla="*/ 29245 w 29435" name="TX434"/>
                <a:gd fmla="*/ 2831 h 24719" name="TY434"/>
                <a:gd fmla="*/ 29340 w 29435" name="TX435"/>
                <a:gd fmla="*/ 2737 h 24719" name="TY435"/>
                <a:gd fmla="*/ 29434 w 29435" name="TX436"/>
                <a:gd fmla="*/ 2359 h 24719" name="TY436"/>
                <a:gd fmla="*/ 29434 w 29435" name="TX437"/>
                <a:gd fmla="*/ 2265 h 24719" name="TY437"/>
                <a:gd fmla="*/ 29434 w 29435" name="TX438"/>
                <a:gd fmla="*/ 2171 h 24719" name="TY438"/>
                <a:gd fmla="*/ 29340 w 29435" name="TX439"/>
                <a:gd fmla="*/ 2171 h 24719" name="TY439"/>
                <a:gd fmla="*/ 28774 w 29435" name="TX440"/>
                <a:gd fmla="*/ 944 h 24719" name="TY440"/>
                <a:gd fmla="*/ 28962 w 29435" name="TX441"/>
                <a:gd fmla="*/ 661 h 24719" name="TY441"/>
                <a:gd fmla="*/ 29057 w 29435" name="TX442"/>
                <a:gd fmla="*/ 473 h 24719" name="TY442"/>
                <a:gd fmla="*/ 29151 w 29435" name="TX443"/>
                <a:gd fmla="*/ 473 h 24719" name="TY443"/>
                <a:gd fmla="*/ 28868 w 29435" name="TX444"/>
                <a:gd fmla="*/ 190 h 24719" name="TY444"/>
                <a:gd fmla="*/ 29057 w 29435" name="TX445"/>
                <a:gd fmla="*/ 190 h 24719" name="TY445"/>
                <a:gd fmla="*/ 28962 w 29435" name="TX446"/>
                <a:gd fmla="*/ 1 h 24719" name="TY44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</a:cxnLst>
              <a:rect l="l" t="t" r="r" b="b"/>
              <a:pathLst>
                <a:path w="29435" h="24719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4" name="Google Shape;204;p25"/>
            <p:cNvSpPr>
              <a:spLocks/>
            </p:cNvSpPr>
            <p:nvPr/>
          </p:nvSpPr>
          <p:spPr>
            <a:xfrm rot="0">
              <a:off x="7704455" y="1276985"/>
              <a:ext cx="247015" cy="237490"/>
            </a:xfrm>
            <a:custGeom>
              <a:gdLst>
                <a:gd fmla="*/ 1038 w 6794" name="TX0"/>
                <a:gd fmla="*/ 6416 h 6512" name="TY0"/>
                <a:gd fmla="*/ 1038 w 6794" name="TX1"/>
                <a:gd fmla="*/ 6463 h 6512" name="TY1"/>
                <a:gd fmla="*/ 1038 w 6794" name="TX2"/>
                <a:gd fmla="*/ 6463 h 6512" name="TY2"/>
                <a:gd fmla="*/ 943 w 6794" name="TX3"/>
                <a:gd fmla="*/ 6416 h 6512" name="TY3"/>
                <a:gd fmla="*/ 2641 w 6794" name="TX5"/>
                <a:gd fmla="*/ 1 h 6512" name="TY5"/>
                <a:gd fmla="*/ 2641 w 6794" name="TX6"/>
                <a:gd fmla="*/ 190 h 6512" name="TY6"/>
                <a:gd fmla="*/ 2641 w 6794" name="TX7"/>
                <a:gd fmla="*/ 473 h 6512" name="TY7"/>
                <a:gd fmla="*/ 2641 w 6794" name="TX8"/>
                <a:gd fmla="*/ 567 h 6512" name="TY8"/>
                <a:gd fmla="*/ 2547 w 6794" name="TX9"/>
                <a:gd fmla="*/ 284 h 6512" name="TY9"/>
                <a:gd fmla="*/ 2547 w 6794" name="TX10"/>
                <a:gd fmla="*/ 756 h 6512" name="TY10"/>
                <a:gd fmla="*/ 2453 w 6794" name="TX11"/>
                <a:gd fmla="*/ 284 h 6512" name="TY11"/>
                <a:gd fmla="*/ 2453 w 6794" name="TX12"/>
                <a:gd fmla="*/ 473 h 6512" name="TY12"/>
                <a:gd fmla="*/ 2453 w 6794" name="TX13"/>
                <a:gd fmla="*/ 661 h 6512" name="TY13"/>
                <a:gd fmla="*/ 2075 w 6794" name="TX14"/>
                <a:gd fmla="*/ 1227 h 6512" name="TY14"/>
                <a:gd fmla="*/ 1509 w 6794" name="TX15"/>
                <a:gd fmla="*/ 2171 h 6512" name="TY15"/>
                <a:gd fmla="*/ 849 w 6794" name="TX16"/>
                <a:gd fmla="*/ 3114 h 6512" name="TY16"/>
                <a:gd fmla="*/ 377 w 6794" name="TX17"/>
                <a:gd fmla="*/ 3774 h 6512" name="TY17"/>
                <a:gd fmla="*/ 283 w 6794" name="TX18"/>
                <a:gd fmla="*/ 4152 h 6512" name="TY18"/>
                <a:gd fmla="*/ 472 w 6794" name="TX19"/>
                <a:gd fmla="*/ 4246 h 6512" name="TY19"/>
                <a:gd fmla="*/ 472 w 6794" name="TX20"/>
                <a:gd fmla="*/ 4340 h 6512" name="TY20"/>
                <a:gd fmla="*/ 377 w 6794" name="TX21"/>
                <a:gd fmla="*/ 4435 h 6512" name="TY21"/>
                <a:gd fmla="*/ 283 w 6794" name="TX22"/>
                <a:gd fmla="*/ 4435 h 6512" name="TY22"/>
                <a:gd fmla="*/ 566 w 6794" name="TX23"/>
                <a:gd fmla="*/ 4529 h 6512" name="TY23"/>
                <a:gd fmla="*/ 472 w 6794" name="TX24"/>
                <a:gd fmla="*/ 4435 h 6512" name="TY24"/>
                <a:gd fmla="*/ 566 w 6794" name="TX25"/>
                <a:gd fmla="*/ 4435 h 6512" name="TY25"/>
                <a:gd fmla="*/ 849 w 6794" name="TX26"/>
                <a:gd fmla="*/ 4623 h 6512" name="TY26"/>
                <a:gd fmla="*/ 566 w 6794" name="TX27"/>
                <a:gd fmla="*/ 4623 h 6512" name="TY27"/>
                <a:gd fmla="*/ 472 w 6794" name="TX28"/>
                <a:gd fmla="*/ 4812 h 6512" name="TY28"/>
                <a:gd fmla="*/ 377 w 6794" name="TX29"/>
                <a:gd fmla="*/ 5284 h 6512" name="TY29"/>
                <a:gd fmla="*/ 283 w 6794" name="TX30"/>
                <a:gd fmla="*/ 5944 h 6512" name="TY30"/>
                <a:gd fmla="*/ 189 w 6794" name="TX31"/>
                <a:gd fmla="*/ 6133 h 6512" name="TY31"/>
                <a:gd fmla="*/ 0 w 6794" name="TX32"/>
                <a:gd fmla="*/ 6227 h 6512" name="TY32"/>
                <a:gd fmla="*/ 566 w 6794" name="TX33"/>
                <a:gd fmla="*/ 6416 h 6512" name="TY33"/>
                <a:gd fmla="*/ 1038 w 6794" name="TX34"/>
                <a:gd fmla="*/ 6494 h 6512" name="TY34"/>
                <a:gd fmla="*/ 1038 w 6794" name="TX35"/>
                <a:gd fmla="*/ 6494 h 6512" name="TY35"/>
                <a:gd fmla="*/ 1038 w 6794" name="TX36"/>
                <a:gd fmla="*/ 6510 h 6512" name="TY36"/>
                <a:gd fmla="*/ 1051 w 6794" name="TX37"/>
                <a:gd fmla="*/ 6497 h 6512" name="TY37"/>
                <a:gd fmla="*/ 1051 w 6794" name="TX38"/>
                <a:gd fmla="*/ 6497 h 6512" name="TY38"/>
                <a:gd fmla="*/ 1132 w 6794" name="TX39"/>
                <a:gd fmla="*/ 6510 h 6512" name="TY39"/>
                <a:gd fmla="*/ 1069 w 6794" name="TX40"/>
                <a:gd fmla="*/ 6479 h 6512" name="TY40"/>
                <a:gd fmla="*/ 1069 w 6794" name="TX41"/>
                <a:gd fmla="*/ 6479 h 6512" name="TY41"/>
                <a:gd fmla="*/ 1132 w 6794" name="TX42"/>
                <a:gd fmla="*/ 6416 h 6512" name="TY42"/>
                <a:gd fmla="*/ 1226 w 6794" name="TX43"/>
                <a:gd fmla="*/ 6133 h 6512" name="TY43"/>
                <a:gd fmla="*/ 1226 w 6794" name="TX44"/>
                <a:gd fmla="*/ 5944 h 6512" name="TY44"/>
                <a:gd fmla="*/ 1038 w 6794" name="TX45"/>
                <a:gd fmla="*/ 5755 h 6512" name="TY45"/>
                <a:gd fmla="*/ 1415 w 6794" name="TX46"/>
                <a:gd fmla="*/ 5755 h 6512" name="TY46"/>
                <a:gd fmla="*/ 1321 w 6794" name="TX47"/>
                <a:gd fmla="*/ 5661 h 6512" name="TY47"/>
                <a:gd fmla="*/ 1415 w 6794" name="TX48"/>
                <a:gd fmla="*/ 5661 h 6512" name="TY48"/>
                <a:gd fmla="*/ 1604 w 6794" name="TX49"/>
                <a:gd fmla="*/ 5755 h 6512" name="TY49"/>
                <a:gd fmla="*/ 1415 w 6794" name="TX50"/>
                <a:gd fmla="*/ 5567 h 6512" name="TY50"/>
                <a:gd fmla="*/ 1038 w 6794" name="TX51"/>
                <a:gd fmla="*/ 5189 h 6512" name="TY51"/>
                <a:gd fmla="*/ 1226 w 6794" name="TX52"/>
                <a:gd fmla="*/ 5284 h 6512" name="TY52"/>
                <a:gd fmla="*/ 1604 w 6794" name="TX53"/>
                <a:gd fmla="*/ 5378 h 6512" name="TY53"/>
                <a:gd fmla="*/ 2264 w 6794" name="TX54"/>
                <a:gd fmla="*/ 3491 h 6512" name="TY54"/>
                <a:gd fmla="*/ 3019 w 6794" name="TX55"/>
                <a:gd fmla="*/ 1605 h 6512" name="TY55"/>
                <a:gd fmla="*/ 3019 w 6794" name="TX56"/>
                <a:gd fmla="*/ 1888 h 6512" name="TY56"/>
                <a:gd fmla="*/ 3113 w 6794" name="TX57"/>
                <a:gd fmla="*/ 1699 h 6512" name="TY57"/>
                <a:gd fmla="*/ 3113 w 6794" name="TX58"/>
                <a:gd fmla="*/ 1888 h 6512" name="TY58"/>
                <a:gd fmla="*/ 3302 w 6794" name="TX59"/>
                <a:gd fmla="*/ 1699 h 6512" name="TY59"/>
                <a:gd fmla="*/ 3208 w 6794" name="TX60"/>
                <a:gd fmla="*/ 1888 h 6512" name="TY60"/>
                <a:gd fmla="*/ 3302 w 6794" name="TX61"/>
                <a:gd fmla="*/ 1982 h 6512" name="TY61"/>
                <a:gd fmla="*/ 3585 w 6794" name="TX62"/>
                <a:gd fmla="*/ 2076 h 6512" name="TY62"/>
                <a:gd fmla="*/ 3962 w 6794" name="TX63"/>
                <a:gd fmla="*/ 2171 h 6512" name="TY63"/>
                <a:gd fmla="*/ 4340 w 6794" name="TX64"/>
                <a:gd fmla="*/ 1982 h 6512" name="TY64"/>
                <a:gd fmla="*/ 4151 w 6794" name="TX65"/>
                <a:gd fmla="*/ 2171 h 6512" name="TY65"/>
                <a:gd fmla="*/ 4151 w 6794" name="TX66"/>
                <a:gd fmla="*/ 2359 h 6512" name="TY66"/>
                <a:gd fmla="*/ 4151 w 6794" name="TX67"/>
                <a:gd fmla="*/ 2454 h 6512" name="TY67"/>
                <a:gd fmla="*/ 4245 w 6794" name="TX68"/>
                <a:gd fmla="*/ 2548 h 6512" name="TY68"/>
                <a:gd fmla="*/ 4623 w 6794" name="TX69"/>
                <a:gd fmla="*/ 2548 h 6512" name="TY69"/>
                <a:gd fmla="*/ 4811 w 6794" name="TX70"/>
                <a:gd fmla="*/ 2359 h 6512" name="TY70"/>
                <a:gd fmla="*/ 5000 w 6794" name="TX71"/>
                <a:gd fmla="*/ 2642 h 6512" name="TY71"/>
                <a:gd fmla="*/ 5283 w 6794" name="TX72"/>
                <a:gd fmla="*/ 3020 h 6512" name="TY72"/>
                <a:gd fmla="*/ 5755 w 6794" name="TX73"/>
                <a:gd fmla="*/ 3208 h 6512" name="TY73"/>
                <a:gd fmla="*/ 6132 w 6794" name="TX74"/>
                <a:gd fmla="*/ 3208 h 6512" name="TY74"/>
                <a:gd fmla="*/ 6038 w 6794" name="TX75"/>
                <a:gd fmla="*/ 3397 h 6512" name="TY75"/>
                <a:gd fmla="*/ 6038 w 6794" name="TX76"/>
                <a:gd fmla="*/ 3586 h 6512" name="TY76"/>
                <a:gd fmla="*/ 6132 w 6794" name="TX77"/>
                <a:gd fmla="*/ 3680 h 6512" name="TY77"/>
                <a:gd fmla="*/ 6321 w 6794" name="TX78"/>
                <a:gd fmla="*/ 3680 h 6512" name="TY78"/>
                <a:gd fmla="*/ 6698 w 6794" name="TX79"/>
                <a:gd fmla="*/ 3586 h 6512" name="TY79"/>
                <a:gd fmla="*/ 6698 w 6794" name="TX80"/>
                <a:gd fmla="*/ 3869 h 6512" name="TY80"/>
                <a:gd fmla="*/ 6509 w 6794" name="TX81"/>
                <a:gd fmla="*/ 3963 h 6512" name="TY81"/>
                <a:gd fmla="*/ 6509 w 6794" name="TX82"/>
                <a:gd fmla="*/ 3963 h 6512" name="TY82"/>
                <a:gd fmla="*/ 6792 w 6794" name="TX83"/>
                <a:gd fmla="*/ 3869 h 6512" name="TY83"/>
                <a:gd fmla="*/ 6792 w 6794" name="TX84"/>
                <a:gd fmla="*/ 3491 h 6512" name="TY84"/>
                <a:gd fmla="*/ 6698 w 6794" name="TX85"/>
                <a:gd fmla="*/ 3397 h 6512" name="TY85"/>
                <a:gd fmla="*/ 6509 w 6794" name="TX86"/>
                <a:gd fmla="*/ 3586 h 6512" name="TY86"/>
                <a:gd fmla="*/ 6509 w 6794" name="TX87"/>
                <a:gd fmla="*/ 3586 h 6512" name="TY87"/>
                <a:gd fmla="*/ 6604 w 6794" name="TX88"/>
                <a:gd fmla="*/ 3303 h 6512" name="TY88"/>
                <a:gd fmla="*/ 6604 w 6794" name="TX89"/>
                <a:gd fmla="*/ 3114 h 6512" name="TY89"/>
                <a:gd fmla="*/ 6509 w 6794" name="TX90"/>
                <a:gd fmla="*/ 3020 h 6512" name="TY90"/>
                <a:gd fmla="*/ 6226 w 6794" name="TX91"/>
                <a:gd fmla="*/ 3020 h 6512" name="TY91"/>
                <a:gd fmla="*/ 5849 w 6794" name="TX92"/>
                <a:gd fmla="*/ 3114 h 6512" name="TY92"/>
                <a:gd fmla="*/ 5849 w 6794" name="TX93"/>
                <a:gd fmla="*/ 3114 h 6512" name="TY93"/>
                <a:gd fmla="*/ 5943 w 6794" name="TX94"/>
                <a:gd fmla="*/ 2831 h 6512" name="TY94"/>
                <a:gd fmla="*/ 5943 w 6794" name="TX95"/>
                <a:gd fmla="*/ 2925 h 6512" name="TY95"/>
                <a:gd fmla="*/ 6132 w 6794" name="TX96"/>
                <a:gd fmla="*/ 2548 h 6512" name="TY96"/>
                <a:gd fmla="*/ 5660 w 6794" name="TX97"/>
                <a:gd fmla="*/ 2359 h 6512" name="TY97"/>
                <a:gd fmla="*/ 5283 w 6794" name="TX98"/>
                <a:gd fmla="*/ 2171 h 6512" name="TY98"/>
                <a:gd fmla="*/ 4906 w 6794" name="TX99"/>
                <a:gd fmla="*/ 2171 h 6512" name="TY99"/>
                <a:gd fmla="*/ 4906 w 6794" name="TX100"/>
                <a:gd fmla="*/ 1699 h 6512" name="TY100"/>
                <a:gd fmla="*/ 5094 w 6794" name="TX101"/>
                <a:gd fmla="*/ 1322 h 6512" name="TY101"/>
                <a:gd fmla="*/ 4717 w 6794" name="TX102"/>
                <a:gd fmla="*/ 1605 h 6512" name="TY102"/>
                <a:gd fmla="*/ 4811 w 6794" name="TX103"/>
                <a:gd fmla="*/ 1322 h 6512" name="TY103"/>
                <a:gd fmla="*/ 4811 w 6794" name="TX104"/>
                <a:gd fmla="*/ 1322 h 6512" name="TY104"/>
                <a:gd fmla="*/ 4717 w 6794" name="TX105"/>
                <a:gd fmla="*/ 1416 h 6512" name="TY105"/>
                <a:gd fmla="*/ 4434 w 6794" name="TX106"/>
                <a:gd fmla="*/ 1605 h 6512" name="TY106"/>
                <a:gd fmla="*/ 4623 w 6794" name="TX107"/>
                <a:gd fmla="*/ 1322 h 6512" name="TY107"/>
                <a:gd fmla="*/ 4623 w 6794" name="TX108"/>
                <a:gd fmla="*/ 1227 h 6512" name="TY108"/>
                <a:gd fmla="*/ 4528 w 6794" name="TX109"/>
                <a:gd fmla="*/ 1133 h 6512" name="TY109"/>
                <a:gd fmla="*/ 4340 w 6794" name="TX110"/>
                <a:gd fmla="*/ 1322 h 6512" name="TY110"/>
                <a:gd fmla="*/ 4340 w 6794" name="TX111"/>
                <a:gd fmla="*/ 1510 h 6512" name="TY111"/>
                <a:gd fmla="*/ 4245 w 6794" name="TX112"/>
                <a:gd fmla="*/ 1322 h 6512" name="TY112"/>
                <a:gd fmla="*/ 4151 w 6794" name="TX113"/>
                <a:gd fmla="*/ 1227 h 6512" name="TY113"/>
                <a:gd fmla="*/ 3868 w 6794" name="TX114"/>
                <a:gd fmla="*/ 944 h 6512" name="TY114"/>
                <a:gd fmla="*/ 3208 w 6794" name="TX115"/>
                <a:gd fmla="*/ 567 h 6512" name="TY115"/>
                <a:gd fmla="*/ 2925 w 6794" name="TX116"/>
                <a:gd fmla="*/ 378 h 6512" name="TY116"/>
                <a:gd fmla="*/ 2736 w 6794" name="TX117"/>
                <a:gd fmla="*/ 1 h 6512" name="TY11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</a:cxnLst>
              <a:rect l="l" t="t" r="r" b="b"/>
              <a:pathLst>
                <a:path w="6794" h="6512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20000">
            <a:off x="1320165" y="1426210"/>
            <a:ext cx="1115060" cy="322580"/>
            <a:chOff x="1320165" y="1426210"/>
            <a:chExt cx="1115060" cy="322580"/>
          </a:xfrm>
        </p:grpSpPr>
        <p:sp>
          <p:nvSpPr>
            <p:cNvPr id="206" name="Google Shape;206;p25"/>
            <p:cNvSpPr>
              <a:spLocks/>
            </p:cNvSpPr>
            <p:nvPr/>
          </p:nvSpPr>
          <p:spPr>
            <a:xfrm rot="0">
              <a:off x="1320165" y="1583690"/>
              <a:ext cx="1012825" cy="103505"/>
            </a:xfrm>
            <a:custGeom>
              <a:gdLst>
                <a:gd fmla="*/ 27264 w 27832" name="TX0"/>
                <a:gd fmla="*/ 944 h 2832" name="TY0"/>
                <a:gd fmla="*/ 27359 w 27832" name="TX1"/>
                <a:gd fmla="*/ 1086 h 2832" name="TY1"/>
                <a:gd fmla="*/ 27359 w 27832" name="TX2"/>
                <a:gd fmla="*/ 944 h 2832" name="TY2"/>
                <a:gd fmla="*/ 27359 w 27832" name="TX4"/>
                <a:gd fmla="*/ 1086 h 2832" name="TY4"/>
                <a:gd fmla="*/ 27359 w 27832" name="TX5"/>
                <a:gd fmla="*/ 1133 h 2832" name="TY5"/>
                <a:gd fmla="*/ 27372 w 27832" name="TX6"/>
                <a:gd fmla="*/ 1106 h 2832" name="TY6"/>
                <a:gd fmla="*/ 27372 w 27832" name="TX7"/>
                <a:gd fmla="*/ 1106 h 2832" name="TY7"/>
                <a:gd fmla="*/ 27359 w 27832" name="TX8"/>
                <a:gd fmla="*/ 1086 h 2832" name="TY8"/>
                <a:gd fmla="*/ 27453 w 27832" name="TX10"/>
                <a:gd fmla="*/ 944 h 2832" name="TY10"/>
                <a:gd fmla="*/ 27372 w 27832" name="TX11"/>
                <a:gd fmla="*/ 1106 h 2832" name="TY11"/>
                <a:gd fmla="*/ 27372 w 27832" name="TX12"/>
                <a:gd fmla="*/ 1106 h 2832" name="TY12"/>
                <a:gd fmla="*/ 27453 w 27832" name="TX13"/>
                <a:gd fmla="*/ 1227 h 2832" name="TY13"/>
                <a:gd fmla="*/ 27453 w 27832" name="TX14"/>
                <a:gd fmla="*/ 944 h 2832" name="TY14"/>
                <a:gd fmla="*/ 27642 w 27832" name="TX16"/>
                <a:gd fmla="*/ 1039 h 2832" name="TY16"/>
                <a:gd fmla="*/ 27453 w 27832" name="TX17"/>
                <a:gd fmla="*/ 1227 h 2832" name="TY17"/>
                <a:gd fmla="*/ 27453 w 27832" name="TX18"/>
                <a:gd fmla="*/ 1322 h 2832" name="TY18"/>
                <a:gd fmla="*/ 27453 w 27832" name="TX19"/>
                <a:gd fmla="*/ 1416 h 2832" name="TY19"/>
                <a:gd fmla="*/ 27830 w 27832" name="TX20"/>
                <a:gd fmla="*/ 1416 h 2832" name="TY20"/>
                <a:gd fmla="*/ 27830 w 27832" name="TX21"/>
                <a:gd fmla="*/ 1227 h 2832" name="TY21"/>
                <a:gd fmla="*/ 27736 w 27832" name="TX22"/>
                <a:gd fmla="*/ 1322 h 2832" name="TY22"/>
                <a:gd fmla="*/ 27736 w 27832" name="TX23"/>
                <a:gd fmla="*/ 1227 h 2832" name="TY23"/>
                <a:gd fmla="*/ 27736 w 27832" name="TX24"/>
                <a:gd fmla="*/ 1133 h 2832" name="TY24"/>
                <a:gd fmla="*/ 27642 w 27832" name="TX25"/>
                <a:gd fmla="*/ 1039 h 2832" name="TY25"/>
                <a:gd fmla="*/ 20189 w 27832" name="TX27"/>
                <a:gd fmla="*/ 1 h 2832" name="TY27"/>
                <a:gd fmla="*/ 20095 w 27832" name="TX28"/>
                <a:gd fmla="*/ 190 h 2832" name="TY28"/>
                <a:gd fmla="*/ 20000 w 27832" name="TX29"/>
                <a:gd fmla="*/ 95 h 2832" name="TY29"/>
                <a:gd fmla="*/ 19906 w 27832" name="TX30"/>
                <a:gd fmla="*/ 284 h 2832" name="TY30"/>
                <a:gd fmla="*/ 19812 w 27832" name="TX31"/>
                <a:gd fmla="*/ 473 h 2832" name="TY31"/>
                <a:gd fmla="*/ 19529 w 27832" name="TX32"/>
                <a:gd fmla="*/ 284 h 2832" name="TY32"/>
                <a:gd fmla="*/ 19340 w 27832" name="TX33"/>
                <a:gd fmla="*/ 95 h 2832" name="TY33"/>
                <a:gd fmla="*/ 19246 w 27832" name="TX34"/>
                <a:gd fmla="*/ 95 h 2832" name="TY34"/>
                <a:gd fmla="*/ 19246 w 27832" name="TX35"/>
                <a:gd fmla="*/ 190 h 2832" name="TY35"/>
                <a:gd fmla="*/ 19151 w 27832" name="TX36"/>
                <a:gd fmla="*/ 378 h 2832" name="TY36"/>
                <a:gd fmla="*/ 19434 w 27832" name="TX37"/>
                <a:gd fmla="*/ 190 h 2832" name="TY37"/>
                <a:gd fmla="*/ 19246 w 27832" name="TX38"/>
                <a:gd fmla="*/ 473 h 2832" name="TY38"/>
                <a:gd fmla="*/ 19434 w 27832" name="TX39"/>
                <a:gd fmla="*/ 378 h 2832" name="TY39"/>
                <a:gd fmla="*/ 19434 w 27832" name="TX40"/>
                <a:gd fmla="*/ 567 h 2832" name="TY40"/>
                <a:gd fmla="*/ 19151 w 27832" name="TX41"/>
                <a:gd fmla="*/ 567 h 2832" name="TY41"/>
                <a:gd fmla="*/ 19151 w 27832" name="TX42"/>
                <a:gd fmla="*/ 190 h 2832" name="TY42"/>
                <a:gd fmla="*/ 19057 w 27832" name="TX43"/>
                <a:gd fmla="*/ 95 h 2832" name="TY43"/>
                <a:gd fmla="*/ 18963 w 27832" name="TX44"/>
                <a:gd fmla="*/ 95 h 2832" name="TY44"/>
                <a:gd fmla="*/ 18774 w 27832" name="TX45"/>
                <a:gd fmla="*/ 284 h 2832" name="TY45"/>
                <a:gd fmla="*/ 18680 w 27832" name="TX46"/>
                <a:gd fmla="*/ 473 h 2832" name="TY46"/>
                <a:gd fmla="*/ 18585 w 27832" name="TX47"/>
                <a:gd fmla="*/ 378 h 2832" name="TY47"/>
                <a:gd fmla="*/ 18491 w 27832" name="TX48"/>
                <a:gd fmla="*/ 190 h 2832" name="TY48"/>
                <a:gd fmla="*/ 18397 w 27832" name="TX49"/>
                <a:gd fmla="*/ 378 h 2832" name="TY49"/>
                <a:gd fmla="*/ 17925 w 27832" name="TX50"/>
                <a:gd fmla="*/ 567 h 2832" name="TY50"/>
                <a:gd fmla="*/ 18019 w 27832" name="TX51"/>
                <a:gd fmla="*/ 284 h 2832" name="TY51"/>
                <a:gd fmla="*/ 17831 w 27832" name="TX52"/>
                <a:gd fmla="*/ 378 h 2832" name="TY52"/>
                <a:gd fmla="*/ 17642 w 27832" name="TX53"/>
                <a:gd fmla="*/ 567 h 2832" name="TY53"/>
                <a:gd fmla="*/ 17642 w 27832" name="TX54"/>
                <a:gd fmla="*/ 661 h 2832" name="TY54"/>
                <a:gd fmla="*/ 17453 w 27832" name="TX55"/>
                <a:gd fmla="*/ 567 h 2832" name="TY55"/>
                <a:gd fmla="*/ 17170 w 27832" name="TX56"/>
                <a:gd fmla="*/ 473 h 2832" name="TY56"/>
                <a:gd fmla="*/ 16699 w 27832" name="TX57"/>
                <a:gd fmla="*/ 473 h 2832" name="TY57"/>
                <a:gd fmla="*/ 16699 w 27832" name="TX58"/>
                <a:gd fmla="*/ 567 h 2832" name="TY58"/>
                <a:gd fmla="*/ 16604 w 27832" name="TX59"/>
                <a:gd fmla="*/ 661 h 2832" name="TY59"/>
                <a:gd fmla="*/ 16416 w 27832" name="TX60"/>
                <a:gd fmla="*/ 378 h 2832" name="TY60"/>
                <a:gd fmla="*/ 16227 w 27832" name="TX61"/>
                <a:gd fmla="*/ 378 h 2832" name="TY61"/>
                <a:gd fmla="*/ 15661 w 27832" name="TX62"/>
                <a:gd fmla="*/ 661 h 2832" name="TY62"/>
                <a:gd fmla="*/ 15661 w 27832" name="TX63"/>
                <a:gd fmla="*/ 473 h 2832" name="TY63"/>
                <a:gd fmla="*/ 15567 w 27832" name="TX64"/>
                <a:gd fmla="*/ 756 h 2832" name="TY64"/>
                <a:gd fmla="*/ 15378 w 27832" name="TX65"/>
                <a:gd fmla="*/ 473 h 2832" name="TY65"/>
                <a:gd fmla="*/ 15567 w 27832" name="TX66"/>
                <a:gd fmla="*/ 473 h 2832" name="TY66"/>
                <a:gd fmla="*/ 15472 w 27832" name="TX67"/>
                <a:gd fmla="*/ 378 h 2832" name="TY67"/>
                <a:gd fmla="*/ 15378 w 27832" name="TX68"/>
                <a:gd fmla="*/ 378 h 2832" name="TY68"/>
                <a:gd fmla="*/ 15189 w 27832" name="TX69"/>
                <a:gd fmla="*/ 473 h 2832" name="TY69"/>
                <a:gd fmla="*/ 15000 w 27832" name="TX70"/>
                <a:gd fmla="*/ 756 h 2832" name="TY70"/>
                <a:gd fmla="*/ 14906 w 27832" name="TX71"/>
                <a:gd fmla="*/ 661 h 2832" name="TY71"/>
                <a:gd fmla="*/ 14812 w 27832" name="TX72"/>
                <a:gd fmla="*/ 473 h 2832" name="TY72"/>
                <a:gd fmla="*/ 14529 w 27832" name="TX73"/>
                <a:gd fmla="*/ 756 h 2832" name="TY73"/>
                <a:gd fmla="*/ 14623 w 27832" name="TX74"/>
                <a:gd fmla="*/ 567 h 2832" name="TY74"/>
                <a:gd fmla="*/ 14529 w 27832" name="TX75"/>
                <a:gd fmla="*/ 661 h 2832" name="TY75"/>
                <a:gd fmla="*/ 14340 w 27832" name="TX76"/>
                <a:gd fmla="*/ 756 h 2832" name="TY76"/>
                <a:gd fmla="*/ 14340 w 27832" name="TX77"/>
                <a:gd fmla="*/ 567 h 2832" name="TY77"/>
                <a:gd fmla="*/ 14246 w 27832" name="TX78"/>
                <a:gd fmla="*/ 473 h 2832" name="TY78"/>
                <a:gd fmla="*/ 13963 w 27832" name="TX79"/>
                <a:gd fmla="*/ 378 h 2832" name="TY79"/>
                <a:gd fmla="*/ 13585 w 27832" name="TX80"/>
                <a:gd fmla="*/ 284 h 2832" name="TY80"/>
                <a:gd fmla="*/ 13302 w 27832" name="TX81"/>
                <a:gd fmla="*/ 284 h 2832" name="TY81"/>
                <a:gd fmla="*/ 13302 w 27832" name="TX82"/>
                <a:gd fmla="*/ 378 h 2832" name="TY82"/>
                <a:gd fmla="*/ 13302 w 27832" name="TX83"/>
                <a:gd fmla="*/ 473 h 2832" name="TY83"/>
                <a:gd fmla="*/ 13208 w 27832" name="TX84"/>
                <a:gd fmla="*/ 473 h 2832" name="TY84"/>
                <a:gd fmla="*/ 13208 w 27832" name="TX85"/>
                <a:gd fmla="*/ 661 h 2832" name="TY85"/>
                <a:gd fmla="*/ 13114 w 27832" name="TX86"/>
                <a:gd fmla="*/ 661 h 2832" name="TY86"/>
                <a:gd fmla="*/ 13019 w 27832" name="TX87"/>
                <a:gd fmla="*/ 567 h 2832" name="TY87"/>
                <a:gd fmla="*/ 12925 w 27832" name="TX88"/>
                <a:gd fmla="*/ 378 h 2832" name="TY88"/>
                <a:gd fmla="*/ 12831 w 27832" name="TX89"/>
                <a:gd fmla="*/ 95 h 2832" name="TY89"/>
                <a:gd fmla="*/ 12831 w 27832" name="TX90"/>
                <a:gd fmla="*/ 378 h 2832" name="TY90"/>
                <a:gd fmla="*/ 12736 w 27832" name="TX91"/>
                <a:gd fmla="*/ 378 h 2832" name="TY91"/>
                <a:gd fmla="*/ 12642 w 27832" name="TX92"/>
                <a:gd fmla="*/ 284 h 2832" name="TY92"/>
                <a:gd fmla="*/ 12548 w 27832" name="TX93"/>
                <a:gd fmla="*/ 190 h 2832" name="TY93"/>
                <a:gd fmla="*/ 12265 w 27832" name="TX94"/>
                <a:gd fmla="*/ 190 h 2832" name="TY94"/>
                <a:gd fmla="*/ 12170 w 27832" name="TX95"/>
                <a:gd fmla="*/ 473 h 2832" name="TY95"/>
                <a:gd fmla="*/ 12076 w 27832" name="TX96"/>
                <a:gd fmla="*/ 378 h 2832" name="TY96"/>
                <a:gd fmla="*/ 11887 w 27832" name="TX97"/>
                <a:gd fmla="*/ 284 h 2832" name="TY97"/>
                <a:gd fmla="*/ 11510 w 27832" name="TX98"/>
                <a:gd fmla="*/ 378 h 2832" name="TY98"/>
                <a:gd fmla="*/ 10755 w 27832" name="TX99"/>
                <a:gd fmla="*/ 661 h 2832" name="TY99"/>
                <a:gd fmla="*/ 10661 w 27832" name="TX100"/>
                <a:gd fmla="*/ 473 h 2832" name="TY100"/>
                <a:gd fmla="*/ 10567 w 27832" name="TX101"/>
                <a:gd fmla="*/ 378 h 2832" name="TY101"/>
                <a:gd fmla="*/ 10095 w 27832" name="TX102"/>
                <a:gd fmla="*/ 378 h 2832" name="TY102"/>
                <a:gd fmla="*/ 9529 w 27832" name="TX103"/>
                <a:gd fmla="*/ 473 h 2832" name="TY103"/>
                <a:gd fmla="*/ 9340 w 27832" name="TX104"/>
                <a:gd fmla="*/ 473 h 2832" name="TY104"/>
                <a:gd fmla="*/ 9152 w 27832" name="TX105"/>
                <a:gd fmla="*/ 378 h 2832" name="TY105"/>
                <a:gd fmla="*/ 9152 w 27832" name="TX106"/>
                <a:gd fmla="*/ 473 h 2832" name="TY106"/>
                <a:gd fmla="*/ 9152 w 27832" name="TX107"/>
                <a:gd fmla="*/ 567 h 2832" name="TY107"/>
                <a:gd fmla="*/ 8963 w 27832" name="TX108"/>
                <a:gd fmla="*/ 661 h 2832" name="TY108"/>
                <a:gd fmla="*/ 8869 w 27832" name="TX109"/>
                <a:gd fmla="*/ 567 h 2832" name="TY109"/>
                <a:gd fmla="*/ 8680 w 27832" name="TX110"/>
                <a:gd fmla="*/ 473 h 2832" name="TY110"/>
                <a:gd fmla="*/ 8680 w 27832" name="TX111"/>
                <a:gd fmla="*/ 756 h 2832" name="TY111"/>
                <a:gd fmla="*/ 8491 w 27832" name="TX112"/>
                <a:gd fmla="*/ 661 h 2832" name="TY112"/>
                <a:gd fmla="*/ 8208 w 27832" name="TX113"/>
                <a:gd fmla="*/ 567 h 2832" name="TY113"/>
                <a:gd fmla="*/ 7925 w 27832" name="TX114"/>
                <a:gd fmla="*/ 661 h 2832" name="TY114"/>
                <a:gd fmla="*/ 7831 w 27832" name="TX115"/>
                <a:gd fmla="*/ 756 h 2832" name="TY115"/>
                <a:gd fmla="*/ 7548 w 27832" name="TX116"/>
                <a:gd fmla="*/ 567 h 2832" name="TY116"/>
                <a:gd fmla="*/ 7359 w 27832" name="TX117"/>
                <a:gd fmla="*/ 473 h 2832" name="TY117"/>
                <a:gd fmla="*/ 7170 w 27832" name="TX118"/>
                <a:gd fmla="*/ 944 h 2832" name="TY118"/>
                <a:gd fmla="*/ 6982 w 27832" name="TX119"/>
                <a:gd fmla="*/ 661 h 2832" name="TY119"/>
                <a:gd fmla="*/ 6793 w 27832" name="TX120"/>
                <a:gd fmla="*/ 661 h 2832" name="TY120"/>
                <a:gd fmla="*/ 6604 w 27832" name="TX121"/>
                <a:gd fmla="*/ 756 h 2832" name="TY121"/>
                <a:gd fmla="*/ 6510 w 27832" name="TX122"/>
                <a:gd fmla="*/ 661 h 2832" name="TY122"/>
                <a:gd fmla="*/ 6416 w 27832" name="TX123"/>
                <a:gd fmla="*/ 756 h 2832" name="TY123"/>
                <a:gd fmla="*/ 6038 w 27832" name="TX124"/>
                <a:gd fmla="*/ 944 h 2832" name="TY124"/>
                <a:gd fmla="*/ 6038 w 27832" name="TX125"/>
                <a:gd fmla="*/ 1039 h 2832" name="TY125"/>
                <a:gd fmla="*/ 5850 w 27832" name="TX126"/>
                <a:gd fmla="*/ 1133 h 2832" name="TY126"/>
                <a:gd fmla="*/ 5850 w 27832" name="TX127"/>
                <a:gd fmla="*/ 1039 h 2832" name="TY127"/>
                <a:gd fmla="*/ 5755 w 27832" name="TX128"/>
                <a:gd fmla="*/ 1039 h 2832" name="TY128"/>
                <a:gd fmla="*/ 5567 w 27832" name="TX129"/>
                <a:gd fmla="*/ 1227 h 2832" name="TY129"/>
                <a:gd fmla="*/ 5472 w 27832" name="TX130"/>
                <a:gd fmla="*/ 1227 h 2832" name="TY130"/>
                <a:gd fmla="*/ 5378 w 27832" name="TX131"/>
                <a:gd fmla="*/ 1039 h 2832" name="TY131"/>
                <a:gd fmla="*/ 5378 w 27832" name="TX132"/>
                <a:gd fmla="*/ 1133 h 2832" name="TY132"/>
                <a:gd fmla="*/ 5189 w 27832" name="TX133"/>
                <a:gd fmla="*/ 1227 h 2832" name="TY133"/>
                <a:gd fmla="*/ 5095 w 27832" name="TX134"/>
                <a:gd fmla="*/ 1133 h 2832" name="TY134"/>
                <a:gd fmla="*/ 4906 w 27832" name="TX135"/>
                <a:gd fmla="*/ 1039 h 2832" name="TY135"/>
                <a:gd fmla="*/ 5189 w 27832" name="TX136"/>
                <a:gd fmla="*/ 1039 h 2832" name="TY136"/>
                <a:gd fmla="*/ 5095 w 27832" name="TX137"/>
                <a:gd fmla="*/ 944 h 2832" name="TY137"/>
                <a:gd fmla="*/ 5095 w 27832" name="TX138"/>
                <a:gd fmla="*/ 756 h 2832" name="TY138"/>
                <a:gd fmla="*/ 5001 w 27832" name="TX139"/>
                <a:gd fmla="*/ 944 h 2832" name="TY139"/>
                <a:gd fmla="*/ 4529 w 27832" name="TX140"/>
                <a:gd fmla="*/ 944 h 2832" name="TY140"/>
                <a:gd fmla="*/ 4529 w 27832" name="TX141"/>
                <a:gd fmla="*/ 1133 h 2832" name="TY141"/>
                <a:gd fmla="*/ 4718 w 27832" name="TX142"/>
                <a:gd fmla="*/ 1133 h 2832" name="TY142"/>
                <a:gd fmla="*/ 4623 w 27832" name="TX143"/>
                <a:gd fmla="*/ 1227 h 2832" name="TY143"/>
                <a:gd fmla="*/ 4623 w 27832" name="TX144"/>
                <a:gd fmla="*/ 1133 h 2832" name="TY144"/>
                <a:gd fmla="*/ 4529 w 27832" name="TX145"/>
                <a:gd fmla="*/ 1416 h 2832" name="TY145"/>
                <a:gd fmla="*/ 4340 w 27832" name="TX146"/>
                <a:gd fmla="*/ 1227 h 2832" name="TY146"/>
                <a:gd fmla="*/ 4152 w 27832" name="TX147"/>
                <a:gd fmla="*/ 1039 h 2832" name="TY147"/>
                <a:gd fmla="*/ 3963 w 27832" name="TX148"/>
                <a:gd fmla="*/ 1039 h 2832" name="TY148"/>
                <a:gd fmla="*/ 3774 w 27832" name="TX149"/>
                <a:gd fmla="*/ 1416 h 2832" name="TY149"/>
                <a:gd fmla="*/ 3774 w 27832" name="TX150"/>
                <a:gd fmla="*/ 1322 h 2832" name="TY150"/>
                <a:gd fmla="*/ 3774 w 27832" name="TX151"/>
                <a:gd fmla="*/ 1227 h 2832" name="TY151"/>
                <a:gd fmla="*/ 3680 w 27832" name="TX152"/>
                <a:gd fmla="*/ 1322 h 2832" name="TY152"/>
                <a:gd fmla="*/ 3586 w 27832" name="TX153"/>
                <a:gd fmla="*/ 1510 h 2832" name="TY153"/>
                <a:gd fmla="*/ 3208 w 27832" name="TX154"/>
                <a:gd fmla="*/ 1416 h 2832" name="TY154"/>
                <a:gd fmla="*/ 2454 w 27832" name="TX155"/>
                <a:gd fmla="*/ 1416 h 2832" name="TY155"/>
                <a:gd fmla="*/ 1793 w 27832" name="TX156"/>
                <a:gd fmla="*/ 1510 h 2832" name="TY156"/>
                <a:gd fmla="*/ 1510 w 27832" name="TX157"/>
                <a:gd fmla="*/ 1605 h 2832" name="TY157"/>
                <a:gd fmla="*/ 1321 w 27832" name="TX158"/>
                <a:gd fmla="*/ 1699 h 2832" name="TY158"/>
                <a:gd fmla="*/ 1321 w 27832" name="TX159"/>
                <a:gd fmla="*/ 1605 h 2832" name="TY159"/>
                <a:gd fmla="*/ 1038 w 27832" name="TX160"/>
                <a:gd fmla="*/ 1699 h 2832" name="TY160"/>
                <a:gd fmla="*/ 755 w 27832" name="TX161"/>
                <a:gd fmla="*/ 1793 h 2832" name="TY161"/>
                <a:gd fmla="*/ 567 w 27832" name="TX162"/>
                <a:gd fmla="*/ 1793 h 2832" name="TY162"/>
                <a:gd fmla="*/ 378 w 27832" name="TX163"/>
                <a:gd fmla="*/ 1888 h 2832" name="TY163"/>
                <a:gd fmla="*/ 284 w 27832" name="TX164"/>
                <a:gd fmla="*/ 1699 h 2832" name="TY164"/>
                <a:gd fmla="*/ 95 w 27832" name="TX165"/>
                <a:gd fmla="*/ 1605 h 2832" name="TY165"/>
                <a:gd fmla="*/ 1 w 27832" name="TX166"/>
                <a:gd fmla="*/ 1793 h 2832" name="TY166"/>
                <a:gd fmla="*/ 1 w 27832" name="TX167"/>
                <a:gd fmla="*/ 2076 h 2832" name="TY167"/>
                <a:gd fmla="*/ 95 w 27832" name="TX168"/>
                <a:gd fmla="*/ 2548 h 2832" name="TY168"/>
                <a:gd fmla="*/ 189 w 27832" name="TX169"/>
                <a:gd fmla="*/ 2831 h 2832" name="TY169"/>
                <a:gd fmla="*/ 284 w 27832" name="TX170"/>
                <a:gd fmla="*/ 2737 h 2832" name="TY170"/>
                <a:gd fmla="*/ 472 w 27832" name="TX171"/>
                <a:gd fmla="*/ 2831 h 2832" name="TY171"/>
                <a:gd fmla="*/ 567 w 27832" name="TX172"/>
                <a:gd fmla="*/ 2548 h 2832" name="TY172"/>
                <a:gd fmla="*/ 661 w 27832" name="TX173"/>
                <a:gd fmla="*/ 2642 h 2832" name="TY173"/>
                <a:gd fmla="*/ 661 w 27832" name="TX174"/>
                <a:gd fmla="*/ 2737 h 2832" name="TY174"/>
                <a:gd fmla="*/ 755 w 27832" name="TX175"/>
                <a:gd fmla="*/ 2642 h 2832" name="TY175"/>
                <a:gd fmla="*/ 944 w 27832" name="TX176"/>
                <a:gd fmla="*/ 2548 h 2832" name="TY176"/>
                <a:gd fmla="*/ 1227 w 27832" name="TX177"/>
                <a:gd fmla="*/ 2548 h 2832" name="TY177"/>
                <a:gd fmla="*/ 1227 w 27832" name="TX178"/>
                <a:gd fmla="*/ 2642 h 2832" name="TY178"/>
                <a:gd fmla="*/ 1321 w 27832" name="TX179"/>
                <a:gd fmla="*/ 2737 h 2832" name="TY179"/>
                <a:gd fmla="*/ 1416 w 27832" name="TX180"/>
                <a:gd fmla="*/ 2831 h 2832" name="TY180"/>
                <a:gd fmla="*/ 1510 w 27832" name="TX181"/>
                <a:gd fmla="*/ 2642 h 2832" name="TY181"/>
                <a:gd fmla="*/ 1793 w 27832" name="TX182"/>
                <a:gd fmla="*/ 2548 h 2832" name="TY182"/>
                <a:gd fmla="*/ 1699 w 27832" name="TX183"/>
                <a:gd fmla="*/ 2642 h 2832" name="TY183"/>
                <a:gd fmla="*/ 1887 w 27832" name="TX184"/>
                <a:gd fmla="*/ 2737 h 2832" name="TY184"/>
                <a:gd fmla="*/ 1887 w 27832" name="TX185"/>
                <a:gd fmla="*/ 2454 h 2832" name="TY185"/>
                <a:gd fmla="*/ 1982 w 27832" name="TX186"/>
                <a:gd fmla="*/ 2265 h 2832" name="TY186"/>
                <a:gd fmla="*/ 2076 w 27832" name="TX187"/>
                <a:gd fmla="*/ 2737 h 2832" name="TY187"/>
                <a:gd fmla="*/ 2171 w 27832" name="TX188"/>
                <a:gd fmla="*/ 2359 h 2832" name="TY188"/>
                <a:gd fmla="*/ 2265 w 27832" name="TX189"/>
                <a:gd fmla="*/ 2642 h 2832" name="TY189"/>
                <a:gd fmla="*/ 2265 w 27832" name="TX190"/>
                <a:gd fmla="*/ 2548 h 2832" name="TY190"/>
                <a:gd fmla="*/ 2359 w 27832" name="TX191"/>
                <a:gd fmla="*/ 2454 h 2832" name="TY191"/>
                <a:gd fmla="*/ 2454 w 27832" name="TX192"/>
                <a:gd fmla="*/ 2548 h 2832" name="TY192"/>
                <a:gd fmla="*/ 2454 w 27832" name="TX193"/>
                <a:gd fmla="*/ 2737 h 2832" name="TY193"/>
                <a:gd fmla="*/ 2548 w 27832" name="TX194"/>
                <a:gd fmla="*/ 2548 h 2832" name="TY194"/>
                <a:gd fmla="*/ 2548 w 27832" name="TX195"/>
                <a:gd fmla="*/ 2454 h 2832" name="TY195"/>
                <a:gd fmla="*/ 2642 w 27832" name="TX196"/>
                <a:gd fmla="*/ 2548 h 2832" name="TY196"/>
                <a:gd fmla="*/ 2642 w 27832" name="TX197"/>
                <a:gd fmla="*/ 2642 h 2832" name="TY197"/>
                <a:gd fmla="*/ 2831 w 27832" name="TX198"/>
                <a:gd fmla="*/ 2454 h 2832" name="TY198"/>
                <a:gd fmla="*/ 3020 w 27832" name="TX199"/>
                <a:gd fmla="*/ 2454 h 2832" name="TY199"/>
                <a:gd fmla="*/ 3114 w 27832" name="TX200"/>
                <a:gd fmla="*/ 2265 h 2832" name="TY200"/>
                <a:gd fmla="*/ 3114 w 27832" name="TX201"/>
                <a:gd fmla="*/ 2076 h 2832" name="TY201"/>
                <a:gd fmla="*/ 3208 w 27832" name="TX202"/>
                <a:gd fmla="*/ 1982 h 2832" name="TY202"/>
                <a:gd fmla="*/ 3208 w 27832" name="TX203"/>
                <a:gd fmla="*/ 2076 h 2832" name="TY203"/>
                <a:gd fmla="*/ 3208 w 27832" name="TX204"/>
                <a:gd fmla="*/ 2265 h 2832" name="TY204"/>
                <a:gd fmla="*/ 3303 w 27832" name="TX205"/>
                <a:gd fmla="*/ 2076 h 2832" name="TY205"/>
                <a:gd fmla="*/ 3491 w 27832" name="TX206"/>
                <a:gd fmla="*/ 2076 h 2832" name="TY206"/>
                <a:gd fmla="*/ 3491 w 27832" name="TX207"/>
                <a:gd fmla="*/ 2171 h 2832" name="TY207"/>
                <a:gd fmla="*/ 3397 w 27832" name="TX208"/>
                <a:gd fmla="*/ 2265 h 2832" name="TY208"/>
                <a:gd fmla="*/ 3303 w 27832" name="TX209"/>
                <a:gd fmla="*/ 2359 h 2832" name="TY209"/>
                <a:gd fmla="*/ 3303 w 27832" name="TX210"/>
                <a:gd fmla="*/ 2548 h 2832" name="TY210"/>
                <a:gd fmla="*/ 3491 w 27832" name="TX211"/>
                <a:gd fmla="*/ 2548 h 2832" name="TY211"/>
                <a:gd fmla="*/ 3586 w 27832" name="TX212"/>
                <a:gd fmla="*/ 2454 h 2832" name="TY212"/>
                <a:gd fmla="*/ 3680 w 27832" name="TX213"/>
                <a:gd fmla="*/ 2265 h 2832" name="TY213"/>
                <a:gd fmla="*/ 4152 w 27832" name="TX214"/>
                <a:gd fmla="*/ 2265 h 2832" name="TY214"/>
                <a:gd fmla="*/ 4152 w 27832" name="TX215"/>
                <a:gd fmla="*/ 2359 h 2832" name="TY215"/>
                <a:gd fmla="*/ 4246 w 27832" name="TX216"/>
                <a:gd fmla="*/ 2171 h 2832" name="TY216"/>
                <a:gd fmla="*/ 4340 w 27832" name="TX217"/>
                <a:gd fmla="*/ 2171 h 2832" name="TY217"/>
                <a:gd fmla="*/ 4246 w 27832" name="TX218"/>
                <a:gd fmla="*/ 2265 h 2832" name="TY218"/>
                <a:gd fmla="*/ 5284 w 27832" name="TX219"/>
                <a:gd fmla="*/ 2265 h 2832" name="TY219"/>
                <a:gd fmla="*/ 5567 w 27832" name="TX220"/>
                <a:gd fmla="*/ 2171 h 2832" name="TY220"/>
                <a:gd fmla="*/ 5755 w 27832" name="TX221"/>
                <a:gd fmla="*/ 2171 h 2832" name="TY221"/>
                <a:gd fmla="*/ 5755 w 27832" name="TX222"/>
                <a:gd fmla="*/ 2076 h 2832" name="TY222"/>
                <a:gd fmla="*/ 6416 w 27832" name="TX223"/>
                <a:gd fmla="*/ 2076 h 2832" name="TY223"/>
                <a:gd fmla="*/ 6510 w 27832" name="TX224"/>
                <a:gd fmla="*/ 1888 h 2832" name="TY224"/>
                <a:gd fmla="*/ 6604 w 27832" name="TX225"/>
                <a:gd fmla="*/ 1888 h 2832" name="TY225"/>
                <a:gd fmla="*/ 7170 w 27832" name="TX226"/>
                <a:gd fmla="*/ 1982 h 2832" name="TY226"/>
                <a:gd fmla="*/ 7453 w 27832" name="TX227"/>
                <a:gd fmla="*/ 1888 h 2832" name="TY227"/>
                <a:gd fmla="*/ 7548 w 27832" name="TX228"/>
                <a:gd fmla="*/ 1888 h 2832" name="TY228"/>
                <a:gd fmla="*/ 7642 w 27832" name="TX229"/>
                <a:gd fmla="*/ 1699 h 2832" name="TY229"/>
                <a:gd fmla="*/ 7736 w 27832" name="TX230"/>
                <a:gd fmla="*/ 1888 h 2832" name="TY230"/>
                <a:gd fmla="*/ 7925 w 27832" name="TX231"/>
                <a:gd fmla="*/ 2076 h 2832" name="TY231"/>
                <a:gd fmla="*/ 8114 w 27832" name="TX232"/>
                <a:gd fmla="*/ 1793 h 2832" name="TY232"/>
                <a:gd fmla="*/ 8114 w 27832" name="TX233"/>
                <a:gd fmla="*/ 1982 h 2832" name="TY233"/>
                <a:gd fmla="*/ 8208 w 27832" name="TX234"/>
                <a:gd fmla="*/ 1793 h 2832" name="TY234"/>
                <a:gd fmla="*/ 8302 w 27832" name="TX235"/>
                <a:gd fmla="*/ 1982 h 2832" name="TY235"/>
                <a:gd fmla="*/ 8302 w 27832" name="TX236"/>
                <a:gd fmla="*/ 1888 h 2832" name="TY236"/>
                <a:gd fmla="*/ 8302 w 27832" name="TX237"/>
                <a:gd fmla="*/ 1793 h 2832" name="TY237"/>
                <a:gd fmla="*/ 8491 w 27832" name="TX238"/>
                <a:gd fmla="*/ 1793 h 2832" name="TY238"/>
                <a:gd fmla="*/ 8585 w 27832" name="TX239"/>
                <a:gd fmla="*/ 1888 h 2832" name="TY239"/>
                <a:gd fmla="*/ 8774 w 27832" name="TX240"/>
                <a:gd fmla="*/ 1793 h 2832" name="TY240"/>
                <a:gd fmla="*/ 8774 w 27832" name="TX241"/>
                <a:gd fmla="*/ 1982 h 2832" name="TY241"/>
                <a:gd fmla="*/ 8869 w 27832" name="TX242"/>
                <a:gd fmla="*/ 1888 h 2832" name="TY242"/>
                <a:gd fmla="*/ 9718 w 27832" name="TX243"/>
                <a:gd fmla="*/ 1888 h 2832" name="TY243"/>
                <a:gd fmla="*/ 9623 w 27832" name="TX244"/>
                <a:gd fmla="*/ 1793 h 2832" name="TY244"/>
                <a:gd fmla="*/ 9718 w 27832" name="TX245"/>
                <a:gd fmla="*/ 1605 h 2832" name="TY245"/>
                <a:gd fmla="*/ 9812 w 27832" name="TX246"/>
                <a:gd fmla="*/ 1699 h 2832" name="TY246"/>
                <a:gd fmla="*/ 9812 w 27832" name="TX247"/>
                <a:gd fmla="*/ 1793 h 2832" name="TY247"/>
                <a:gd fmla="*/ 9906 w 27832" name="TX248"/>
                <a:gd fmla="*/ 1888 h 2832" name="TY248"/>
                <a:gd fmla="*/ 10095 w 27832" name="TX249"/>
                <a:gd fmla="*/ 1982 h 2832" name="TY249"/>
                <a:gd fmla="*/ 10661 w 27832" name="TX250"/>
                <a:gd fmla="*/ 1793 h 2832" name="TY250"/>
                <a:gd fmla="*/ 11038 w 27832" name="TX251"/>
                <a:gd fmla="*/ 1510 h 2832" name="TY251"/>
                <a:gd fmla="*/ 11133 w 27832" name="TX252"/>
                <a:gd fmla="*/ 1699 h 2832" name="TY252"/>
                <a:gd fmla="*/ 11321 w 27832" name="TX253"/>
                <a:gd fmla="*/ 1699 h 2832" name="TY253"/>
                <a:gd fmla="*/ 11510 w 27832" name="TX254"/>
                <a:gd fmla="*/ 1605 h 2832" name="TY254"/>
                <a:gd fmla="*/ 11604 w 27832" name="TX255"/>
                <a:gd fmla="*/ 1416 h 2832" name="TY255"/>
                <a:gd fmla="*/ 11982 w 27832" name="TX256"/>
                <a:gd fmla="*/ 1605 h 2832" name="TY256"/>
                <a:gd fmla="*/ 12453 w 27832" name="TX257"/>
                <a:gd fmla="*/ 1699 h 2832" name="TY257"/>
                <a:gd fmla="*/ 12642 w 27832" name="TX258"/>
                <a:gd fmla="*/ 1510 h 2832" name="TY258"/>
                <a:gd fmla="*/ 12642 w 27832" name="TX259"/>
                <a:gd fmla="*/ 1699 h 2832" name="TY259"/>
                <a:gd fmla="*/ 12925 w 27832" name="TX260"/>
                <a:gd fmla="*/ 1510 h 2832" name="TY260"/>
                <a:gd fmla="*/ 13208 w 27832" name="TX261"/>
                <a:gd fmla="*/ 1510 h 2832" name="TY261"/>
                <a:gd fmla="*/ 14057 w 27832" name="TX262"/>
                <a:gd fmla="*/ 1699 h 2832" name="TY262"/>
                <a:gd fmla="*/ 14434 w 27832" name="TX263"/>
                <a:gd fmla="*/ 1793 h 2832" name="TY263"/>
                <a:gd fmla="*/ 14812 w 27832" name="TX264"/>
                <a:gd fmla="*/ 1793 h 2832" name="TY264"/>
                <a:gd fmla="*/ 15095 w 27832" name="TX265"/>
                <a:gd fmla="*/ 1699 h 2832" name="TY265"/>
                <a:gd fmla="*/ 15378 w 27832" name="TX266"/>
                <a:gd fmla="*/ 1510 h 2832" name="TY266"/>
                <a:gd fmla="*/ 15472 w 27832" name="TX267"/>
                <a:gd fmla="*/ 1416 h 2832" name="TY267"/>
                <a:gd fmla="*/ 15472 w 27832" name="TX268"/>
                <a:gd fmla="*/ 1510 h 2832" name="TY268"/>
                <a:gd fmla="*/ 15472 w 27832" name="TX269"/>
                <a:gd fmla="*/ 1699 h 2832" name="TY269"/>
                <a:gd fmla="*/ 16416 w 27832" name="TX270"/>
                <a:gd fmla="*/ 1510 h 2832" name="TY270"/>
                <a:gd fmla="*/ 16416 w 27832" name="TX271"/>
                <a:gd fmla="*/ 1605 h 2832" name="TY271"/>
                <a:gd fmla="*/ 16510 w 27832" name="TX272"/>
                <a:gd fmla="*/ 1605 h 2832" name="TY272"/>
                <a:gd fmla="*/ 16604 w 27832" name="TX273"/>
                <a:gd fmla="*/ 1510 h 2832" name="TY273"/>
                <a:gd fmla="*/ 17642 w 27832" name="TX274"/>
                <a:gd fmla="*/ 1510 h 2832" name="TY274"/>
                <a:gd fmla="*/ 17736 w 27832" name="TX275"/>
                <a:gd fmla="*/ 1605 h 2832" name="TY275"/>
                <a:gd fmla="*/ 17831 w 27832" name="TX276"/>
                <a:gd fmla="*/ 1605 h 2832" name="TY276"/>
                <a:gd fmla="*/ 18397 w 27832" name="TX277"/>
                <a:gd fmla="*/ 1510 h 2832" name="TY277"/>
                <a:gd fmla="*/ 19057 w 27832" name="TX278"/>
                <a:gd fmla="*/ 1322 h 2832" name="TY278"/>
                <a:gd fmla="*/ 18774 w 27832" name="TX279"/>
                <a:gd fmla="*/ 1605 h 2832" name="TY279"/>
                <a:gd fmla="*/ 19151 w 27832" name="TX280"/>
                <a:gd fmla="*/ 1322 h 2832" name="TY280"/>
                <a:gd fmla="*/ 19340 w 27832" name="TX281"/>
                <a:gd fmla="*/ 1322 h 2832" name="TY281"/>
                <a:gd fmla="*/ 19340 w 27832" name="TX282"/>
                <a:gd fmla="*/ 1510 h 2832" name="TY282"/>
                <a:gd fmla="*/ 19529 w 27832" name="TX283"/>
                <a:gd fmla="*/ 1416 h 2832" name="TY283"/>
                <a:gd fmla="*/ 19906 w 27832" name="TX284"/>
                <a:gd fmla="*/ 1416 h 2832" name="TY284"/>
                <a:gd fmla="*/ 20000 w 27832" name="TX285"/>
                <a:gd fmla="*/ 1322 h 2832" name="TY285"/>
                <a:gd fmla="*/ 20095 w 27832" name="TX286"/>
                <a:gd fmla="*/ 944 h 2832" name="TY286"/>
                <a:gd fmla="*/ 20095 w 27832" name="TX287"/>
                <a:gd fmla="*/ 1133 h 2832" name="TY287"/>
                <a:gd fmla="*/ 20189 w 27832" name="TX288"/>
                <a:gd fmla="*/ 1227 h 2832" name="TY288"/>
                <a:gd fmla="*/ 20189 w 27832" name="TX289"/>
                <a:gd fmla="*/ 1416 h 2832" name="TY289"/>
                <a:gd fmla="*/ 20283 w 27832" name="TX290"/>
                <a:gd fmla="*/ 1322 h 2832" name="TY290"/>
                <a:gd fmla="*/ 20378 w 27832" name="TX291"/>
                <a:gd fmla="*/ 1322 h 2832" name="TY291"/>
                <a:gd fmla="*/ 20378 w 27832" name="TX292"/>
                <a:gd fmla="*/ 1416 h 2832" name="TY292"/>
                <a:gd fmla="*/ 20661 w 27832" name="TX293"/>
                <a:gd fmla="*/ 1227 h 2832" name="TY293"/>
                <a:gd fmla="*/ 20944 w 27832" name="TX294"/>
                <a:gd fmla="*/ 1133 h 2832" name="TY294"/>
                <a:gd fmla="*/ 21038 w 27832" name="TX295"/>
                <a:gd fmla="*/ 1133 h 2832" name="TY295"/>
                <a:gd fmla="*/ 21132 w 27832" name="TX296"/>
                <a:gd fmla="*/ 1416 h 2832" name="TY296"/>
                <a:gd fmla="*/ 21604 w 27832" name="TX297"/>
                <a:gd fmla="*/ 1227 h 2832" name="TY297"/>
                <a:gd fmla="*/ 21510 w 27832" name="TX298"/>
                <a:gd fmla="*/ 1039 h 2832" name="TY298"/>
                <a:gd fmla="*/ 21510 w 27832" name="TX299"/>
                <a:gd fmla="*/ 944 h 2832" name="TY299"/>
                <a:gd fmla="*/ 21698 w 27832" name="TX300"/>
                <a:gd fmla="*/ 944 h 2832" name="TY300"/>
                <a:gd fmla="*/ 21604 w 27832" name="TX301"/>
                <a:gd fmla="*/ 1039 h 2832" name="TY301"/>
                <a:gd fmla="*/ 21982 w 27832" name="TX302"/>
                <a:gd fmla="*/ 1039 h 2832" name="TY302"/>
                <a:gd fmla="*/ 21887 w 27832" name="TX303"/>
                <a:gd fmla="*/ 1227 h 2832" name="TY303"/>
                <a:gd fmla="*/ 21887 w 27832" name="TX304"/>
                <a:gd fmla="*/ 1227 h 2832" name="TY304"/>
                <a:gd fmla="*/ 22170 w 27832" name="TX305"/>
                <a:gd fmla="*/ 1039 h 2832" name="TY305"/>
                <a:gd fmla="*/ 22265 w 27832" name="TX306"/>
                <a:gd fmla="*/ 1227 h 2832" name="TY306"/>
                <a:gd fmla="*/ 22265 w 27832" name="TX307"/>
                <a:gd fmla="*/ 1133 h 2832" name="TY307"/>
                <a:gd fmla="*/ 22265 w 27832" name="TX308"/>
                <a:gd fmla="*/ 1039 h 2832" name="TY308"/>
                <a:gd fmla="*/ 22548 w 27832" name="TX309"/>
                <a:gd fmla="*/ 1039 h 2832" name="TY309"/>
                <a:gd fmla="*/ 22642 w 27832" name="TX310"/>
                <a:gd fmla="*/ 1322 h 2832" name="TY310"/>
                <a:gd fmla="*/ 23019 w 27832" name="TX311"/>
                <a:gd fmla="*/ 1227 h 2832" name="TY311"/>
                <a:gd fmla="*/ 23208 w 27832" name="TX312"/>
                <a:gd fmla="*/ 1133 h 2832" name="TY312"/>
                <a:gd fmla="*/ 23302 w 27832" name="TX313"/>
                <a:gd fmla="*/ 1039 h 2832" name="TY313"/>
                <a:gd fmla="*/ 23397 w 27832" name="TX314"/>
                <a:gd fmla="*/ 1133 h 2832" name="TY314"/>
                <a:gd fmla="*/ 23397 w 27832" name="TX315"/>
                <a:gd fmla="*/ 1227 h 2832" name="TY315"/>
                <a:gd fmla="*/ 23680 w 27832" name="TX316"/>
                <a:gd fmla="*/ 1227 h 2832" name="TY316"/>
                <a:gd fmla="*/ 23868 w 27832" name="TX317"/>
                <a:gd fmla="*/ 1133 h 2832" name="TY317"/>
                <a:gd fmla="*/ 24057 w 27832" name="TX318"/>
                <a:gd fmla="*/ 1227 h 2832" name="TY318"/>
                <a:gd fmla="*/ 24246 w 27832" name="TX319"/>
                <a:gd fmla="*/ 1227 h 2832" name="TY319"/>
                <a:gd fmla="*/ 24246 w 27832" name="TX320"/>
                <a:gd fmla="*/ 1133 h 2832" name="TY320"/>
                <a:gd fmla="*/ 24529 w 27832" name="TX321"/>
                <a:gd fmla="*/ 1227 h 2832" name="TY321"/>
                <a:gd fmla="*/ 24906 w 27832" name="TX322"/>
                <a:gd fmla="*/ 1322 h 2832" name="TY322"/>
                <a:gd fmla="*/ 25179 w 27832" name="TX323"/>
                <a:gd fmla="*/ 1048 h 2832" name="TY323"/>
                <a:gd fmla="*/ 25095 w 27832" name="TX324"/>
                <a:gd fmla="*/ 1133 h 2832" name="TY324"/>
                <a:gd fmla="*/ 25189 w 27832" name="TX325"/>
                <a:gd fmla="*/ 1227 h 2832" name="TY325"/>
                <a:gd fmla="*/ 25189 w 27832" name="TX326"/>
                <a:gd fmla="*/ 1133 h 2832" name="TY326"/>
                <a:gd fmla="*/ 25283 w 27832" name="TX327"/>
                <a:gd fmla="*/ 1039 h 2832" name="TY327"/>
                <a:gd fmla="*/ 25378 w 27832" name="TX328"/>
                <a:gd fmla="*/ 944 h 2832" name="TY328"/>
                <a:gd fmla="*/ 25472 w 27832" name="TX329"/>
                <a:gd fmla="*/ 944 h 2832" name="TY329"/>
                <a:gd fmla="*/ 25472 w 27832" name="TX330"/>
                <a:gd fmla="*/ 1133 h 2832" name="TY330"/>
                <a:gd fmla="*/ 25566 w 27832" name="TX331"/>
                <a:gd fmla="*/ 1039 h 2832" name="TY331"/>
                <a:gd fmla="*/ 25661 w 27832" name="TX332"/>
                <a:gd fmla="*/ 1039 h 2832" name="TY332"/>
                <a:gd fmla="*/ 25566 w 27832" name="TX333"/>
                <a:gd fmla="*/ 1133 h 2832" name="TY333"/>
                <a:gd fmla="*/ 25661 w 27832" name="TX334"/>
                <a:gd fmla="*/ 1227 h 2832" name="TY334"/>
                <a:gd fmla="*/ 25849 w 27832" name="TX335"/>
                <a:gd fmla="*/ 1322 h 2832" name="TY335"/>
                <a:gd fmla="*/ 25944 w 27832" name="TX336"/>
                <a:gd fmla="*/ 1133 h 2832" name="TY336"/>
                <a:gd fmla="*/ 26132 w 27832" name="TX337"/>
                <a:gd fmla="*/ 1039 h 2832" name="TY337"/>
                <a:gd fmla="*/ 26132 w 27832" name="TX338"/>
                <a:gd fmla="*/ 1039 h 2832" name="TY338"/>
                <a:gd fmla="*/ 26038 w 27832" name="TX339"/>
                <a:gd fmla="*/ 1227 h 2832" name="TY339"/>
                <a:gd fmla="*/ 26132 w 27832" name="TX340"/>
                <a:gd fmla="*/ 1322 h 2832" name="TY340"/>
                <a:gd fmla="*/ 26321 w 27832" name="TX341"/>
                <a:gd fmla="*/ 1416 h 2832" name="TY341"/>
                <a:gd fmla="*/ 26415 w 27832" name="TX342"/>
                <a:gd fmla="*/ 1416 h 2832" name="TY342"/>
                <a:gd fmla="*/ 26887 w 27832" name="TX343"/>
                <a:gd fmla="*/ 1227 h 2832" name="TY343"/>
                <a:gd fmla="*/ 27264 w 27832" name="TX344"/>
                <a:gd fmla="*/ 944 h 2832" name="TY344"/>
                <a:gd fmla="*/ 27170 w 27832" name="TX345"/>
                <a:gd fmla="*/ 944 h 2832" name="TY345"/>
                <a:gd fmla="*/ 27264 w 27832" name="TX346"/>
                <a:gd fmla="*/ 850 h 2832" name="TY346"/>
                <a:gd fmla="*/ 26981 w 27832" name="TX347"/>
                <a:gd fmla="*/ 756 h 2832" name="TY347"/>
                <a:gd fmla="*/ 26887 w 27832" name="TX348"/>
                <a:gd fmla="*/ 944 h 2832" name="TY348"/>
                <a:gd fmla="*/ 26793 w 27832" name="TX349"/>
                <a:gd fmla="*/ 1133 h 2832" name="TY349"/>
                <a:gd fmla="*/ 26793 w 27832" name="TX350"/>
                <a:gd fmla="*/ 661 h 2832" name="TY350"/>
                <a:gd fmla="*/ 26604 w 27832" name="TX351"/>
                <a:gd fmla="*/ 944 h 2832" name="TY351"/>
                <a:gd fmla="*/ 26510 w 27832" name="TX352"/>
                <a:gd fmla="*/ 850 h 2832" name="TY352"/>
                <a:gd fmla="*/ 26415 w 27832" name="TX353"/>
                <a:gd fmla="*/ 756 h 2832" name="TY353"/>
                <a:gd fmla="*/ 26321 w 27832" name="TX354"/>
                <a:gd fmla="*/ 944 h 2832" name="TY354"/>
                <a:gd fmla="*/ 26227 w 27832" name="TX355"/>
                <a:gd fmla="*/ 661 h 2832" name="TY355"/>
                <a:gd fmla="*/ 26038 w 27832" name="TX356"/>
                <a:gd fmla="*/ 756 h 2832" name="TY356"/>
                <a:gd fmla="*/ 25849 w 27832" name="TX357"/>
                <a:gd fmla="*/ 661 h 2832" name="TY357"/>
                <a:gd fmla="*/ 25378 w 27832" name="TX358"/>
                <a:gd fmla="*/ 567 h 2832" name="TY358"/>
                <a:gd fmla="*/ 25283 w 27832" name="TX359"/>
                <a:gd fmla="*/ 661 h 2832" name="TY359"/>
                <a:gd fmla="*/ 25095 w 27832" name="TX360"/>
                <a:gd fmla="*/ 756 h 2832" name="TY360"/>
                <a:gd fmla="*/ 25189 w 27832" name="TX361"/>
                <a:gd fmla="*/ 473 h 2832" name="TY361"/>
                <a:gd fmla="*/ 25000 w 27832" name="TX362"/>
                <a:gd fmla="*/ 661 h 2832" name="TY362"/>
                <a:gd fmla="*/ 25000 w 27832" name="TX363"/>
                <a:gd fmla="*/ 661 h 2832" name="TY363"/>
                <a:gd fmla="*/ 25095 w 27832" name="TX364"/>
                <a:gd fmla="*/ 473 h 2832" name="TY364"/>
                <a:gd fmla="*/ 24906 w 27832" name="TX365"/>
                <a:gd fmla="*/ 567 h 2832" name="TY365"/>
                <a:gd fmla="*/ 24717 w 27832" name="TX366"/>
                <a:gd fmla="*/ 567 h 2832" name="TY366"/>
                <a:gd fmla="*/ 24717 w 27832" name="TX367"/>
                <a:gd fmla="*/ 756 h 2832" name="TY367"/>
                <a:gd fmla="*/ 24623 w 27832" name="TX368"/>
                <a:gd fmla="*/ 1039 h 2832" name="TY368"/>
                <a:gd fmla="*/ 24623 w 27832" name="TX369"/>
                <a:gd fmla="*/ 850 h 2832" name="TY369"/>
                <a:gd fmla="*/ 24717 w 27832" name="TX370"/>
                <a:gd fmla="*/ 661 h 2832" name="TY370"/>
                <a:gd fmla="*/ 24623 w 27832" name="TX371"/>
                <a:gd fmla="*/ 756 h 2832" name="TY371"/>
                <a:gd fmla="*/ 24623 w 27832" name="TX372"/>
                <a:gd fmla="*/ 661 h 2832" name="TY372"/>
                <a:gd fmla="*/ 24529 w 27832" name="TX373"/>
                <a:gd fmla="*/ 473 h 2832" name="TY373"/>
                <a:gd fmla="*/ 24529 w 27832" name="TX374"/>
                <a:gd fmla="*/ 661 h 2832" name="TY374"/>
                <a:gd fmla="*/ 24434 w 27832" name="TX375"/>
                <a:gd fmla="*/ 567 h 2832" name="TY375"/>
                <a:gd fmla="*/ 24340 w 27832" name="TX376"/>
                <a:gd fmla="*/ 378 h 2832" name="TY376"/>
                <a:gd fmla="*/ 24246 w 27832" name="TX377"/>
                <a:gd fmla="*/ 567 h 2832" name="TY377"/>
                <a:gd fmla="*/ 23963 w 27832" name="TX378"/>
                <a:gd fmla="*/ 567 h 2832" name="TY378"/>
                <a:gd fmla="*/ 23397 w 27832" name="TX379"/>
                <a:gd fmla="*/ 661 h 2832" name="TY379"/>
                <a:gd fmla="*/ 23114 w 27832" name="TX380"/>
                <a:gd fmla="*/ 661 h 2832" name="TY380"/>
                <a:gd fmla="*/ 22925 w 27832" name="TX381"/>
                <a:gd fmla="*/ 567 h 2832" name="TY381"/>
                <a:gd fmla="*/ 22925 w 27832" name="TX382"/>
                <a:gd fmla="*/ 473 h 2832" name="TY382"/>
                <a:gd fmla="*/ 23019 w 27832" name="TX383"/>
                <a:gd fmla="*/ 473 h 2832" name="TY383"/>
                <a:gd fmla="*/ 22642 w 27832" name="TX384"/>
                <a:gd fmla="*/ 378 h 2832" name="TY384"/>
                <a:gd fmla="*/ 22736 w 27832" name="TX385"/>
                <a:gd fmla="*/ 473 h 2832" name="TY385"/>
                <a:gd fmla="*/ 22548 w 27832" name="TX386"/>
                <a:gd fmla="*/ 473 h 2832" name="TY386"/>
                <a:gd fmla="*/ 22642 w 27832" name="TX387"/>
                <a:gd fmla="*/ 284 h 2832" name="TY387"/>
                <a:gd fmla="*/ 22548 w 27832" name="TX388"/>
                <a:gd fmla="*/ 190 h 2832" name="TY388"/>
                <a:gd fmla="*/ 22453 w 27832" name="TX389"/>
                <a:gd fmla="*/ 190 h 2832" name="TY389"/>
                <a:gd fmla="*/ 22359 w 27832" name="TX390"/>
                <a:gd fmla="*/ 284 h 2832" name="TY390"/>
                <a:gd fmla="*/ 22170 w 27832" name="TX391"/>
                <a:gd fmla="*/ 378 h 2832" name="TY391"/>
                <a:gd fmla="*/ 22076 w 27832" name="TX392"/>
                <a:gd fmla="*/ 284 h 2832" name="TY392"/>
                <a:gd fmla="*/ 22170 w 27832" name="TX393"/>
                <a:gd fmla="*/ 473 h 2832" name="TY393"/>
                <a:gd fmla="*/ 21887 w 27832" name="TX394"/>
                <a:gd fmla="*/ 190 h 2832" name="TY394"/>
                <a:gd fmla="*/ 21793 w 27832" name="TX395"/>
                <a:gd fmla="*/ 190 h 2832" name="TY395"/>
                <a:gd fmla="*/ 21698 w 27832" name="TX396"/>
                <a:gd fmla="*/ 378 h 2832" name="TY396"/>
                <a:gd fmla="*/ 21604 w 27832" name="TX397"/>
                <a:gd fmla="*/ 756 h 2832" name="TY397"/>
                <a:gd fmla="*/ 21415 w 27832" name="TX398"/>
                <a:gd fmla="*/ 661 h 2832" name="TY398"/>
                <a:gd fmla="*/ 21510 w 27832" name="TX399"/>
                <a:gd fmla="*/ 473 h 2832" name="TY399"/>
                <a:gd fmla="*/ 21604 w 27832" name="TX400"/>
                <a:gd fmla="*/ 284 h 2832" name="TY400"/>
                <a:gd fmla="*/ 21415 w 27832" name="TX401"/>
                <a:gd fmla="*/ 284 h 2832" name="TY401"/>
                <a:gd fmla="*/ 21415 w 27832" name="TX402"/>
                <a:gd fmla="*/ 190 h 2832" name="TY402"/>
                <a:gd fmla="*/ 21227 w 27832" name="TX403"/>
                <a:gd fmla="*/ 378 h 2832" name="TY403"/>
                <a:gd fmla="*/ 20944 w 27832" name="TX404"/>
                <a:gd fmla="*/ 567 h 2832" name="TY404"/>
                <a:gd fmla="*/ 20566 w 27832" name="TX405"/>
                <a:gd fmla="*/ 1 h 2832" name="TY405"/>
                <a:gd fmla="*/ 20472 w 27832" name="TX406"/>
                <a:gd fmla="*/ 95 h 2832" name="TY406"/>
                <a:gd fmla="*/ 20472 w 27832" name="TX407"/>
                <a:gd fmla="*/ 190 h 2832" name="TY407"/>
                <a:gd fmla="*/ 20472 w 27832" name="TX408"/>
                <a:gd fmla="*/ 378 h 2832" name="TY408"/>
                <a:gd fmla="*/ 20283 w 27832" name="TX409"/>
                <a:gd fmla="*/ 284 h 2832" name="TY409"/>
                <a:gd fmla="*/ 20283 w 27832" name="TX410"/>
                <a:gd fmla="*/ 190 h 2832" name="TY410"/>
                <a:gd fmla="*/ 20378 w 27832" name="TX411"/>
                <a:gd fmla="*/ 95 h 2832" name="TY411"/>
                <a:gd fmla="*/ 20283 w 27832" name="TX412"/>
                <a:gd fmla="*/ 1 h 2832" name="TY41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</a:cxnLst>
              <a:rect l="l" t="t" r="r" b="b"/>
              <a:pathLst>
                <a:path w="27832" h="2832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Google Shape;207;p25"/>
            <p:cNvSpPr>
              <a:spLocks/>
            </p:cNvSpPr>
            <p:nvPr/>
          </p:nvSpPr>
          <p:spPr>
            <a:xfrm rot="0">
              <a:off x="2174875" y="1426210"/>
              <a:ext cx="260350" cy="321945"/>
            </a:xfrm>
            <a:custGeom>
              <a:gdLst>
                <a:gd fmla="*/ 5756 w 7172" name="TX0"/>
                <a:gd fmla="*/ 6510 h 8870" name="TY0"/>
                <a:gd fmla="*/ 5756 w 7172" name="TX1"/>
                <a:gd fmla="*/ 6604 h 8870" name="TY1"/>
                <a:gd fmla="*/ 5850 w 7172" name="TX2"/>
                <a:gd fmla="*/ 6604 h 8870" name="TY2"/>
                <a:gd fmla="*/ 5756 w 7172" name="TX3"/>
                <a:gd fmla="*/ 6510 h 8870" name="TY3"/>
                <a:gd fmla="*/ 2265 w 7172" name="TX5"/>
                <a:gd fmla="*/ 7925 h 8870" name="TY5"/>
                <a:gd fmla="*/ 2252 w 7172" name="TX6"/>
                <a:gd fmla="*/ 7965 h 8870" name="TY6"/>
                <a:gd fmla="*/ 2252 w 7172" name="TX7"/>
                <a:gd fmla="*/ 7965 h 8870" name="TY7"/>
                <a:gd fmla="*/ 2284 w 7172" name="TX8"/>
                <a:gd fmla="*/ 7953 h 8870" name="TY8"/>
                <a:gd fmla="*/ 2284 w 7172" name="TX9"/>
                <a:gd fmla="*/ 7953 h 8870" name="TY9"/>
                <a:gd fmla="*/ 2265 w 7172" name="TX10"/>
                <a:gd fmla="*/ 7925 h 8870" name="TY10"/>
                <a:gd fmla="*/ 567 w 7172" name="TX12"/>
                <a:gd fmla="*/ 0 h 8870" name="TY12"/>
                <a:gd fmla="*/ 284 w 7172" name="TX13"/>
                <a:gd fmla="*/ 189 h 8870" name="TY13"/>
                <a:gd fmla="*/ 95 w 7172" name="TX14"/>
                <a:gd fmla="*/ 472 h 8870" name="TY14"/>
                <a:gd fmla="*/ 1 w 7172" name="TX15"/>
                <a:gd fmla="*/ 755 h 8870" name="TY15"/>
                <a:gd fmla="*/ 95 w 7172" name="TX16"/>
                <a:gd fmla="*/ 1038 h 8870" name="TY16"/>
                <a:gd fmla="*/ 190 w 7172" name="TX17"/>
                <a:gd fmla="*/ 1227 h 8870" name="TY17"/>
                <a:gd fmla="*/ 473 w 7172" name="TX18"/>
                <a:gd fmla="*/ 1415 h 8870" name="TY18"/>
                <a:gd fmla="*/ 850 w 7172" name="TX19"/>
                <a:gd fmla="*/ 1321 h 8870" name="TY19"/>
                <a:gd fmla="*/ 661 w 7172" name="TX20"/>
                <a:gd fmla="*/ 1604 h 8870" name="TY20"/>
                <a:gd fmla="*/ 756 w 7172" name="TX21"/>
                <a:gd fmla="*/ 1604 h 8870" name="TY21"/>
                <a:gd fmla="*/ 661 w 7172" name="TX22"/>
                <a:gd fmla="*/ 1793 h 8870" name="TY22"/>
                <a:gd fmla="*/ 661 w 7172" name="TX23"/>
                <a:gd fmla="*/ 1887 h 8870" name="TY23"/>
                <a:gd fmla="*/ 756 w 7172" name="TX24"/>
                <a:gd fmla="*/ 1793 h 8870" name="TY24"/>
                <a:gd fmla="*/ 1510 w 7172" name="TX25"/>
                <a:gd fmla="*/ 1604 h 8870" name="TY25"/>
                <a:gd fmla="*/ 1510 w 7172" name="TX26"/>
                <a:gd fmla="*/ 1604 h 8870" name="TY26"/>
                <a:gd fmla="*/ 1133 w 7172" name="TX27"/>
                <a:gd fmla="*/ 2076 h 8870" name="TY27"/>
                <a:gd fmla="*/ 1322 w 7172" name="TX28"/>
                <a:gd fmla="*/ 2453 h 8870" name="TY28"/>
                <a:gd fmla="*/ 1888 w 7172" name="TX29"/>
                <a:gd fmla="*/ 2830 h 8870" name="TY29"/>
                <a:gd fmla="*/ 3397 w 7172" name="TX30"/>
                <a:gd fmla="*/ 3774 h 8870" name="TY30"/>
                <a:gd fmla="*/ 5001 w 7172" name="TX31"/>
                <a:gd fmla="*/ 4623 h 8870" name="TY31"/>
                <a:gd fmla="*/ 5944 w 7172" name="TX32"/>
                <a:gd fmla="*/ 5095 h 8870" name="TY32"/>
                <a:gd fmla="*/ 5756 w 7172" name="TX33"/>
                <a:gd fmla="*/ 5189 h 8870" name="TY33"/>
                <a:gd fmla="*/ 5378 w 7172" name="TX34"/>
                <a:gd fmla="*/ 5378 h 8870" name="TY34"/>
                <a:gd fmla="*/ 5378 w 7172" name="TX35"/>
                <a:gd fmla="*/ 5283 h 8870" name="TY35"/>
                <a:gd fmla="*/ 5001 w 7172" name="TX36"/>
                <a:gd fmla="*/ 5661 h 8870" name="TY36"/>
                <a:gd fmla="*/ 4623 w 7172" name="TX37"/>
                <a:gd fmla="*/ 5944 h 8870" name="TY37"/>
                <a:gd fmla="*/ 4435 w 7172" name="TX38"/>
                <a:gd fmla="*/ 6321 h 8870" name="TY38"/>
                <a:gd fmla="*/ 4340 w 7172" name="TX39"/>
                <a:gd fmla="*/ 6510 h 8870" name="TY39"/>
                <a:gd fmla="*/ 4435 w 7172" name="TX40"/>
                <a:gd fmla="*/ 6698 h 8870" name="TY40"/>
                <a:gd fmla="*/ 4435 w 7172" name="TX41"/>
                <a:gd fmla="*/ 6698 h 8870" name="TY41"/>
                <a:gd fmla="*/ 4246 w 7172" name="TX42"/>
                <a:gd fmla="*/ 6415 h 8870" name="TY42"/>
                <a:gd fmla="*/ 4057 w 7172" name="TX43"/>
                <a:gd fmla="*/ 6321 h 8870" name="TY43"/>
                <a:gd fmla="*/ 3963 w 7172" name="TX44"/>
                <a:gd fmla="*/ 6415 h 8870" name="TY44"/>
                <a:gd fmla="*/ 3869 w 7172" name="TX45"/>
                <a:gd fmla="*/ 6510 h 8870" name="TY45"/>
                <a:gd fmla="*/ 3680 w 7172" name="TX46"/>
                <a:gd fmla="*/ 6887 h 8870" name="TY46"/>
                <a:gd fmla="*/ 3680 w 7172" name="TX47"/>
                <a:gd fmla="*/ 7076 h 8870" name="TY47"/>
                <a:gd fmla="*/ 3774 w 7172" name="TX48"/>
                <a:gd fmla="*/ 7076 h 8870" name="TY48"/>
                <a:gd fmla="*/ 3680 w 7172" name="TX49"/>
                <a:gd fmla="*/ 7264 h 8870" name="TY49"/>
                <a:gd fmla="*/ 3303 w 7172" name="TX50"/>
                <a:gd fmla="*/ 7453 h 8870" name="TY50"/>
                <a:gd fmla="*/ 2359 w 7172" name="TX51"/>
                <a:gd fmla="*/ 7925 h 8870" name="TY51"/>
                <a:gd fmla="*/ 2284 w 7172" name="TX52"/>
                <a:gd fmla="*/ 7953 h 8870" name="TY52"/>
                <a:gd fmla="*/ 2284 w 7172" name="TX53"/>
                <a:gd fmla="*/ 7953 h 8870" name="TY53"/>
                <a:gd fmla="*/ 2454 w 7172" name="TX54"/>
                <a:gd fmla="*/ 8208 h 8870" name="TY54"/>
                <a:gd fmla="*/ 2642 w 7172" name="TX55"/>
                <a:gd fmla="*/ 8396 h 8870" name="TY55"/>
                <a:gd fmla="*/ 2642 w 7172" name="TX56"/>
                <a:gd fmla="*/ 8302 h 8870" name="TY56"/>
                <a:gd fmla="*/ 2737 w 7172" name="TX57"/>
                <a:gd fmla="*/ 8396 h 8870" name="TY57"/>
                <a:gd fmla="*/ 2831 w 7172" name="TX58"/>
                <a:gd fmla="*/ 8113 h 8870" name="TY58"/>
                <a:gd fmla="*/ 2925 w 7172" name="TX59"/>
                <a:gd fmla="*/ 7925 h 8870" name="TY59"/>
                <a:gd fmla="*/ 3020 w 7172" name="TX60"/>
                <a:gd fmla="*/ 7830 h 8870" name="TY60"/>
                <a:gd fmla="*/ 3397 w 7172" name="TX61"/>
                <a:gd fmla="*/ 7830 h 8870" name="TY61"/>
                <a:gd fmla="*/ 3680 w 7172" name="TX62"/>
                <a:gd fmla="*/ 7736 h 8870" name="TY62"/>
                <a:gd fmla="*/ 3774 w 7172" name="TX63"/>
                <a:gd fmla="*/ 7547 h 8870" name="TY63"/>
                <a:gd fmla="*/ 3869 w 7172" name="TX64"/>
                <a:gd fmla="*/ 7264 h 8870" name="TY64"/>
                <a:gd fmla="*/ 4246 w 7172" name="TX65"/>
                <a:gd fmla="*/ 7453 h 8870" name="TY65"/>
                <a:gd fmla="*/ 4623 w 7172" name="TX66"/>
                <a:gd fmla="*/ 7642 h 8870" name="TY66"/>
                <a:gd fmla="*/ 4718 w 7172" name="TX67"/>
                <a:gd fmla="*/ 7547 h 8870" name="TY67"/>
                <a:gd fmla="*/ 4906 w 7172" name="TX68"/>
                <a:gd fmla="*/ 7359 h 8870" name="TY68"/>
                <a:gd fmla="*/ 5190 w 7172" name="TX69"/>
                <a:gd fmla="*/ 7170 h 8870" name="TY69"/>
                <a:gd fmla="*/ 5095 w 7172" name="TX70"/>
                <a:gd fmla="*/ 7076 h 8870" name="TY70"/>
                <a:gd fmla="*/ 4906 w 7172" name="TX71"/>
                <a:gd fmla="*/ 6793 h 8870" name="TY71"/>
                <a:gd fmla="*/ 4906 w 7172" name="TX72"/>
                <a:gd fmla="*/ 6793 h 8870" name="TY72"/>
                <a:gd fmla="*/ 5095 w 7172" name="TX73"/>
                <a:gd fmla="*/ 6887 h 8870" name="TY73"/>
                <a:gd fmla="*/ 5378 w 7172" name="TX74"/>
                <a:gd fmla="*/ 6793 h 8870" name="TY74"/>
                <a:gd fmla="*/ 5756 w 7172" name="TX75"/>
                <a:gd fmla="*/ 6510 h 8870" name="TY75"/>
                <a:gd fmla="*/ 6322 w 7172" name="TX76"/>
                <a:gd fmla="*/ 6132 h 8870" name="TY76"/>
                <a:gd fmla="*/ 6699 w 7172" name="TX77"/>
                <a:gd fmla="*/ 5566 h 8870" name="TY77"/>
                <a:gd fmla="*/ 7171 w 7172" name="TX78"/>
                <a:gd fmla="*/ 5095 h 8870" name="TY78"/>
                <a:gd fmla="*/ 7076 w 7172" name="TX79"/>
                <a:gd fmla="*/ 4717 h 8870" name="TY79"/>
                <a:gd fmla="*/ 6982 w 7172" name="TX80"/>
                <a:gd fmla="*/ 4434 h 8870" name="TY80"/>
                <a:gd fmla="*/ 6605 w 7172" name="TX81"/>
                <a:gd fmla="*/ 3963 h 8870" name="TY81"/>
                <a:gd fmla="*/ 6133 w 7172" name="TX82"/>
                <a:gd fmla="*/ 3491 h 8870" name="TY82"/>
                <a:gd fmla="*/ 5567 w 7172" name="TX83"/>
                <a:gd fmla="*/ 3113 h 8870" name="TY83"/>
                <a:gd fmla="*/ 4340 w 7172" name="TX84"/>
                <a:gd fmla="*/ 2547 h 8870" name="TY84"/>
                <a:gd fmla="*/ 3208 w 7172" name="TX85"/>
                <a:gd fmla="*/ 1887 h 8870" name="TY85"/>
                <a:gd fmla="*/ 2925 w 7172" name="TX86"/>
                <a:gd fmla="*/ 1698 h 8870" name="TY86"/>
                <a:gd fmla="*/ 2925 w 7172" name="TX87"/>
                <a:gd fmla="*/ 1604 h 8870" name="TY87"/>
                <a:gd fmla="*/ 2925 w 7172" name="TX88"/>
                <a:gd fmla="*/ 1510 h 8870" name="TY88"/>
                <a:gd fmla="*/ 2737 w 7172" name="TX89"/>
                <a:gd fmla="*/ 1698 h 8870" name="TY89"/>
                <a:gd fmla="*/ 2642 w 7172" name="TX90"/>
                <a:gd fmla="*/ 1698 h 8870" name="TY90"/>
                <a:gd fmla="*/ 2642 w 7172" name="TX91"/>
                <a:gd fmla="*/ 1604 h 8870" name="TY91"/>
                <a:gd fmla="*/ 2642 w 7172" name="TX92"/>
                <a:gd fmla="*/ 1510 h 8870" name="TY92"/>
                <a:gd fmla="*/ 2642 w 7172" name="TX93"/>
                <a:gd fmla="*/ 1415 h 8870" name="TY93"/>
                <a:gd fmla="*/ 2454 w 7172" name="TX94"/>
                <a:gd fmla="*/ 1604 h 8870" name="TY94"/>
                <a:gd fmla="*/ 2454 w 7172" name="TX95"/>
                <a:gd fmla="*/ 1698 h 8870" name="TY95"/>
                <a:gd fmla="*/ 2265 w 7172" name="TX96"/>
                <a:gd fmla="*/ 1887 h 8870" name="TY96"/>
                <a:gd fmla="*/ 2265 w 7172" name="TX97"/>
                <a:gd fmla="*/ 1604 h 8870" name="TY97"/>
                <a:gd fmla="*/ 2171 w 7172" name="TX98"/>
                <a:gd fmla="*/ 1415 h 8870" name="TY98"/>
                <a:gd fmla="*/ 1605 w 7172" name="TX99"/>
                <a:gd fmla="*/ 944 h 8870" name="TY99"/>
                <a:gd fmla="*/ 1227 w 7172" name="TX100"/>
                <a:gd fmla="*/ 755 h 8870" name="TY100"/>
                <a:gd fmla="*/ 1039 w 7172" name="TX101"/>
                <a:gd fmla="*/ 472 h 8870" name="TY101"/>
                <a:gd fmla="*/ 850 w 7172" name="TX102"/>
                <a:gd fmla="*/ 283 h 8870" name="TY102"/>
                <a:gd fmla="*/ 944 w 7172" name="TX103"/>
                <a:gd fmla="*/ 0 h 8870" name="TY103"/>
                <a:gd fmla="*/ 2252 w 7172" name="TX105"/>
                <a:gd fmla="*/ 7965 h 8870" name="TY105"/>
                <a:gd fmla="*/ 850 w 7172" name="TX106"/>
                <a:gd fmla="*/ 8491 h 8870" name="TY106"/>
                <a:gd fmla="*/ 756 w 7172" name="TX107"/>
                <a:gd fmla="*/ 8491 h 8870" name="TY107"/>
                <a:gd fmla="*/ 756 w 7172" name="TX108"/>
                <a:gd fmla="*/ 8774 h 8870" name="TY108"/>
                <a:gd fmla="*/ 944 w 7172" name="TX109"/>
                <a:gd fmla="*/ 8868 h 8870" name="TY109"/>
                <a:gd fmla="*/ 1133 w 7172" name="TX110"/>
                <a:gd fmla="*/ 8868 h 8870" name="TY110"/>
                <a:gd fmla="*/ 1605 w 7172" name="TX111"/>
                <a:gd fmla="*/ 8774 h 8870" name="TY111"/>
                <a:gd fmla="*/ 1793 w 7172" name="TX112"/>
                <a:gd fmla="*/ 8679 h 8870" name="TY112"/>
                <a:gd fmla="*/ 2076 w 7172" name="TX113"/>
                <a:gd fmla="*/ 8491 h 8870" name="TY113"/>
                <a:gd fmla="*/ 2171 w 7172" name="TX114"/>
                <a:gd fmla="*/ 8208 h 8870" name="TY114"/>
                <a:gd fmla="*/ 2252 w 7172" name="TX115"/>
                <a:gd fmla="*/ 7965 h 8870" name="TY1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</a:cxnLst>
              <a:rect l="l" t="t" r="r" b="b"/>
              <a:pathLst>
                <a:path w="7172" h="887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/>
          </p:cNvSpPr>
          <p:nvPr>
            <p:ph type="title"/>
          </p:nvPr>
        </p:nvSpPr>
        <p:spPr>
          <a:xfrm>
            <a:off x="83185" y="1087120"/>
            <a:ext cx="9158605" cy="85979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800" cap="none" i="0" b="0" strike="noStrike">
                <a:solidFill>
                  <a:schemeClr val="accent1">
                    <a:lumMod val="75000"/>
                    <a:lumOff val="0"/>
                  </a:schemeClr>
                </a:solidFill>
                <a:latin typeface="제주한라산" charset="0"/>
                <a:ea typeface="제주한라산" charset="0"/>
                <a:cs typeface="Walter Turncoat" charset="0"/>
              </a:rPr>
              <a:t>System</a:t>
            </a:r>
            <a:r>
              <a:rPr lang="ko-KR" sz="4800" cap="none" i="0" b="0" strike="noStrike">
                <a:latin typeface="제주한라산" charset="0"/>
                <a:ea typeface="제주한라산" charset="0"/>
                <a:cs typeface="Walter Turncoat" charset="0"/>
              </a:rPr>
              <a:t>.</a:t>
            </a:r>
            <a:r>
              <a:rPr lang="ko-KR" sz="4800" cap="none" i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제주한라산" charset="0"/>
                <a:ea typeface="제주한라산" charset="0"/>
                <a:cs typeface="Walter Turncoat" charset="0"/>
              </a:rPr>
              <a:t>out</a:t>
            </a:r>
            <a:r>
              <a:rPr lang="ko-KR" sz="4800" cap="none" i="0" b="0" strike="noStrike">
                <a:latin typeface="제주한라산" charset="0"/>
                <a:ea typeface="제주한라산" charset="0"/>
                <a:cs typeface="Walter Turncoat" charset="0"/>
              </a:rPr>
              <a:t>.</a:t>
            </a:r>
            <a:r>
              <a:rPr lang="ko-KR" sz="4800" cap="none" i="0" b="0" strike="noStrike">
                <a:solidFill>
                  <a:srgbClr val="7DCD00"/>
                </a:solidFill>
                <a:latin typeface="제주한라산" charset="0"/>
                <a:ea typeface="제주한라산" charset="0"/>
                <a:cs typeface="Walter Turncoat" charset="0"/>
              </a:rPr>
              <a:t>print</a:t>
            </a:r>
            <a:r>
              <a:rPr lang="ko-KR" sz="4800" cap="none" i="0" b="0" strike="noStrike">
                <a:latin typeface="제주한라산" charset="0"/>
                <a:ea typeface="제주한라산" charset="0"/>
                <a:cs typeface="Walter Turncoat" charset="0"/>
              </a:rPr>
              <a:t>(</a:t>
            </a:r>
            <a:r>
              <a:rPr lang="ko-KR" sz="4800" cap="none" i="0" b="0" strike="noStrike">
                <a:solidFill>
                  <a:schemeClr val="accent2"/>
                </a:solidFill>
                <a:latin typeface="제주한라산" charset="0"/>
                <a:ea typeface="제주한라산" charset="0"/>
                <a:cs typeface="Walter Turncoat" charset="0"/>
              </a:rPr>
              <a:t>”Index”</a:t>
            </a:r>
            <a:r>
              <a:rPr lang="ko-KR" sz="4800" cap="none" i="0" b="0" strike="noStrike">
                <a:latin typeface="제주한라산" charset="0"/>
                <a:ea typeface="제주한라산" charset="0"/>
                <a:cs typeface="Walter Turncoat" charset="0"/>
              </a:rPr>
              <a:t>);</a:t>
            </a:r>
            <a:endParaRPr lang="ko-KR" altLang="en-US" sz="4800" cap="none" i="0" b="0" strike="noStrike">
              <a:latin typeface="제주한라산" charset="0"/>
              <a:ea typeface="제주한라산" charset="0"/>
              <a:cs typeface="Walter Turncoat" charset="0"/>
            </a:endParaRPr>
          </a:p>
        </p:txBody>
      </p:sp>
      <p:sp>
        <p:nvSpPr>
          <p:cNvPr id="228" name="Rect 0"/>
          <p:cNvSpPr>
            <a:spLocks/>
          </p:cNvSpPr>
          <p:nvPr/>
        </p:nvSpPr>
        <p:spPr>
          <a:xfrm rot="0">
            <a:off x="4141470" y="281305"/>
            <a:ext cx="789305" cy="805815"/>
          </a:xfrm>
          <a:custGeom>
            <a:gdLst>
              <a:gd fmla="*/ 49622 w 67642" name="TX0"/>
              <a:gd fmla="*/ 2736 h 69057" name="TY0"/>
              <a:gd fmla="*/ 49622 w 67642" name="TX1"/>
              <a:gd fmla="*/ 2736 h 69057" name="TY1"/>
              <a:gd fmla="*/ 49622 w 67642" name="TX2"/>
              <a:gd fmla="*/ 2736 h 69057" name="TY2"/>
              <a:gd fmla="*/ 59622 w 67642" name="TX4"/>
              <a:gd fmla="*/ 55565 h 69057" name="TY4"/>
              <a:gd fmla="*/ 59622 w 67642" name="TX5"/>
              <a:gd fmla="*/ 55565 h 69057" name="TY5"/>
              <a:gd fmla="*/ 59622 w 67642" name="TX6"/>
              <a:gd fmla="*/ 55565 h 69057" name="TY6"/>
              <a:gd fmla="*/ 35471 w 67642" name="TX8"/>
              <a:gd fmla="*/ 0 h 69057" name="TY8"/>
              <a:gd fmla="*/ 34433 w 67642" name="TX9"/>
              <a:gd fmla="*/ 95 h 69057" name="TY9"/>
              <a:gd fmla="*/ 33584 w 67642" name="TX10"/>
              <a:gd fmla="*/ 189 h 69057" name="TY10"/>
              <a:gd fmla="*/ 32735 w 67642" name="TX11"/>
              <a:gd fmla="*/ 378 h 69057" name="TY11"/>
              <a:gd fmla="*/ 32169 w 67642" name="TX12"/>
              <a:gd fmla="*/ 566 h 69057" name="TY12"/>
              <a:gd fmla="*/ 31509 w 67642" name="TX13"/>
              <a:gd fmla="*/ 472 h 69057" name="TY13"/>
              <a:gd fmla="*/ 30754 w 67642" name="TX14"/>
              <a:gd fmla="*/ 472 h 69057" name="TY14"/>
              <a:gd fmla="*/ 29339 w 67642" name="TX15"/>
              <a:gd fmla="*/ 566 h 69057" name="TY15"/>
              <a:gd fmla="*/ 27830 w 67642" name="TX16"/>
              <a:gd fmla="*/ 849 h 69057" name="TY16"/>
              <a:gd fmla="*/ 26320 w 67642" name="TX17"/>
              <a:gd fmla="*/ 1321 h 69057" name="TY17"/>
              <a:gd fmla="*/ 24811 w 67642" name="TX18"/>
              <a:gd fmla="*/ 1981 h 69057" name="TY18"/>
              <a:gd fmla="*/ 23207 w 67642" name="TX19"/>
              <a:gd fmla="*/ 2736 h 69057" name="TY19"/>
              <a:gd fmla="*/ 21698 w 67642" name="TX20"/>
              <a:gd fmla="*/ 3585 h 69057" name="TY20"/>
              <a:gd fmla="*/ 20188 w 67642" name="TX21"/>
              <a:gd fmla="*/ 4623 h 69057" name="TY21"/>
              <a:gd fmla="*/ 18679 w 67642" name="TX22"/>
              <a:gd fmla="*/ 5661 h 69057" name="TY22"/>
              <a:gd fmla="*/ 17170 w 67642" name="TX23"/>
              <a:gd fmla="*/ 6793 h 69057" name="TY23"/>
              <a:gd fmla="*/ 15754 w 67642" name="TX24"/>
              <a:gd fmla="*/ 8019 h 69057" name="TY24"/>
              <a:gd fmla="*/ 14434 w 67642" name="TX25"/>
              <a:gd fmla="*/ 9151 h 69057" name="TY25"/>
              <a:gd fmla="*/ 11981 w 67642" name="TX26"/>
              <a:gd fmla="*/ 11510 h 69057" name="TY26"/>
              <a:gd fmla="*/ 10000 w 67642" name="TX27"/>
              <a:gd fmla="*/ 13774 h 69057" name="TY27"/>
              <a:gd fmla="*/ 7736 w 67642" name="TX28"/>
              <a:gd fmla="*/ 16981 h 69057" name="TY28"/>
              <a:gd fmla="*/ 8019 w 67642" name="TX29"/>
              <a:gd fmla="*/ 16321 h 69057" name="TY29"/>
              <a:gd fmla="*/ 8302 w 67642" name="TX30"/>
              <a:gd fmla="*/ 15660 h 69057" name="TY30"/>
              <a:gd fmla="*/ 7736 w 67642" name="TX31"/>
              <a:gd fmla="*/ 16604 h 69057" name="TY31"/>
              <a:gd fmla="*/ 7075 w 67642" name="TX32"/>
              <a:gd fmla="*/ 17642 h 69057" name="TY32"/>
              <a:gd fmla="*/ 7170 w 67642" name="TX33"/>
              <a:gd fmla="*/ 17830 h 69057" name="TY33"/>
              <a:gd fmla="*/ 6509 w 67642" name="TX34"/>
              <a:gd fmla="*/ 18868 h 69057" name="TY34"/>
              <a:gd fmla="*/ 7075 w 67642" name="TX35"/>
              <a:gd fmla="*/ 17359 h 69057" name="TY35"/>
              <a:gd fmla="*/ 6132 w 67642" name="TX36"/>
              <a:gd fmla="*/ 19057 h 69057" name="TY36"/>
              <a:gd fmla="*/ 5189 w 67642" name="TX37"/>
              <a:gd fmla="*/ 20849 h 69057" name="TY37"/>
              <a:gd fmla="*/ 4434 w 67642" name="TX38"/>
              <a:gd fmla="*/ 22736 h 69057" name="TY38"/>
              <a:gd fmla="*/ 3679 w 67642" name="TX39"/>
              <a:gd fmla="*/ 24622 h 69057" name="TY39"/>
              <a:gd fmla="*/ 2453 w 67642" name="TX40"/>
              <a:gd fmla="*/ 28490 h 69057" name="TY40"/>
              <a:gd fmla="*/ 1321 w 67642" name="TX41"/>
              <a:gd fmla="*/ 32169 h 69057" name="TY41"/>
              <a:gd fmla="*/ 1509 w 67642" name="TX42"/>
              <a:gd fmla="*/ 32264 h 69057" name="TY42"/>
              <a:gd fmla="*/ 1604 w 67642" name="TX43"/>
              <a:gd fmla="*/ 32453 h 69057" name="TY43"/>
              <a:gd fmla="*/ 1604 w 67642" name="TX44"/>
              <a:gd fmla="*/ 32641 h 69057" name="TY44"/>
              <a:gd fmla="*/ 1509 w 67642" name="TX45"/>
              <a:gd fmla="*/ 32924 h 69057" name="TY45"/>
              <a:gd fmla="*/ 1226 w 67642" name="TX46"/>
              <a:gd fmla="*/ 33396 h 69057" name="TY46"/>
              <a:gd fmla="*/ 1038 w 67642" name="TX47"/>
              <a:gd fmla="*/ 33585 h 69057" name="TY47"/>
              <a:gd fmla="*/ 1038 w 67642" name="TX48"/>
              <a:gd fmla="*/ 33773 h 69057" name="TY48"/>
              <a:gd fmla="*/ 1038 w 67642" name="TX49"/>
              <a:gd fmla="*/ 35000 h 69057" name="TY49"/>
              <a:gd fmla="*/ 849 w 67642" name="TX50"/>
              <a:gd fmla="*/ 36132 h 69057" name="TY50"/>
              <a:gd fmla="*/ 660 w 67642" name="TX51"/>
              <a:gd fmla="*/ 37358 h 69057" name="TY51"/>
              <a:gd fmla="*/ 472 w 67642" name="TX52"/>
              <a:gd fmla="*/ 38867 h 69057" name="TY52"/>
              <a:gd fmla="*/ 283 w 67642" name="TX53"/>
              <a:gd fmla="*/ 38301 h 69057" name="TY53"/>
              <a:gd fmla="*/ 94 w 67642" name="TX54"/>
              <a:gd fmla="*/ 39811 h 69057" name="TY54"/>
              <a:gd fmla="*/ 0 w 67642" name="TX55"/>
              <a:gd fmla="*/ 41509 h 69057" name="TY55"/>
              <a:gd fmla="*/ 94 w 67642" name="TX56"/>
              <a:gd fmla="*/ 43301 h 69057" name="TY56"/>
              <a:gd fmla="*/ 283 w 67642" name="TX57"/>
              <a:gd fmla="*/ 44056 h 69057" name="TY57"/>
              <a:gd fmla="*/ 472 w 67642" name="TX58"/>
              <a:gd fmla="*/ 44622 h 69057" name="TY58"/>
              <a:gd fmla="*/ 566 w 67642" name="TX59"/>
              <a:gd fmla="*/ 45660 h 69057" name="TY59"/>
              <a:gd fmla="*/ 755 w 67642" name="TX60"/>
              <a:gd fmla="*/ 46792 h 69057" name="TY60"/>
              <a:gd fmla="*/ 1226 w 67642" name="TX61"/>
              <a:gd fmla="*/ 48962 h 69057" name="TY61"/>
              <a:gd fmla="*/ 1981 w 67642" name="TX62"/>
              <a:gd fmla="*/ 51037 h 69057" name="TY62"/>
              <a:gd fmla="*/ 2924 w 67642" name="TX63"/>
              <a:gd fmla="*/ 53112 h 69057" name="TY63"/>
              <a:gd fmla="*/ 4057 w 67642" name="TX64"/>
              <a:gd fmla="*/ 55094 h 69057" name="TY64"/>
              <a:gd fmla="*/ 5283 w 67642" name="TX65"/>
              <a:gd fmla="*/ 56980 h 69057" name="TY65"/>
              <a:gd fmla="*/ 6698 w 67642" name="TX66"/>
              <a:gd fmla="*/ 58678 h 69057" name="TY66"/>
              <a:gd fmla="*/ 8113 w 67642" name="TX67"/>
              <a:gd fmla="*/ 60282 h 69057" name="TY67"/>
              <a:gd fmla="*/ 9056 w 67642" name="TX68"/>
              <a:gd fmla="*/ 61131 h 69057" name="TY68"/>
              <a:gd fmla="*/ 10000 w 67642" name="TX69"/>
              <a:gd fmla="*/ 61980 h 69057" name="TY69"/>
              <a:gd fmla="*/ 11038 w 67642" name="TX70"/>
              <a:gd fmla="*/ 62829 h 69057" name="TY70"/>
              <a:gd fmla="*/ 12075 w 67642" name="TX71"/>
              <a:gd fmla="*/ 63584 h 69057" name="TY71"/>
              <a:gd fmla="*/ 14339 w 67642" name="TX72"/>
              <a:gd fmla="*/ 64905 h 69057" name="TY72"/>
              <a:gd fmla="*/ 16604 w 67642" name="TX73"/>
              <a:gd fmla="*/ 66131 h 69057" name="TY73"/>
              <a:gd fmla="*/ 19056 w 67642" name="TX74"/>
              <a:gd fmla="*/ 67169 h 69057" name="TY74"/>
              <a:gd fmla="*/ 21509 w 67642" name="TX75"/>
              <a:gd fmla="*/ 67923 h 69057" name="TY75"/>
              <a:gd fmla="*/ 24056 w 67642" name="TX76"/>
              <a:gd fmla="*/ 68584 h 69057" name="TY76"/>
              <a:gd fmla="*/ 26603 w 67642" name="TX77"/>
              <a:gd fmla="*/ 69055 h 69057" name="TY77"/>
              <a:gd fmla="*/ 27830 w 67642" name="TX78"/>
              <a:gd fmla="*/ 69055 h 69057" name="TY78"/>
              <a:gd fmla="*/ 30188 w 67642" name="TX79"/>
              <a:gd fmla="*/ 68867 h 69057" name="TY79"/>
              <a:gd fmla="*/ 33113 w 67642" name="TX80"/>
              <a:gd fmla="*/ 68678 h 69057" name="TY80"/>
              <a:gd fmla="*/ 36509 w 67642" name="TX81"/>
              <a:gd fmla="*/ 68301 h 69057" name="TY81"/>
              <a:gd fmla="*/ 39811 w 67642" name="TX82"/>
              <a:gd fmla="*/ 67923 h 69057" name="TY82"/>
              <a:gd fmla="*/ 42735 w 67642" name="TX83"/>
              <a:gd fmla="*/ 67452 h 69057" name="TY83"/>
              <a:gd fmla="*/ 44905 w 67642" name="TX84"/>
              <a:gd fmla="*/ 66980 h 69057" name="TY84"/>
              <a:gd fmla="*/ 45565 w 67642" name="TX85"/>
              <a:gd fmla="*/ 66791 h 69057" name="TY85"/>
              <a:gd fmla="*/ 45943 w 67642" name="TX86"/>
              <a:gd fmla="*/ 66508 h 69057" name="TY86"/>
              <a:gd fmla="*/ 47358 w 67642" name="TX87"/>
              <a:gd fmla="*/ 65942 h 69057" name="TY87"/>
              <a:gd fmla="*/ 48018 w 67642" name="TX88"/>
              <a:gd fmla="*/ 65565 h 69057" name="TY88"/>
              <a:gd fmla="*/ 48678 w 67642" name="TX89"/>
              <a:gd fmla="*/ 65188 h 69057" name="TY89"/>
              <a:gd fmla="*/ 47924 w 67642" name="TX90"/>
              <a:gd fmla="*/ 65471 h 69057" name="TY90"/>
              <a:gd fmla="*/ 51509 w 67642" name="TX91"/>
              <a:gd fmla="*/ 62924 h 69057" name="TY91"/>
              <a:gd fmla="*/ 53301 w 67642" name="TX92"/>
              <a:gd fmla="*/ 61508 h 69057" name="TY92"/>
              <a:gd fmla="*/ 55093 w 67642" name="TX93"/>
              <a:gd fmla="*/ 59905 h 69057" name="TY93"/>
              <a:gd fmla="*/ 55093 w 67642" name="TX94"/>
              <a:gd fmla="*/ 59905 h 69057" name="TY94"/>
              <a:gd fmla="*/ 54810 w 67642" name="TX95"/>
              <a:gd fmla="*/ 60376 h 69057" name="TY95"/>
              <a:gd fmla="*/ 54339 w 67642" name="TX96"/>
              <a:gd fmla="*/ 60754 h 69057" name="TY96"/>
              <a:gd fmla="*/ 55376 w 67642" name="TX97"/>
              <a:gd fmla="*/ 59999 h 69057" name="TY97"/>
              <a:gd fmla="*/ 56320 w 67642" name="TX98"/>
              <a:gd fmla="*/ 59056 h 69057" name="TY98"/>
              <a:gd fmla="*/ 57075 w 67642" name="TX99"/>
              <a:gd fmla="*/ 58395 h 69057" name="TY99"/>
              <a:gd fmla="*/ 57169 w 67642" name="TX100"/>
              <a:gd fmla="*/ 58207 h 69057" name="TY100"/>
              <a:gd fmla="*/ 57075 w 67642" name="TX101"/>
              <a:gd fmla="*/ 58207 h 69057" name="TY101"/>
              <a:gd fmla="*/ 57924 w 67642" name="TX102"/>
              <a:gd fmla="*/ 57546 h 69057" name="TY102"/>
              <a:gd fmla="*/ 58678 w 67642" name="TX103"/>
              <a:gd fmla="*/ 56697 h 69057" name="TY103"/>
              <a:gd fmla="*/ 59339 w 67642" name="TX104"/>
              <a:gd fmla="*/ 55754 h 69057" name="TY104"/>
              <a:gd fmla="*/ 59905 w 67642" name="TX105"/>
              <a:gd fmla="*/ 54905 h 69057" name="TY105"/>
              <a:gd fmla="*/ 59716 w 67642" name="TX106"/>
              <a:gd fmla="*/ 54999 h 69057" name="TY106"/>
              <a:gd fmla="*/ 59622 w 67642" name="TX107"/>
              <a:gd fmla="*/ 54999 h 69057" name="TY107"/>
              <a:gd fmla="*/ 59810 w 67642" name="TX108"/>
              <a:gd fmla="*/ 54622 h 69057" name="TY108"/>
              <a:gd fmla="*/ 59150 w 67642" name="TX109"/>
              <a:gd fmla="*/ 55565 h 69057" name="TY109"/>
              <a:gd fmla="*/ 59527 w 67642" name="TX110"/>
              <a:gd fmla="*/ 55094 h 69057" name="TY110"/>
              <a:gd fmla="*/ 59433 w 67642" name="TX111"/>
              <a:gd fmla="*/ 55377 h 69057" name="TY111"/>
              <a:gd fmla="*/ 58867 w 67642" name="TX112"/>
              <a:gd fmla="*/ 56037 h 69057" name="TY112"/>
              <a:gd fmla="*/ 59056 w 67642" name="TX113"/>
              <a:gd fmla="*/ 55660 h 69057" name="TY113"/>
              <a:gd fmla="*/ 59056 w 67642" name="TX114"/>
              <a:gd fmla="*/ 55660 h 69057" name="TY114"/>
              <a:gd fmla="*/ 58678 w 67642" name="TX115"/>
              <a:gd fmla="*/ 56037 h 69057" name="TY115"/>
              <a:gd fmla="*/ 59810 w 67642" name="TX116"/>
              <a:gd fmla="*/ 54339 h 69057" name="TY116"/>
              <a:gd fmla="*/ 60282 w 67642" name="TX117"/>
              <a:gd fmla="*/ 53490 h 69057" name="TY117"/>
              <a:gd fmla="*/ 60282 w 67642" name="TX118"/>
              <a:gd fmla="*/ 53301 h 69057" name="TY118"/>
              <a:gd fmla="*/ 60188 w 67642" name="TX119"/>
              <a:gd fmla="*/ 53395 h 69057" name="TY119"/>
              <a:gd fmla="*/ 60188 w 67642" name="TX120"/>
              <a:gd fmla="*/ 53395 h 69057" name="TY120"/>
              <a:gd fmla="*/ 60565 w 67642" name="TX121"/>
              <a:gd fmla="*/ 52924 h 69057" name="TY121"/>
              <a:gd fmla="*/ 61037 w 67642" name="TX122"/>
              <a:gd fmla="*/ 52452 h 69057" name="TY122"/>
              <a:gd fmla="*/ 61886 w 67642" name="TX123"/>
              <a:gd fmla="*/ 51509 h 69057" name="TY123"/>
              <a:gd fmla="*/ 61508 w 67642" name="TX124"/>
              <a:gd fmla="*/ 52452 h 69057" name="TY124"/>
              <a:gd fmla="*/ 60848 w 67642" name="TX125"/>
              <a:gd fmla="*/ 53584 h 69057" name="TY125"/>
              <a:gd fmla="*/ 59622 w 67642" name="TX126"/>
              <a:gd fmla="*/ 55565 h 69057" name="TY126"/>
              <a:gd fmla="*/ 60376 w 67642" name="TX127"/>
              <a:gd fmla="*/ 54528 h 69057" name="TY127"/>
              <a:gd fmla="*/ 60942 w 67642" name="TX128"/>
              <a:gd fmla="*/ 53678 h 69057" name="TY128"/>
              <a:gd fmla="*/ 61980 w 67642" name="TX129"/>
              <a:gd fmla="*/ 51792 h 69057" name="TY129"/>
              <a:gd fmla="*/ 61886 w 67642" name="TX130"/>
              <a:gd fmla="*/ 51886 h 69057" name="TY130"/>
              <a:gd fmla="*/ 61886 w 67642" name="TX131"/>
              <a:gd fmla="*/ 51697 h 69057" name="TY131"/>
              <a:gd fmla="*/ 62169 w 67642" name="TX132"/>
              <a:gd fmla="*/ 51037 h 69057" name="TY132"/>
              <a:gd fmla="*/ 62735 w 67642" name="TX133"/>
              <a:gd fmla="*/ 49999 h 69057" name="TY133"/>
              <a:gd fmla="*/ 61508 w 67642" name="TX134"/>
              <a:gd fmla="*/ 51603 h 69057" name="TY134"/>
              <a:gd fmla="*/ 61603 w 67642" name="TX135"/>
              <a:gd fmla="*/ 51037 h 69057" name="TY135"/>
              <a:gd fmla="*/ 61697 w 67642" name="TX136"/>
              <a:gd fmla="*/ 50377 h 69057" name="TY136"/>
              <a:gd fmla="*/ 62169 w 67642" name="TX137"/>
              <a:gd fmla="*/ 48962 h 69057" name="TY137"/>
              <a:gd fmla="*/ 62829 w 67642" name="TX138"/>
              <a:gd fmla="*/ 47358 h 69057" name="TY138"/>
              <a:gd fmla="*/ 63678 w 67642" name="TX139"/>
              <a:gd fmla="*/ 45565 h 69057" name="TY139"/>
              <a:gd fmla="*/ 65376 w 67642" name="TX140"/>
              <a:gd fmla="*/ 42169 h 69057" name="TY140"/>
              <a:gd fmla="*/ 66131 w 67642" name="TX141"/>
              <a:gd fmla="*/ 40660 h 69057" name="TY141"/>
              <a:gd fmla="*/ 66697 w 67642" name="TX142"/>
              <a:gd fmla="*/ 39339 h 69057" name="TY142"/>
              <a:gd fmla="*/ 66603 w 67642" name="TX143"/>
              <a:gd fmla="*/ 39528 h 69057" name="TY143"/>
              <a:gd fmla="*/ 66697 w 67642" name="TX144"/>
              <a:gd fmla="*/ 39056 h 69057" name="TY144"/>
              <a:gd fmla="*/ 66791 w 67642" name="TX145"/>
              <a:gd fmla="*/ 38962 h 69057" name="TY145"/>
              <a:gd fmla="*/ 66791 w 67642" name="TX146"/>
              <a:gd fmla="*/ 39056 h 69057" name="TY146"/>
              <a:gd fmla="*/ 66886 w 67642" name="TX147"/>
              <a:gd fmla="*/ 38584 h 69057" name="TY147"/>
              <a:gd fmla="*/ 66791 w 67642" name="TX148"/>
              <a:gd fmla="*/ 38867 h 69057" name="TY148"/>
              <a:gd fmla="*/ 66980 w 67642" name="TX149"/>
              <a:gd fmla="*/ 38207 h 69057" name="TY149"/>
              <a:gd fmla="*/ 67169 w 67642" name="TX150"/>
              <a:gd fmla="*/ 37264 h 69057" name="TY150"/>
              <a:gd fmla="*/ 67263 w 67642" name="TX151"/>
              <a:gd fmla="*/ 36415 h 69057" name="TY151"/>
              <a:gd fmla="*/ 67357 w 67642" name="TX152"/>
              <a:gd fmla="*/ 36509 h 69057" name="TY152"/>
              <a:gd fmla="*/ 67452 w 67642" name="TX153"/>
              <a:gd fmla="*/ 36509 h 69057" name="TY153"/>
              <a:gd fmla="*/ 67546 w 67642" name="TX154"/>
              <a:gd fmla="*/ 35943 h 69057" name="TY154"/>
              <a:gd fmla="*/ 67546 w 67642" name="TX155"/>
              <a:gd fmla="*/ 34811 h 69057" name="TY155"/>
              <a:gd fmla="*/ 67640 w 67642" name="TX156"/>
              <a:gd fmla="*/ 31037 h 69057" name="TY156"/>
              <a:gd fmla="*/ 67640 w 67642" name="TX157"/>
              <a:gd fmla="*/ 28490 h 69057" name="TY157"/>
              <a:gd fmla="*/ 67546 w 67642" name="TX158"/>
              <a:gd fmla="*/ 27736 h 69057" name="TY158"/>
              <a:gd fmla="*/ 67546 w 67642" name="TX159"/>
              <a:gd fmla="*/ 27547 h 69057" name="TY159"/>
              <a:gd fmla="*/ 67452 w 67642" name="TX160"/>
              <a:gd fmla="*/ 27547 h 69057" name="TY160"/>
              <a:gd fmla="*/ 67074 w 67642" name="TX161"/>
              <a:gd fmla="*/ 26792 h 69057" name="TY161"/>
              <a:gd fmla="*/ 66791 w 67642" name="TX162"/>
              <a:gd fmla="*/ 25660 h 69057" name="TY162"/>
              <a:gd fmla="*/ 66508 w 67642" name="TX163"/>
              <a:gd fmla="*/ 24528 h 69057" name="TY163"/>
              <a:gd fmla="*/ 66414 w 67642" name="TX164"/>
              <a:gd fmla="*/ 23585 h 69057" name="TY164"/>
              <a:gd fmla="*/ 66320 w 67642" name="TX165"/>
              <a:gd fmla="*/ 23679 h 69057" name="TY165"/>
              <a:gd fmla="*/ 66320 w 67642" name="TX166"/>
              <a:gd fmla="*/ 23490 h 69057" name="TY166"/>
              <a:gd fmla="*/ 65942 w 67642" name="TX167"/>
              <a:gd fmla="*/ 22924 h 69057" name="TY167"/>
              <a:gd fmla="*/ 65565 w 67642" name="TX168"/>
              <a:gd fmla="*/ 22358 h 69057" name="TY168"/>
              <a:gd fmla="*/ 64527 w 67642" name="TX169"/>
              <a:gd fmla="*/ 21132 h 69057" name="TY169"/>
              <a:gd fmla="*/ 63584 w 67642" name="TX170"/>
              <a:gd fmla="*/ 19906 h 69057" name="TY170"/>
              <a:gd fmla="*/ 63207 w 67642" name="TX171"/>
              <a:gd fmla="*/ 19340 h 69057" name="TY171"/>
              <a:gd fmla="*/ 63018 w 67642" name="TX172"/>
              <a:gd fmla="*/ 18774 h 69057" name="TY172"/>
              <a:gd fmla="*/ 63112 w 67642" name="TX173"/>
              <a:gd fmla="*/ 18962 h 69057" name="TY173"/>
              <a:gd fmla="*/ 63301 w 67642" name="TX174"/>
              <a:gd fmla="*/ 19057 h 69057" name="TY174"/>
              <a:gd fmla="*/ 63301 w 67642" name="TX175"/>
              <a:gd fmla="*/ 19057 h 69057" name="TY175"/>
              <a:gd fmla="*/ 63207 w 67642" name="TX176"/>
              <a:gd fmla="*/ 18868 h 69057" name="TY176"/>
              <a:gd fmla="*/ 62923 w 67642" name="TX177"/>
              <a:gd fmla="*/ 18491 h 69057" name="TY177"/>
              <a:gd fmla="*/ 61980 w 67642" name="TX178"/>
              <a:gd fmla="*/ 17453 h 69057" name="TY178"/>
              <a:gd fmla="*/ 61037 w 67642" name="TX179"/>
              <a:gd fmla="*/ 16509 h 69057" name="TY179"/>
              <a:gd fmla="*/ 61037 w 67642" name="TX180"/>
              <a:gd fmla="*/ 16698 h 69057" name="TY180"/>
              <a:gd fmla="*/ 61037 w 67642" name="TX181"/>
              <a:gd fmla="*/ 16887 h 69057" name="TY181"/>
              <a:gd fmla="*/ 60093 w 67642" name="TX182"/>
              <a:gd fmla="*/ 15943 h 69057" name="TY182"/>
              <a:gd fmla="*/ 60376 w 67642" name="TX183"/>
              <a:gd fmla="*/ 16321 h 69057" name="TY183"/>
              <a:gd fmla="*/ 59527 w 67642" name="TX184"/>
              <a:gd fmla="*/ 15377 h 69057" name="TY184"/>
              <a:gd fmla="*/ 59056 w 67642" name="TX185"/>
              <a:gd fmla="*/ 14906 h 69057" name="TY185"/>
              <a:gd fmla="*/ 59244 w 67642" name="TX186"/>
              <a:gd fmla="*/ 14906 h 69057" name="TY186"/>
              <a:gd fmla="*/ 59905 w 67642" name="TX187"/>
              <a:gd fmla="*/ 15472 h 69057" name="TY187"/>
              <a:gd fmla="*/ 59905 w 67642" name="TX188"/>
              <a:gd fmla="*/ 15472 h 69057" name="TY188"/>
              <a:gd fmla="*/ 57641 w 67642" name="TX189"/>
              <a:gd fmla="*/ 13396 h 69057" name="TY189"/>
              <a:gd fmla="*/ 58112 w 67642" name="TX190"/>
              <a:gd fmla="*/ 13868 h 69057" name="TY190"/>
              <a:gd fmla="*/ 56886 w 67642" name="TX191"/>
              <a:gd fmla="*/ 13019 h 69057" name="TY191"/>
              <a:gd fmla="*/ 55754 w 67642" name="TX192"/>
              <a:gd fmla="*/ 12453 h 69057" name="TY192"/>
              <a:gd fmla="*/ 56603 w 67642" name="TX193"/>
              <a:gd fmla="*/ 13113 h 69057" name="TY193"/>
              <a:gd fmla="*/ 57452 w 67642" name="TX194"/>
              <a:gd fmla="*/ 13774 h 69057" name="TY194"/>
              <a:gd fmla="*/ 58961 w 67642" name="TX195"/>
              <a:gd fmla="*/ 15283 h 69057" name="TY195"/>
              <a:gd fmla="*/ 60376 w 67642" name="TX196"/>
              <a:gd fmla="*/ 16604 h 69057" name="TY196"/>
              <a:gd fmla="*/ 61225 w 67642" name="TX197"/>
              <a:gd fmla="*/ 17264 h 69057" name="TY197"/>
              <a:gd fmla="*/ 62074 w 67642" name="TX198"/>
              <a:gd fmla="*/ 17925 h 69057" name="TY198"/>
              <a:gd fmla="*/ 62074 w 67642" name="TX199"/>
              <a:gd fmla="*/ 17925 h 69057" name="TY199"/>
              <a:gd fmla="*/ 61414 w 67642" name="TX200"/>
              <a:gd fmla="*/ 17547 h 69057" name="TY200"/>
              <a:gd fmla="*/ 60659 w 67642" name="TX201"/>
              <a:gd fmla="*/ 16981 h 69057" name="TY201"/>
              <a:gd fmla="*/ 60754 w 67642" name="TX202"/>
              <a:gd fmla="*/ 17264 h 69057" name="TY202"/>
              <a:gd fmla="*/ 60942 w 67642" name="TX203"/>
              <a:gd fmla="*/ 17642 h 69057" name="TY203"/>
              <a:gd fmla="*/ 61980 w 67642" name="TX204"/>
              <a:gd fmla="*/ 19151 h 69057" name="TY204"/>
              <a:gd fmla="*/ 63301 w 67642" name="TX205"/>
              <a:gd fmla="*/ 20943 h 69057" name="TY205"/>
              <a:gd fmla="*/ 63207 w 67642" name="TX206"/>
              <a:gd fmla="*/ 20943 h 69057" name="TY206"/>
              <a:gd fmla="*/ 63395 w 67642" name="TX207"/>
              <a:gd fmla="*/ 21038 h 69057" name="TY207"/>
              <a:gd fmla="*/ 63490 w 67642" name="TX208"/>
              <a:gd fmla="*/ 21321 h 69057" name="TY208"/>
              <a:gd fmla="*/ 63678 w 67642" name="TX209"/>
              <a:gd fmla="*/ 21604 h 69057" name="TY209"/>
              <a:gd fmla="*/ 63773 w 67642" name="TX210"/>
              <a:gd fmla="*/ 21698 h 69057" name="TY210"/>
              <a:gd fmla="*/ 63584 w 67642" name="TX211"/>
              <a:gd fmla="*/ 21321 h 69057" name="TY211"/>
              <a:gd fmla="*/ 63584 w 67642" name="TX212"/>
              <a:gd fmla="*/ 21321 h 69057" name="TY212"/>
              <a:gd fmla="*/ 64244 w 67642" name="TX213"/>
              <a:gd fmla="*/ 22170 h 69057" name="TY213"/>
              <a:gd fmla="*/ 64716 w 67642" name="TX214"/>
              <a:gd fmla="*/ 22641 h 69057" name="TY214"/>
              <a:gd fmla="*/ 64905 w 67642" name="TX215"/>
              <a:gd fmla="*/ 22830 h 69057" name="TY215"/>
              <a:gd fmla="*/ 64999 w 67642" name="TX216"/>
              <a:gd fmla="*/ 22830 h 69057" name="TY216"/>
              <a:gd fmla="*/ 64999 w 67642" name="TX217"/>
              <a:gd fmla="*/ 22641 h 69057" name="TY217"/>
              <a:gd fmla="*/ 64905 w 67642" name="TX218"/>
              <a:gd fmla="*/ 22358 h 69057" name="TY218"/>
              <a:gd fmla="*/ 65282 w 67642" name="TX219"/>
              <a:gd fmla="*/ 23207 h 69057" name="TY219"/>
              <a:gd fmla="*/ 65565 w 67642" name="TX220"/>
              <a:gd fmla="*/ 24056 h 69057" name="TY220"/>
              <a:gd fmla="*/ 66225 w 67642" name="TX221"/>
              <a:gd fmla="*/ 25943 h 69057" name="TY221"/>
              <a:gd fmla="*/ 66697 w 67642" name="TX222"/>
              <a:gd fmla="*/ 27830 h 69057" name="TY222"/>
              <a:gd fmla="*/ 66886 w 67642" name="TX223"/>
              <a:gd fmla="*/ 28490 h 69057" name="TY223"/>
              <a:gd fmla="*/ 66980 w 67642" name="TX224"/>
              <a:gd fmla="*/ 28868 h 69057" name="TY224"/>
              <a:gd fmla="*/ 66886 w 67642" name="TX225"/>
              <a:gd fmla="*/ 28962 h 69057" name="TY225"/>
              <a:gd fmla="*/ 66697 w 67642" name="TX226"/>
              <a:gd fmla="*/ 28679 h 69057" name="TY226"/>
              <a:gd fmla="*/ 66697 w 67642" name="TX227"/>
              <a:gd fmla="*/ 29245 h 69057" name="TY227"/>
              <a:gd fmla="*/ 66791 w 67642" name="TX228"/>
              <a:gd fmla="*/ 29905 h 69057" name="TY228"/>
              <a:gd fmla="*/ 66886 w 67642" name="TX229"/>
              <a:gd fmla="*/ 29905 h 69057" name="TY229"/>
              <a:gd fmla="*/ 66886 w 67642" name="TX230"/>
              <a:gd fmla="*/ 30094 h 69057" name="TY230"/>
              <a:gd fmla="*/ 66886 w 67642" name="TX231"/>
              <a:gd fmla="*/ 30566 h 69057" name="TY231"/>
              <a:gd fmla="*/ 66697 w 67642" name="TX232"/>
              <a:gd fmla="*/ 30377 h 69057" name="TY232"/>
              <a:gd fmla="*/ 66603 w 67642" name="TX233"/>
              <a:gd fmla="*/ 30188 h 69057" name="TY233"/>
              <a:gd fmla="*/ 66603 w 67642" name="TX234"/>
              <a:gd fmla="*/ 30094 h 69057" name="TY234"/>
              <a:gd fmla="*/ 66697 w 67642" name="TX235"/>
              <a:gd fmla="*/ 29905 h 69057" name="TY235"/>
              <a:gd fmla="*/ 66508 w 67642" name="TX236"/>
              <a:gd fmla="*/ 28679 h 69057" name="TY236"/>
              <a:gd fmla="*/ 66225 w 67642" name="TX237"/>
              <a:gd fmla="*/ 27358 h 69057" name="TY237"/>
              <a:gd fmla="*/ 66603 w 67642" name="TX238"/>
              <a:gd fmla="*/ 30283 h 69057" name="TY238"/>
              <a:gd fmla="*/ 66697 w 67642" name="TX239"/>
              <a:gd fmla="*/ 31792 h 69057" name="TY239"/>
              <a:gd fmla="*/ 66697 w 67642" name="TX240"/>
              <a:gd fmla="*/ 33302 h 69057" name="TY240"/>
              <a:gd fmla="*/ 66603 w 67642" name="TX241"/>
              <a:gd fmla="*/ 34717 h 69057" name="TY241"/>
              <a:gd fmla="*/ 66414 w 67642" name="TX242"/>
              <a:gd fmla="*/ 36226 h 69057" name="TY242"/>
              <a:gd fmla="*/ 66131 w 67642" name="TX243"/>
              <a:gd fmla="*/ 37547 h 69057" name="TY243"/>
              <a:gd fmla="*/ 65659 w 67642" name="TX244"/>
              <a:gd fmla="*/ 38962 h 69057" name="TY244"/>
              <a:gd fmla="*/ 65848 w 67642" name="TX245"/>
              <a:gd fmla="*/ 38584 h 69057" name="TY245"/>
              <a:gd fmla="*/ 65942 w 67642" name="TX246"/>
              <a:gd fmla="*/ 38584 h 69057" name="TY246"/>
              <a:gd fmla="*/ 65848 w 67642" name="TX247"/>
              <a:gd fmla="*/ 39245 h 69057" name="TY247"/>
              <a:gd fmla="*/ 65565 w 67642" name="TX248"/>
              <a:gd fmla="*/ 40188 h 69057" name="TY248"/>
              <a:gd fmla="*/ 65471 w 67642" name="TX249"/>
              <a:gd fmla="*/ 40471 h 69057" name="TY249"/>
              <a:gd fmla="*/ 65282 w 67642" name="TX250"/>
              <a:gd fmla="*/ 40660 h 69057" name="TY250"/>
              <a:gd fmla="*/ 65282 w 67642" name="TX251"/>
              <a:gd fmla="*/ 40566 h 69057" name="TY251"/>
              <a:gd fmla="*/ 65093 w 67642" name="TX252"/>
              <a:gd fmla="*/ 41132 h 69057" name="TY252"/>
              <a:gd fmla="*/ 64433 w 67642" name="TX253"/>
              <a:gd fmla="*/ 43018 h 69057" name="TY253"/>
              <a:gd fmla="*/ 63678 w 67642" name="TX254"/>
              <a:gd fmla="*/ 45282 h 69057" name="TY254"/>
              <a:gd fmla="*/ 62735 w 67642" name="TX255"/>
              <a:gd fmla="*/ 47264 h 69057" name="TY255"/>
              <a:gd fmla="*/ 61697 w 67642" name="TX256"/>
              <a:gd fmla="*/ 49056 h 69057" name="TY256"/>
              <a:gd fmla="*/ 60659 w 67642" name="TX257"/>
              <a:gd fmla="*/ 50943 h 69057" name="TY257"/>
              <a:gd fmla="*/ 59433 w 67642" name="TX258"/>
              <a:gd fmla="*/ 52735 h 69057" name="TY258"/>
              <a:gd fmla="*/ 58207 w 67642" name="TX259"/>
              <a:gd fmla="*/ 54433 h 69057" name="TY259"/>
              <a:gd fmla="*/ 56886 w 67642" name="TX260"/>
              <a:gd fmla="*/ 56037 h 69057" name="TY260"/>
              <a:gd fmla="*/ 55376 w 67642" name="TX261"/>
              <a:gd fmla="*/ 57641 h 69057" name="TY261"/>
              <a:gd fmla="*/ 53867 w 67642" name="TX262"/>
              <a:gd fmla="*/ 59150 h 69057" name="TY262"/>
              <a:gd fmla="*/ 52169 w 67642" name="TX263"/>
              <a:gd fmla="*/ 60376 h 69057" name="TY263"/>
              <a:gd fmla="*/ 48961 w 67642" name="TX264"/>
              <a:gd fmla="*/ 62452 h 69057" name="TY264"/>
              <a:gd fmla="*/ 44528 w 67642" name="TX265"/>
              <a:gd fmla="*/ 65282 h 69057" name="TY265"/>
              <a:gd fmla="*/ 44622 w 67642" name="TX266"/>
              <a:gd fmla="*/ 65188 h 69057" name="TY266"/>
              <a:gd fmla="*/ 44716 w 67642" name="TX267"/>
              <a:gd fmla="*/ 65093 h 69057" name="TY267"/>
              <a:gd fmla="*/ 45094 w 67642" name="TX268"/>
              <a:gd fmla="*/ 64810 h 69057" name="TY268"/>
              <a:gd fmla="*/ 45660 w 67642" name="TX269"/>
              <a:gd fmla="*/ 64527 h 69057" name="TY269"/>
              <a:gd fmla="*/ 43867 w 67642" name="TX270"/>
              <a:gd fmla="*/ 65376 h 69057" name="TY270"/>
              <a:gd fmla="*/ 43113 w 67642" name="TX271"/>
              <a:gd fmla="*/ 65754 h 69057" name="TY271"/>
              <a:gd fmla="*/ 42924 w 67642" name="TX272"/>
              <a:gd fmla="*/ 65754 h 69057" name="TY272"/>
              <a:gd fmla="*/ 43113 w 67642" name="TX273"/>
              <a:gd fmla="*/ 65659 h 69057" name="TY273"/>
              <a:gd fmla="*/ 41603 w 67642" name="TX274"/>
              <a:gd fmla="*/ 66037 h 69057" name="TY274"/>
              <a:gd fmla="*/ 39999 w 67642" name="TX275"/>
              <a:gd fmla="*/ 66320 h 69057" name="TY275"/>
              <a:gd fmla="*/ 38396 w 67642" name="TX276"/>
              <a:gd fmla="*/ 66508 h 69057" name="TY276"/>
              <a:gd fmla="*/ 36792 w 67642" name="TX277"/>
              <a:gd fmla="*/ 66697 h 69057" name="TY277"/>
              <a:gd fmla="*/ 33584 w 67642" name="TX278"/>
              <a:gd fmla="*/ 66980 h 69057" name="TY278"/>
              <a:gd fmla="*/ 32169 w 67642" name="TX279"/>
              <a:gd fmla="*/ 67169 h 69057" name="TY279"/>
              <a:gd fmla="*/ 30754 w 67642" name="TX280"/>
              <a:gd fmla="*/ 67357 h 69057" name="TY280"/>
              <a:gd fmla="*/ 30094 w 67642" name="TX281"/>
              <a:gd fmla="*/ 67357 h 69057" name="TY281"/>
              <a:gd fmla="*/ 29339 w 67642" name="TX282"/>
              <a:gd fmla="*/ 67263 h 69057" name="TY282"/>
              <a:gd fmla="*/ 27830 w 67642" name="TX283"/>
              <a:gd fmla="*/ 66886 h 69057" name="TY283"/>
              <a:gd fmla="*/ 26415 w 67642" name="TX284"/>
              <a:gd fmla="*/ 66508 h 69057" name="TY284"/>
              <a:gd fmla="*/ 25754 w 67642" name="TX285"/>
              <a:gd fmla="*/ 66414 h 69057" name="TY285"/>
              <a:gd fmla="*/ 25094 w 67642" name="TX286"/>
              <a:gd fmla="*/ 66414 h 69057" name="TY286"/>
              <a:gd fmla="*/ 25566 w 67642" name="TX287"/>
              <a:gd fmla="*/ 66980 h 69057" name="TY287"/>
              <a:gd fmla="*/ 25471 w 67642" name="TX288"/>
              <a:gd fmla="*/ 67074 h 69057" name="TY288"/>
              <a:gd fmla="*/ 25188 w 67642" name="TX289"/>
              <a:gd fmla="*/ 66980 h 69057" name="TY289"/>
              <a:gd fmla="*/ 24339 w 67642" name="TX290"/>
              <a:gd fmla="*/ 66791 h 69057" name="TY290"/>
              <a:gd fmla="*/ 23773 w 67642" name="TX291"/>
              <a:gd fmla="*/ 66508 h 69057" name="TY291"/>
              <a:gd fmla="*/ 24245 w 67642" name="TX292"/>
              <a:gd fmla="*/ 66414 h 69057" name="TY292"/>
              <a:gd fmla="*/ 24717 w 67642" name="TX293"/>
              <a:gd fmla="*/ 66603 h 69057" name="TY293"/>
              <a:gd fmla="*/ 24811 w 67642" name="TX294"/>
              <a:gd fmla="*/ 66414 h 69057" name="TY294"/>
              <a:gd fmla="*/ 24811 w 67642" name="TX295"/>
              <a:gd fmla="*/ 66320 h 69057" name="TY295"/>
              <a:gd fmla="*/ 24717 w 67642" name="TX296"/>
              <a:gd fmla="*/ 66225 h 69057" name="TY296"/>
              <a:gd fmla="*/ 24528 w 67642" name="TX297"/>
              <a:gd fmla="*/ 66131 h 69057" name="TY297"/>
              <a:gd fmla="*/ 24151 w 67642" name="TX298"/>
              <a:gd fmla="*/ 66225 h 69057" name="TY298"/>
              <a:gd fmla="*/ 23679 w 67642" name="TX299"/>
              <a:gd fmla="*/ 66320 h 69057" name="TY299"/>
              <a:gd fmla="*/ 23018 w 67642" name="TX300"/>
              <a:gd fmla="*/ 66414 h 69057" name="TY300"/>
              <a:gd fmla="*/ 23490 w 67642" name="TX301"/>
              <a:gd fmla="*/ 66225 h 69057" name="TY301"/>
              <a:gd fmla="*/ 22075 w 67642" name="TX302"/>
              <a:gd fmla="*/ 65942 h 69057" name="TY302"/>
              <a:gd fmla="*/ 20943 w 67642" name="TX303"/>
              <a:gd fmla="*/ 65659 h 69057" name="TY303"/>
              <a:gd fmla="*/ 20000 w 67642" name="TX304"/>
              <a:gd fmla="*/ 65282 h 69057" name="TY304"/>
              <a:gd fmla="*/ 19056 w 67642" name="TX305"/>
              <a:gd fmla="*/ 64810 h 69057" name="TY305"/>
              <a:gd fmla="*/ 19056 w 67642" name="TX306"/>
              <a:gd fmla="*/ 64810 h 69057" name="TY306"/>
              <a:gd fmla="*/ 19717 w 67642" name="TX307"/>
              <a:gd fmla="*/ 64999 h 69057" name="TY307"/>
              <a:gd fmla="*/ 19151 w 67642" name="TX308"/>
              <a:gd fmla="*/ 64716 h 69057" name="TY308"/>
              <a:gd fmla="*/ 18962 w 67642" name="TX309"/>
              <a:gd fmla="*/ 64810 h 69057" name="TY309"/>
              <a:gd fmla="*/ 19151 w 67642" name="TX310"/>
              <a:gd fmla="*/ 64905 h 69057" name="TY310"/>
              <a:gd fmla="*/ 18490 w 67642" name="TX311"/>
              <a:gd fmla="*/ 64905 h 69057" name="TY311"/>
              <a:gd fmla="*/ 17830 w 67642" name="TX312"/>
              <a:gd fmla="*/ 64716 h 69057" name="TY312"/>
              <a:gd fmla="*/ 17264 w 67642" name="TX313"/>
              <a:gd fmla="*/ 64527 h 69057" name="TY313"/>
              <a:gd fmla="*/ 16698 w 67642" name="TX314"/>
              <a:gd fmla="*/ 64150 h 69057" name="TY314"/>
              <a:gd fmla="*/ 16981 w 67642" name="TX315"/>
              <a:gd fmla="*/ 64056 h 69057" name="TY315"/>
              <a:gd fmla="*/ 17264 w 67642" name="TX316"/>
              <a:gd fmla="*/ 64150 h 69057" name="TY316"/>
              <a:gd fmla="*/ 17264 w 67642" name="TX317"/>
              <a:gd fmla="*/ 64150 h 69057" name="TY317"/>
              <a:gd fmla="*/ 15188 w 67642" name="TX318"/>
              <a:gd fmla="*/ 63207 h 69057" name="TY318"/>
              <a:gd fmla="*/ 14622 w 67642" name="TX319"/>
              <a:gd fmla="*/ 62829 h 69057" name="TY319"/>
              <a:gd fmla="*/ 14717 w 67642" name="TX320"/>
              <a:gd fmla="*/ 62924 h 69057" name="TY320"/>
              <a:gd fmla="*/ 13773 w 67642" name="TX321"/>
              <a:gd fmla="*/ 62546 h 69057" name="TY321"/>
              <a:gd fmla="*/ 12924 w 67642" name="TX322"/>
              <a:gd fmla="*/ 62075 h 69057" name="TY322"/>
              <a:gd fmla="*/ 12358 w 67642" name="TX323"/>
              <a:gd fmla="*/ 61697 h 69057" name="TY323"/>
              <a:gd fmla="*/ 12264 w 67642" name="TX324"/>
              <a:gd fmla="*/ 61508 h 69057" name="TY324"/>
              <a:gd fmla="*/ 12170 w 67642" name="TX325"/>
              <a:gd fmla="*/ 61320 h 69057" name="TY325"/>
              <a:gd fmla="*/ 11698 w 67642" name="TX326"/>
              <a:gd fmla="*/ 60942 h 69057" name="TY326"/>
              <a:gd fmla="*/ 11132 w 67642" name="TX327"/>
              <a:gd fmla="*/ 60471 h 69057" name="TY327"/>
              <a:gd fmla="*/ 9906 w 67642" name="TX328"/>
              <a:gd fmla="*/ 59244 h 69057" name="TY328"/>
              <a:gd fmla="*/ 9906 w 67642" name="TX329"/>
              <a:gd fmla="*/ 59244 h 69057" name="TY329"/>
              <a:gd fmla="*/ 10566 w 67642" name="TX330"/>
              <a:gd fmla="*/ 59527 h 69057" name="TY330"/>
              <a:gd fmla="*/ 9434 w 67642" name="TX331"/>
              <a:gd fmla="*/ 58584 h 69057" name="TY331"/>
              <a:gd fmla="*/ 8207 w 67642" name="TX332"/>
              <a:gd fmla="*/ 57546 h 69057" name="TY332"/>
              <a:gd fmla="*/ 7547 w 67642" name="TX333"/>
              <a:gd fmla="*/ 56886 h 69057" name="TY333"/>
              <a:gd fmla="*/ 6981 w 67642" name="TX334"/>
              <a:gd fmla="*/ 56131 h 69057" name="TY334"/>
              <a:gd fmla="*/ 6226 w 67642" name="TX335"/>
              <a:gd fmla="*/ 55094 h 69057" name="TY335"/>
              <a:gd fmla="*/ 6415 w 67642" name="TX336"/>
              <a:gd fmla="*/ 55377 h 69057" name="TY336"/>
              <a:gd fmla="*/ 6038 w 67642" name="TX337"/>
              <a:gd fmla="*/ 54905 h 69057" name="TY337"/>
              <a:gd fmla="*/ 5472 w 67642" name="TX338"/>
              <a:gd fmla="*/ 54244 h 69057" name="TY338"/>
              <a:gd fmla="*/ 5283 w 67642" name="TX339"/>
              <a:gd fmla="*/ 53961 h 69057" name="TY339"/>
              <a:gd fmla="*/ 5094 w 67642" name="TX340"/>
              <a:gd fmla="*/ 53867 h 69057" name="TY340"/>
              <a:gd fmla="*/ 5377 w 67642" name="TX341"/>
              <a:gd fmla="*/ 54622 h 69057" name="TY341"/>
              <a:gd fmla="*/ 5849 w 67642" name="TX342"/>
              <a:gd fmla="*/ 55282 h 69057" name="TY342"/>
              <a:gd fmla="*/ 6321 w 67642" name="TX343"/>
              <a:gd fmla="*/ 55943 h 69057" name="TY343"/>
              <a:gd fmla="*/ 6698 w 67642" name="TX344"/>
              <a:gd fmla="*/ 56603 h 69057" name="TY344"/>
              <a:gd fmla="*/ 6226 w 67642" name="TX345"/>
              <a:gd fmla="*/ 56226 h 69057" name="TY345"/>
              <a:gd fmla="*/ 5943 w 67642" name="TX346"/>
              <a:gd fmla="*/ 55848 h 69057" name="TY346"/>
              <a:gd fmla="*/ 6038 w 67642" name="TX347"/>
              <a:gd fmla="*/ 56037 h 69057" name="TY347"/>
              <a:gd fmla="*/ 5943 w 67642" name="TX348"/>
              <a:gd fmla="*/ 55943 h 69057" name="TY348"/>
              <a:gd fmla="*/ 5377 w 67642" name="TX349"/>
              <a:gd fmla="*/ 55188 h 69057" name="TY349"/>
              <a:gd fmla="*/ 5000 w 67642" name="TX350"/>
              <a:gd fmla="*/ 54716 h 69057" name="TY350"/>
              <a:gd fmla="*/ 4717 w 67642" name="TX351"/>
              <a:gd fmla="*/ 54150 h 69057" name="TY351"/>
              <a:gd fmla="*/ 4528 w 67642" name="TX352"/>
              <a:gd fmla="*/ 53678 h 69057" name="TY352"/>
              <a:gd fmla="*/ 4528 w 67642" name="TX353"/>
              <a:gd fmla="*/ 53584 h 69057" name="TY353"/>
              <a:gd fmla="*/ 4623 w 67642" name="TX354"/>
              <a:gd fmla="*/ 53395 h 69057" name="TY354"/>
              <a:gd fmla="*/ 5094 w 67642" name="TX355"/>
              <a:gd fmla="*/ 54244 h 69057" name="TY355"/>
              <a:gd fmla="*/ 4717 w 67642" name="TX356"/>
              <a:gd fmla="*/ 53301 h 69057" name="TY356"/>
              <a:gd fmla="*/ 4528 w 67642" name="TX357"/>
              <a:gd fmla="*/ 53018 h 69057" name="TY357"/>
              <a:gd fmla="*/ 4151 w 67642" name="TX358"/>
              <a:gd fmla="*/ 52263 h 69057" name="TY358"/>
              <a:gd fmla="*/ 4151 w 67642" name="TX359"/>
              <a:gd fmla="*/ 52169 h 69057" name="TY359"/>
              <a:gd fmla="*/ 3774 w 67642" name="TX360"/>
              <a:gd fmla="*/ 51509 h 69057" name="TY360"/>
              <a:gd fmla="*/ 3396 w 67642" name="TX361"/>
              <a:gd fmla="*/ 50660 h 69057" name="TY361"/>
              <a:gd fmla="*/ 3585 w 67642" name="TX362"/>
              <a:gd fmla="*/ 51603 h 69057" name="TY362"/>
              <a:gd fmla="*/ 3396 w 67642" name="TX363"/>
              <a:gd fmla="*/ 51226 h 69057" name="TY363"/>
              <a:gd fmla="*/ 3208 w 67642" name="TX364"/>
              <a:gd fmla="*/ 50848 h 69057" name="TY364"/>
              <a:gd fmla="*/ 3208 w 67642" name="TX365"/>
              <a:gd fmla="*/ 50471 h 69057" name="TY365"/>
              <a:gd fmla="*/ 3208 w 67642" name="TX366"/>
              <a:gd fmla="*/ 50094 h 69057" name="TY366"/>
              <a:gd fmla="*/ 3585 w 67642" name="TX367"/>
              <a:gd fmla="*/ 50754 h 69057" name="TY367"/>
              <a:gd fmla="*/ 3868 w 67642" name="TX368"/>
              <a:gd fmla="*/ 51509 h 69057" name="TY368"/>
              <a:gd fmla="*/ 3868 w 67642" name="TX369"/>
              <a:gd fmla="*/ 51509 h 69057" name="TY369"/>
              <a:gd fmla="*/ 3208 w 67642" name="TX370"/>
              <a:gd fmla="*/ 49528 h 69057" name="TY370"/>
              <a:gd fmla="*/ 3208 w 67642" name="TX371"/>
              <a:gd fmla="*/ 49528 h 69057" name="TY371"/>
              <a:gd fmla="*/ 3868 w 67642" name="TX372"/>
              <a:gd fmla="*/ 50754 h 69057" name="TY372"/>
              <a:gd fmla="*/ 3208 w 67642" name="TX373"/>
              <a:gd fmla="*/ 48962 h 69057" name="TY373"/>
              <a:gd fmla="*/ 3585 w 67642" name="TX374"/>
              <a:gd fmla="*/ 49339 h 69057" name="TY374"/>
              <a:gd fmla="*/ 3774 w 67642" name="TX375"/>
              <a:gd fmla="*/ 49433 h 69057" name="TY375"/>
              <a:gd fmla="*/ 3962 w 67642" name="TX376"/>
              <a:gd fmla="*/ 49528 h 69057" name="TY376"/>
              <a:gd fmla="*/ 4057 w 67642" name="TX377"/>
              <a:gd fmla="*/ 49905 h 69057" name="TY377"/>
              <a:gd fmla="*/ 3868 w 67642" name="TX378"/>
              <a:gd fmla="*/ 48962 h 69057" name="TY378"/>
              <a:gd fmla="*/ 3491 w 67642" name="TX379"/>
              <a:gd fmla="*/ 47924 h 69057" name="TY379"/>
              <a:gd fmla="*/ 2641 w 67642" name="TX380"/>
              <a:gd fmla="*/ 45565 h 69057" name="TY380"/>
              <a:gd fmla="*/ 2170 w 67642" name="TX381"/>
              <a:gd fmla="*/ 43867 h 69057" name="TY381"/>
              <a:gd fmla="*/ 1698 w 67642" name="TX382"/>
              <a:gd fmla="*/ 41886 h 69057" name="TY382"/>
              <a:gd fmla="*/ 1698 w 67642" name="TX383"/>
              <a:gd fmla="*/ 41886 h 69057" name="TY383"/>
              <a:gd fmla="*/ 1887 w 67642" name="TX384"/>
              <a:gd fmla="*/ 42075 h 69057" name="TY384"/>
              <a:gd fmla="*/ 1981 w 67642" name="TX385"/>
              <a:gd fmla="*/ 41981 h 69057" name="TY385"/>
              <a:gd fmla="*/ 2075 w 67642" name="TX386"/>
              <a:gd fmla="*/ 42075 h 69057" name="TY386"/>
              <a:gd fmla="*/ 2264 w 67642" name="TX387"/>
              <a:gd fmla="*/ 42169 h 69057" name="TY387"/>
              <a:gd fmla="*/ 2170 w 67642" name="TX388"/>
              <a:gd fmla="*/ 40283 h 69057" name="TY388"/>
              <a:gd fmla="*/ 2075 w 67642" name="TX389"/>
              <a:gd fmla="*/ 38301 h 69057" name="TY389"/>
              <a:gd fmla="*/ 2170 w 67642" name="TX390"/>
              <a:gd fmla="*/ 36415 h 69057" name="TY390"/>
              <a:gd fmla="*/ 2358 w 67642" name="TX391"/>
              <a:gd fmla="*/ 35566 h 69057" name="TY391"/>
              <a:gd fmla="*/ 2453 w 67642" name="TX392"/>
              <a:gd fmla="*/ 34811 h 69057" name="TY392"/>
              <a:gd fmla="*/ 2830 w 67642" name="TX393"/>
              <a:gd fmla="*/ 32830 h 69057" name="TY393"/>
              <a:gd fmla="*/ 2830 w 67642" name="TX394"/>
              <a:gd fmla="*/ 33207 h 69057" name="TY394"/>
              <a:gd fmla="*/ 2924 w 67642" name="TX395"/>
              <a:gd fmla="*/ 33490 h 69057" name="TY395"/>
              <a:gd fmla="*/ 2924 w 67642" name="TX396"/>
              <a:gd fmla="*/ 32453 h 69057" name="TY396"/>
              <a:gd fmla="*/ 3019 w 67642" name="TX397"/>
              <a:gd fmla="*/ 31415 h 69057" name="TY397"/>
              <a:gd fmla="*/ 3396 w 67642" name="TX398"/>
              <a:gd fmla="*/ 29245 h 69057" name="TY398"/>
              <a:gd fmla="*/ 3868 w 67642" name="TX399"/>
              <a:gd fmla="*/ 27075 h 69057" name="TY399"/>
              <a:gd fmla="*/ 4623 w 67642" name="TX400"/>
              <a:gd fmla="*/ 25000 h 69057" name="TY400"/>
              <a:gd fmla="*/ 5566 w 67642" name="TX401"/>
              <a:gd fmla="*/ 22830 h 69057" name="TY401"/>
              <a:gd fmla="*/ 6604 w 67642" name="TX402"/>
              <a:gd fmla="*/ 20849 h 69057" name="TY402"/>
              <a:gd fmla="*/ 7830 w 67642" name="TX403"/>
              <a:gd fmla="*/ 18868 h 69057" name="TY403"/>
              <a:gd fmla="*/ 9151 w 67642" name="TX404"/>
              <a:gd fmla="*/ 16887 h 69057" name="TY404"/>
              <a:gd fmla="*/ 10566 w 67642" name="TX405"/>
              <a:gd fmla="*/ 15094 h 69057" name="TY405"/>
              <a:gd fmla="*/ 12075 w 67642" name="TX406"/>
              <a:gd fmla="*/ 13302 h 69057" name="TY406"/>
              <a:gd fmla="*/ 13773 w 67642" name="TX407"/>
              <a:gd fmla="*/ 11698 h 69057" name="TY407"/>
              <a:gd fmla="*/ 15377 w 67642" name="TX408"/>
              <a:gd fmla="*/ 10095 h 69057" name="TY408"/>
              <a:gd fmla="*/ 17170 w 67642" name="TX409"/>
              <a:gd fmla="*/ 8679 h 69057" name="TY409"/>
              <a:gd fmla="*/ 18962 w 67642" name="TX410"/>
              <a:gd fmla="*/ 7453 h 69057" name="TY410"/>
              <a:gd fmla="*/ 20754 w 67642" name="TX411"/>
              <a:gd fmla="*/ 6321 h 69057" name="TY411"/>
              <a:gd fmla="*/ 22547 w 67642" name="TX412"/>
              <a:gd fmla="*/ 5378 h 69057" name="TY412"/>
              <a:gd fmla="*/ 21603 w 67642" name="TX413"/>
              <a:gd fmla="*/ 6227 h 69057" name="TY413"/>
              <a:gd fmla="*/ 22641 w 67642" name="TX414"/>
              <a:gd fmla="*/ 5472 h 69057" name="TY414"/>
              <a:gd fmla="*/ 23302 w 67642" name="TX415"/>
              <a:gd fmla="*/ 5095 h 69057" name="TY415"/>
              <a:gd fmla="*/ 25377 w 67642" name="TX416"/>
              <a:gd fmla="*/ 4151 h 69057" name="TY416"/>
              <a:gd fmla="*/ 24811 w 67642" name="TX417"/>
              <a:gd fmla="*/ 4151 h 69057" name="TY417"/>
              <a:gd fmla="*/ 25660 w 67642" name="TX418"/>
              <a:gd fmla="*/ 3774 h 69057" name="TY418"/>
              <a:gd fmla="*/ 26886 w 67642" name="TX419"/>
              <a:gd fmla="*/ 3208 h 69057" name="TY419"/>
              <a:gd fmla="*/ 26603 w 67642" name="TX420"/>
              <a:gd fmla="*/ 3585 h 69057" name="TY420"/>
              <a:gd fmla="*/ 26886 w 67642" name="TX421"/>
              <a:gd fmla="*/ 3585 h 69057" name="TY421"/>
              <a:gd fmla="*/ 26886 w 67642" name="TX422"/>
              <a:gd fmla="*/ 3680 h 69057" name="TY422"/>
              <a:gd fmla="*/ 26792 w 67642" name="TX423"/>
              <a:gd fmla="*/ 3774 h 69057" name="TY423"/>
              <a:gd fmla="*/ 28301 w 67642" name="TX424"/>
              <a:gd fmla="*/ 3302 h 69057" name="TY424"/>
              <a:gd fmla="*/ 29622 w 67642" name="TX425"/>
              <a:gd fmla="*/ 2736 h 69057" name="TY425"/>
              <a:gd fmla="*/ 31037 w 67642" name="TX426"/>
              <a:gd fmla="*/ 2264 h 69057" name="TY426"/>
              <a:gd fmla="*/ 31792 w 67642" name="TX427"/>
              <a:gd fmla="*/ 2076 h 69057" name="TY427"/>
              <a:gd fmla="*/ 32641 w 67642" name="TX428"/>
              <a:gd fmla="*/ 1981 h 69057" name="TY428"/>
              <a:gd fmla="*/ 32547 w 67642" name="TX429"/>
              <a:gd fmla="*/ 2076 h 69057" name="TY429"/>
              <a:gd fmla="*/ 32924 w 67642" name="TX430"/>
              <a:gd fmla="*/ 1981 h 69057" name="TY430"/>
              <a:gd fmla="*/ 34245 w 67642" name="TX431"/>
              <a:gd fmla="*/ 1793 h 69057" name="TY431"/>
              <a:gd fmla="*/ 35848 w 67642" name="TX432"/>
              <a:gd fmla="*/ 1415 h 69057" name="TY432"/>
              <a:gd fmla="*/ 36981 w 67642" name="TX433"/>
              <a:gd fmla="*/ 1132 h 69057" name="TY433"/>
              <a:gd fmla="*/ 36981 w 67642" name="TX434"/>
              <a:gd fmla="*/ 1415 h 69057" name="TY434"/>
              <a:gd fmla="*/ 40943 w 67642" name="TX435"/>
              <a:gd fmla="*/ 1227 h 69057" name="TY435"/>
              <a:gd fmla="*/ 41509 w 67642" name="TX436"/>
              <a:gd fmla="*/ 1038 h 69057" name="TY436"/>
              <a:gd fmla="*/ 41697 w 67642" name="TX437"/>
              <a:gd fmla="*/ 1132 h 69057" name="TY437"/>
              <a:gd fmla="*/ 41509 w 67642" name="TX438"/>
              <a:gd fmla="*/ 1227 h 69057" name="TY438"/>
              <a:gd fmla="*/ 41320 w 67642" name="TX439"/>
              <a:gd fmla="*/ 1321 h 69057" name="TY439"/>
              <a:gd fmla="*/ 42263 w 67642" name="TX440"/>
              <a:gd fmla="*/ 1321 h 69057" name="TY440"/>
              <a:gd fmla="*/ 43113 w 67642" name="TX441"/>
              <a:gd fmla="*/ 1227 h 69057" name="TY441"/>
              <a:gd fmla="*/ 43396 w 67642" name="TX442"/>
              <a:gd fmla="*/ 1415 h 69057" name="TY442"/>
              <a:gd fmla="*/ 44056 w 67642" name="TX443"/>
              <a:gd fmla="*/ 1604 h 69057" name="TY443"/>
              <a:gd fmla="*/ 45943 w 67642" name="TX444"/>
              <a:gd fmla="*/ 2076 h 69057" name="TY444"/>
              <a:gd fmla="*/ 48018 w 67642" name="TX445"/>
              <a:gd fmla="*/ 2359 h 69057" name="TY445"/>
              <a:gd fmla="*/ 49622 w 67642" name="TX446"/>
              <a:gd fmla="*/ 2736 h 69057" name="TY446"/>
              <a:gd fmla="*/ 47641 w 67642" name="TX447"/>
              <a:gd fmla="*/ 1981 h 69057" name="TY447"/>
              <a:gd fmla="*/ 45282 w 67642" name="TX448"/>
              <a:gd fmla="*/ 1321 h 69057" name="TY448"/>
              <a:gd fmla="*/ 42735 w 67642" name="TX449"/>
              <a:gd fmla="*/ 755 h 69057" name="TY449"/>
              <a:gd fmla="*/ 40188 w 67642" name="TX450"/>
              <a:gd fmla="*/ 283 h 69057" name="TY450"/>
              <a:gd fmla="*/ 37735 w 67642" name="TX451"/>
              <a:gd fmla="*/ 95 h 69057" name="TY451"/>
              <a:gd fmla="*/ 35471 w 67642" name="TX452"/>
              <a:gd fmla="*/ 0 h 69057" name="TY45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</a:cxnLst>
            <a:rect l="l" t="t" r="r" b="b"/>
            <a:pathLst>
              <a:path w="67642" h="69057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29" name="Rect 0"/>
          <p:cNvSpPr>
            <a:spLocks/>
          </p:cNvSpPr>
          <p:nvPr/>
        </p:nvSpPr>
        <p:spPr>
          <a:xfrm rot="0">
            <a:off x="4274820" y="485775"/>
            <a:ext cx="492760" cy="398780"/>
          </a:xfrm>
          <a:custGeom>
            <a:gdLst>
              <a:gd fmla="*/ 7640 w 22533" name="TX0"/>
              <a:gd fmla="*/ 5499 h 18227" name="TY0"/>
              <a:gd fmla="*/ 7859 w 22533" name="TX1"/>
              <a:gd fmla="*/ 5524 h 18227" name="TY1"/>
              <a:gd fmla="*/ 8078 w 22533" name="TX2"/>
              <a:gd fmla="*/ 5572 h 18227" name="TY2"/>
              <a:gd fmla="*/ 8297 w 22533" name="TX3"/>
              <a:gd fmla="*/ 5645 h 18227" name="TY3"/>
              <a:gd fmla="*/ 8492 w 22533" name="TX4"/>
              <a:gd fmla="*/ 5743 h 18227" name="TY4"/>
              <a:gd fmla="*/ 8662 w 22533" name="TX5"/>
              <a:gd fmla="*/ 5840 h 18227" name="TY5"/>
              <a:gd fmla="*/ 8833 w 22533" name="TX6"/>
              <a:gd fmla="*/ 5986 h 18227" name="TY6"/>
              <a:gd fmla="*/ 9003 w 22533" name="TX7"/>
              <a:gd fmla="*/ 6132 h 18227" name="TY7"/>
              <a:gd fmla="*/ 9125 w 22533" name="TX8"/>
              <a:gd fmla="*/ 6302 h 18227" name="TY8"/>
              <a:gd fmla="*/ 9246 w 22533" name="TX9"/>
              <a:gd fmla="*/ 6473 h 18227" name="TY9"/>
              <a:gd fmla="*/ 9344 w 22533" name="TX10"/>
              <a:gd fmla="*/ 6667 h 18227" name="TY10"/>
              <a:gd fmla="*/ 9417 w 22533" name="TX11"/>
              <a:gd fmla="*/ 6862 h 18227" name="TY11"/>
              <a:gd fmla="*/ 9465 w 22533" name="TX12"/>
              <a:gd fmla="*/ 7081 h 18227" name="TY12"/>
              <a:gd fmla="*/ 9490 w 22533" name="TX13"/>
              <a:gd fmla="*/ 7300 h 18227" name="TY13"/>
              <a:gd fmla="*/ 9514 w 22533" name="TX14"/>
              <a:gd fmla="*/ 7543 h 18227" name="TY14"/>
              <a:gd fmla="*/ 9490 w 22533" name="TX15"/>
              <a:gd fmla="*/ 7762 h 18227" name="TY15"/>
              <a:gd fmla="*/ 9441 w 22533" name="TX16"/>
              <a:gd fmla="*/ 7932 h 18227" name="TY16"/>
              <a:gd fmla="*/ 9392 w 22533" name="TX17"/>
              <a:gd fmla="*/ 8103 h 18227" name="TY17"/>
              <a:gd fmla="*/ 9319 w 22533" name="TX18"/>
              <a:gd fmla="*/ 8249 h 18227" name="TY18"/>
              <a:gd fmla="*/ 9246 w 22533" name="TX19"/>
              <a:gd fmla="*/ 8419 h 18227" name="TY19"/>
              <a:gd fmla="*/ 9149 w 22533" name="TX20"/>
              <a:gd fmla="*/ 8541 h 18227" name="TY20"/>
              <a:gd fmla="*/ 9027 w 22533" name="TX21"/>
              <a:gd fmla="*/ 8687 h 18227" name="TY21"/>
              <a:gd fmla="*/ 8784 w 22533" name="TX22"/>
              <a:gd fmla="*/ 8906 h 18227" name="TY22"/>
              <a:gd fmla="*/ 8516 w 22533" name="TX23"/>
              <a:gd fmla="*/ 9100 h 18227" name="TY23"/>
              <a:gd fmla="*/ 8200 w 22533" name="TX24"/>
              <a:gd fmla="*/ 9246 h 18227" name="TY24"/>
              <a:gd fmla="*/ 7884 w 22533" name="TX25"/>
              <a:gd fmla="*/ 9368 h 18227" name="TY25"/>
              <a:gd fmla="*/ 7543 w 22533" name="TX26"/>
              <a:gd fmla="*/ 9417 h 18227" name="TY26"/>
              <a:gd fmla="*/ 7348 w 22533" name="TX27"/>
              <a:gd fmla="*/ 9441 h 18227" name="TY27"/>
              <a:gd fmla="*/ 7178 w 22533" name="TX28"/>
              <a:gd fmla="*/ 9441 h 18227" name="TY28"/>
              <a:gd fmla="*/ 6984 w 22533" name="TX29"/>
              <a:gd fmla="*/ 9417 h 18227" name="TY29"/>
              <a:gd fmla="*/ 6789 w 22533" name="TX30"/>
              <a:gd fmla="*/ 9368 h 18227" name="TY30"/>
              <a:gd fmla="*/ 6619 w 22533" name="TX31"/>
              <a:gd fmla="*/ 9295 h 18227" name="TY31"/>
              <a:gd fmla="*/ 6448 w 22533" name="TX32"/>
              <a:gd fmla="*/ 9222 h 18227" name="TY32"/>
              <a:gd fmla="*/ 6278 w 22533" name="TX33"/>
              <a:gd fmla="*/ 9149 h 18227" name="TY33"/>
              <a:gd fmla="*/ 6132 w 22533" name="TX34"/>
              <a:gd fmla="*/ 9027 h 18227" name="TY34"/>
              <a:gd fmla="*/ 5986 w 22533" name="TX35"/>
              <a:gd fmla="*/ 8930 h 18227" name="TY35"/>
              <a:gd fmla="*/ 5840 w 22533" name="TX36"/>
              <a:gd fmla="*/ 8784 h 18227" name="TY36"/>
              <a:gd fmla="*/ 5718 w 22533" name="TX37"/>
              <a:gd fmla="*/ 8638 h 18227" name="TY37"/>
              <a:gd fmla="*/ 5621 w 22533" name="TX38"/>
              <a:gd fmla="*/ 8492 h 18227" name="TY38"/>
              <a:gd fmla="*/ 5524 w 22533" name="TX39"/>
              <a:gd fmla="*/ 8322 h 18227" name="TY39"/>
              <a:gd fmla="*/ 5451 w 22533" name="TX40"/>
              <a:gd fmla="*/ 8151 h 18227" name="TY40"/>
              <a:gd fmla="*/ 5402 w 22533" name="TX41"/>
              <a:gd fmla="*/ 7981 h 18227" name="TY41"/>
              <a:gd fmla="*/ 5378 w 22533" name="TX42"/>
              <a:gd fmla="*/ 7786 h 18227" name="TY42"/>
              <a:gd fmla="*/ 5378 w 22533" name="TX43"/>
              <a:gd fmla="*/ 7543 h 18227" name="TY43"/>
              <a:gd fmla="*/ 5402 w 22533" name="TX44"/>
              <a:gd fmla="*/ 7324 h 18227" name="TY44"/>
              <a:gd fmla="*/ 5451 w 22533" name="TX45"/>
              <a:gd fmla="*/ 7130 h 18227" name="TY45"/>
              <a:gd fmla="*/ 5524 w 22533" name="TX46"/>
              <a:gd fmla="*/ 6911 h 18227" name="TY46"/>
              <a:gd fmla="*/ 5621 w 22533" name="TX47"/>
              <a:gd fmla="*/ 6716 h 18227" name="TY47"/>
              <a:gd fmla="*/ 5743 w 22533" name="TX48"/>
              <a:gd fmla="*/ 6521 h 18227" name="TY48"/>
              <a:gd fmla="*/ 5889 w 22533" name="TX49"/>
              <a:gd fmla="*/ 6351 h 18227" name="TY49"/>
              <a:gd fmla="*/ 6035 w 22533" name="TX50"/>
              <a:gd fmla="*/ 6181 h 18227" name="TY50"/>
              <a:gd fmla="*/ 6181 w 22533" name="TX51"/>
              <a:gd fmla="*/ 6035 h 18227" name="TY51"/>
              <a:gd fmla="*/ 6351 w 22533" name="TX52"/>
              <a:gd fmla="*/ 5937 h 18227" name="TY52"/>
              <a:gd fmla="*/ 6521 w 22533" name="TX53"/>
              <a:gd fmla="*/ 5840 h 18227" name="TY53"/>
              <a:gd fmla="*/ 6692 w 22533" name="TX54"/>
              <a:gd fmla="*/ 5743 h 18227" name="TY54"/>
              <a:gd fmla="*/ 7032 w 22533" name="TX55"/>
              <a:gd fmla="*/ 5621 h 18227" name="TY55"/>
              <a:gd fmla="*/ 7421 w 22533" name="TX56"/>
              <a:gd fmla="*/ 5499 h 18227" name="TY56"/>
              <a:gd fmla="*/ 7665 w 22533" name="TX58"/>
              <a:gd fmla="*/ 4988 h 18227" name="TY58"/>
              <a:gd fmla="*/ 7373 w 22533" name="TX59"/>
              <a:gd fmla="*/ 5013 h 18227" name="TY59"/>
              <a:gd fmla="*/ 7300 w 22533" name="TX60"/>
              <a:gd fmla="*/ 5013 h 18227" name="TY60"/>
              <a:gd fmla="*/ 7251 w 22533" name="TX61"/>
              <a:gd fmla="*/ 5037 h 18227" name="TY61"/>
              <a:gd fmla="*/ 7178 w 22533" name="TX62"/>
              <a:gd fmla="*/ 5110 h 18227" name="TY62"/>
              <a:gd fmla="*/ 6984 w 22533" name="TX63"/>
              <a:gd fmla="*/ 5159 h 18227" name="TY63"/>
              <a:gd fmla="*/ 6789 w 22533" name="TX64"/>
              <a:gd fmla="*/ 5207 h 18227" name="TY64"/>
              <a:gd fmla="*/ 6619 w 22533" name="TX65"/>
              <a:gd fmla="*/ 5280 h 18227" name="TY65"/>
              <a:gd fmla="*/ 6424 w 22533" name="TX66"/>
              <a:gd fmla="*/ 5353 h 18227" name="TY66"/>
              <a:gd fmla="*/ 6083 w 22533" name="TX67"/>
              <a:gd fmla="*/ 5548 h 18227" name="TY67"/>
              <a:gd fmla="*/ 5791 w 22533" name="TX68"/>
              <a:gd fmla="*/ 5791 h 18227" name="TY68"/>
              <a:gd fmla="*/ 5597 w 22533" name="TX69"/>
              <a:gd fmla="*/ 5962 h 18227" name="TY69"/>
              <a:gd fmla="*/ 5426 w 22533" name="TX70"/>
              <a:gd fmla="*/ 6156 h 18227" name="TY70"/>
              <a:gd fmla="*/ 5280 w 22533" name="TX71"/>
              <a:gd fmla="*/ 6400 h 18227" name="TY71"/>
              <a:gd fmla="*/ 5134 w 22533" name="TX72"/>
              <a:gd fmla="*/ 6619 h 18227" name="TY72"/>
              <a:gd fmla="*/ 5037 w 22533" name="TX73"/>
              <a:gd fmla="*/ 6862 h 18227" name="TY73"/>
              <a:gd fmla="*/ 4964 w 22533" name="TX74"/>
              <a:gd fmla="*/ 7130 h 18227" name="TY74"/>
              <a:gd fmla="*/ 4915 w 22533" name="TX75"/>
              <a:gd fmla="*/ 7397 h 18227" name="TY75"/>
              <a:gd fmla="*/ 4891 w 22533" name="TX76"/>
              <a:gd fmla="*/ 7665 h 18227" name="TY76"/>
              <a:gd fmla="*/ 4915 w 22533" name="TX77"/>
              <a:gd fmla="*/ 7908 h 18227" name="TY77"/>
              <a:gd fmla="*/ 4940 w 22533" name="TX78"/>
              <a:gd fmla="*/ 8151 h 18227" name="TY78"/>
              <a:gd fmla="*/ 5013 w 22533" name="TX79"/>
              <a:gd fmla="*/ 8395 h 18227" name="TY79"/>
              <a:gd fmla="*/ 5110 w 22533" name="TX80"/>
              <a:gd fmla="*/ 8614 h 18227" name="TY80"/>
              <a:gd fmla="*/ 5232 w 22533" name="TX81"/>
              <a:gd fmla="*/ 8808 h 18227" name="TY81"/>
              <a:gd fmla="*/ 5378 w 22533" name="TX82"/>
              <a:gd fmla="*/ 9003 h 18227" name="TY82"/>
              <a:gd fmla="*/ 5548 w 22533" name="TX83"/>
              <a:gd fmla="*/ 9173 h 18227" name="TY83"/>
              <a:gd fmla="*/ 5743 w 22533" name="TX84"/>
              <a:gd fmla="*/ 9344 h 18227" name="TY84"/>
              <a:gd fmla="*/ 5937 w 22533" name="TX85"/>
              <a:gd fmla="*/ 9490 h 18227" name="TY85"/>
              <a:gd fmla="*/ 6132 w 22533" name="TX86"/>
              <a:gd fmla="*/ 9611 h 18227" name="TY86"/>
              <a:gd fmla="*/ 6351 w 22533" name="TX87"/>
              <a:gd fmla="*/ 9709 h 18227" name="TY87"/>
              <a:gd fmla="*/ 6594 w 22533" name="TX88"/>
              <a:gd fmla="*/ 9806 h 18227" name="TY88"/>
              <a:gd fmla="*/ 6838 w 22533" name="TX89"/>
              <a:gd fmla="*/ 9855 h 18227" name="TY89"/>
              <a:gd fmla="*/ 7057 w 22533" name="TX90"/>
              <a:gd fmla="*/ 9903 h 18227" name="TY90"/>
              <a:gd fmla="*/ 7300 w 22533" name="TX91"/>
              <a:gd fmla="*/ 9928 h 18227" name="TY91"/>
              <a:gd fmla="*/ 7543 w 22533" name="TX92"/>
              <a:gd fmla="*/ 9903 h 18227" name="TY92"/>
              <a:gd fmla="*/ 7762 w 22533" name="TX93"/>
              <a:gd fmla="*/ 9879 h 18227" name="TY93"/>
              <a:gd fmla="*/ 7981 w 22533" name="TX94"/>
              <a:gd fmla="*/ 9855 h 18227" name="TY94"/>
              <a:gd fmla="*/ 8176 w 22533" name="TX95"/>
              <a:gd fmla="*/ 9782 h 18227" name="TY95"/>
              <a:gd fmla="*/ 8395 w 22533" name="TX96"/>
              <a:gd fmla="*/ 9709 h 18227" name="TY96"/>
              <a:gd fmla="*/ 8589 w 22533" name="TX97"/>
              <a:gd fmla="*/ 9636 h 18227" name="TY97"/>
              <a:gd fmla="*/ 8784 w 22533" name="TX98"/>
              <a:gd fmla="*/ 9514 h 18227" name="TY98"/>
              <a:gd fmla="*/ 8954 w 22533" name="TX99"/>
              <a:gd fmla="*/ 9392 h 18227" name="TY99"/>
              <a:gd fmla="*/ 9125 w 22533" name="TX100"/>
              <a:gd fmla="*/ 9271 h 18227" name="TY100"/>
              <a:gd fmla="*/ 9295 w 22533" name="TX101"/>
              <a:gd fmla="*/ 9125 h 18227" name="TY101"/>
              <a:gd fmla="*/ 9441 w 22533" name="TX102"/>
              <a:gd fmla="*/ 8979 h 18227" name="TY102"/>
              <a:gd fmla="*/ 9563 w 22533" name="TX103"/>
              <a:gd fmla="*/ 8808 h 18227" name="TY103"/>
              <a:gd fmla="*/ 9684 w 22533" name="TX104"/>
              <a:gd fmla="*/ 8614 h 18227" name="TY104"/>
              <a:gd fmla="*/ 9782 w 22533" name="TX105"/>
              <a:gd fmla="*/ 8419 h 18227" name="TY105"/>
              <a:gd fmla="*/ 9855 w 22533" name="TX106"/>
              <a:gd fmla="*/ 8224 h 18227" name="TY106"/>
              <a:gd fmla="*/ 9928 w 22533" name="TX107"/>
              <a:gd fmla="*/ 8030 h 18227" name="TY107"/>
              <a:gd fmla="*/ 9976 w 22533" name="TX108"/>
              <a:gd fmla="*/ 7811 h 18227" name="TY108"/>
              <a:gd fmla="*/ 10001 w 22533" name="TX109"/>
              <a:gd fmla="*/ 7519 h 18227" name="TY109"/>
              <a:gd fmla="*/ 10001 w 22533" name="TX110"/>
              <a:gd fmla="*/ 7227 h 18227" name="TY110"/>
              <a:gd fmla="*/ 9952 w 22533" name="TX111"/>
              <a:gd fmla="*/ 6959 h 18227" name="TY111"/>
              <a:gd fmla="*/ 9903 w 22533" name="TX112"/>
              <a:gd fmla="*/ 6692 h 18227" name="TY112"/>
              <a:gd fmla="*/ 9806 w 22533" name="TX113"/>
              <a:gd fmla="*/ 6448 h 18227" name="TY113"/>
              <a:gd fmla="*/ 9660 w 22533" name="TX114"/>
              <a:gd fmla="*/ 6205 h 18227" name="TY114"/>
              <a:gd fmla="*/ 9514 w 22533" name="TX115"/>
              <a:gd fmla="*/ 5986 h 18227" name="TY115"/>
              <a:gd fmla="*/ 9344 w 22533" name="TX116"/>
              <a:gd fmla="*/ 5767 h 18227" name="TY116"/>
              <a:gd fmla="*/ 9149 w 22533" name="TX117"/>
              <a:gd fmla="*/ 5597 h 18227" name="TY117"/>
              <a:gd fmla="*/ 8930 w 22533" name="TX118"/>
              <a:gd fmla="*/ 5426 h 18227" name="TY118"/>
              <a:gd fmla="*/ 8711 w 22533" name="TX119"/>
              <a:gd fmla="*/ 5280 h 18227" name="TY119"/>
              <a:gd fmla="*/ 8468 w 22533" name="TX120"/>
              <a:gd fmla="*/ 5159 h 18227" name="TY120"/>
              <a:gd fmla="*/ 8200 w 22533" name="TX121"/>
              <a:gd fmla="*/ 5086 h 18227" name="TY121"/>
              <a:gd fmla="*/ 7932 w 22533" name="TX122"/>
              <a:gd fmla="*/ 5013 h 18227" name="TY122"/>
              <a:gd fmla="*/ 7665 w 22533" name="TX123"/>
              <a:gd fmla="*/ 4988 h 18227" name="TY123"/>
              <a:gd fmla="*/ 6570 w 22533" name="TX125"/>
              <a:gd fmla="*/ 414 h 18227" name="TY125"/>
              <a:gd fmla="*/ 6789 w 22533" name="TX126"/>
              <a:gd fmla="*/ 438 h 18227" name="TY126"/>
              <a:gd fmla="*/ 7032 w 22533" name="TX127"/>
              <a:gd fmla="*/ 438 h 18227" name="TY127"/>
              <a:gd fmla="*/ 7494 w 22533" name="TX128"/>
              <a:gd fmla="*/ 462 h 18227" name="TY128"/>
              <a:gd fmla="*/ 8103 w 22533" name="TX129"/>
              <a:gd fmla="*/ 487 h 18227" name="TY129"/>
              <a:gd fmla="*/ 8395 w 22533" name="TX130"/>
              <a:gd fmla="*/ 511 h 18227" name="TY130"/>
              <a:gd fmla="*/ 8687 w 22533" name="TX131"/>
              <a:gd fmla="*/ 511 h 18227" name="TY131"/>
              <a:gd fmla="*/ 8687 w 22533" name="TX132"/>
              <a:gd fmla="*/ 681 h 18227" name="TY132"/>
              <a:gd fmla="*/ 8687 w 22533" name="TX133"/>
              <a:gd fmla="*/ 852 h 18227" name="TY133"/>
              <a:gd fmla="*/ 8419 w 22533" name="TX134"/>
              <a:gd fmla="*/ 754 h 18227" name="TY134"/>
              <a:gd fmla="*/ 8273 w 22533" name="TX135"/>
              <a:gd fmla="*/ 730 h 18227" name="TY135"/>
              <a:gd fmla="*/ 8127 w 22533" name="TX136"/>
              <a:gd fmla="*/ 706 h 18227" name="TY136"/>
              <a:gd fmla="*/ 8005 w 22533" name="TX137"/>
              <a:gd fmla="*/ 706 h 18227" name="TY137"/>
              <a:gd fmla="*/ 7859 w 22533" name="TX138"/>
              <a:gd fmla="*/ 730 h 18227" name="TY138"/>
              <a:gd fmla="*/ 7738 w 22533" name="TX139"/>
              <a:gd fmla="*/ 779 h 18227" name="TY139"/>
              <a:gd fmla="*/ 7640 w 22533" name="TX140"/>
              <a:gd fmla="*/ 876 h 18227" name="TY140"/>
              <a:gd fmla="*/ 7616 w 22533" name="TX141"/>
              <a:gd fmla="*/ 925 h 18227" name="TY141"/>
              <a:gd fmla="*/ 7616 w 22533" name="TX142"/>
              <a:gd fmla="*/ 949 h 18227" name="TY142"/>
              <a:gd fmla="*/ 7640 w 22533" name="TX143"/>
              <a:gd fmla="*/ 998 h 18227" name="TY143"/>
              <a:gd fmla="*/ 7957 w 22533" name="TX144"/>
              <a:gd fmla="*/ 998 h 18227" name="TY144"/>
              <a:gd fmla="*/ 8224 w 22533" name="TX145"/>
              <a:gd fmla="*/ 1022 h 18227" name="TY145"/>
              <a:gd fmla="*/ 8468 w 22533" name="TX146"/>
              <a:gd fmla="*/ 1095 h 18227" name="TY146"/>
              <a:gd fmla="*/ 8735 w 22533" name="TX147"/>
              <a:gd fmla="*/ 1192 h 18227" name="TY147"/>
              <a:gd fmla="*/ 8760 w 22533" name="TX148"/>
              <a:gd fmla="*/ 1338 h 18227" name="TY148"/>
              <a:gd fmla="*/ 8565 w 22533" name="TX149"/>
              <a:gd fmla="*/ 1338 h 18227" name="TY149"/>
              <a:gd fmla="*/ 7932 w 22533" name="TX150"/>
              <a:gd fmla="*/ 1290 h 18227" name="TY150"/>
              <a:gd fmla="*/ 7713 w 22533" name="TX151"/>
              <a:gd fmla="*/ 1265 h 18227" name="TY151"/>
              <a:gd fmla="*/ 7616 w 22533" name="TX152"/>
              <a:gd fmla="*/ 1265 h 18227" name="TY152"/>
              <a:gd fmla="*/ 7494 w 22533" name="TX153"/>
              <a:gd fmla="*/ 1314 h 18227" name="TY153"/>
              <a:gd fmla="*/ 7470 w 22533" name="TX154"/>
              <a:gd fmla="*/ 1363 h 18227" name="TY154"/>
              <a:gd fmla="*/ 7470 w 22533" name="TX155"/>
              <a:gd fmla="*/ 1411 h 18227" name="TY155"/>
              <a:gd fmla="*/ 7519 w 22533" name="TX156"/>
              <a:gd fmla="*/ 1509 h 18227" name="TY156"/>
              <a:gd fmla="*/ 7592 w 22533" name="TX157"/>
              <a:gd fmla="*/ 1582 h 18227" name="TY157"/>
              <a:gd fmla="*/ 7689 w 22533" name="TX158"/>
              <a:gd fmla="*/ 1630 h 18227" name="TY158"/>
              <a:gd fmla="*/ 7786 w 22533" name="TX159"/>
              <a:gd fmla="*/ 1655 h 18227" name="TY159"/>
              <a:gd fmla="*/ 8030 w 22533" name="TX160"/>
              <a:gd fmla="*/ 1679 h 18227" name="TY160"/>
              <a:gd fmla="*/ 8224 w 22533" name="TX161"/>
              <a:gd fmla="*/ 1703 h 18227" name="TY161"/>
              <a:gd fmla="*/ 8516 w 22533" name="TX162"/>
              <a:gd fmla="*/ 1752 h 18227" name="TY162"/>
              <a:gd fmla="*/ 8833 w 22533" name="TX163"/>
              <a:gd fmla="*/ 1776 h 18227" name="TY163"/>
              <a:gd fmla="*/ 8881 w 22533" name="TX164"/>
              <a:gd fmla="*/ 2117 h 18227" name="TY164"/>
              <a:gd fmla="*/ 8857 w 22533" name="TX165"/>
              <a:gd fmla="*/ 2117 h 18227" name="TY165"/>
              <a:gd fmla="*/ 8711 w 22533" name="TX166"/>
              <a:gd fmla="*/ 2068 h 18227" name="TY166"/>
              <a:gd fmla="*/ 8565 w 22533" name="TX167"/>
              <a:gd fmla="*/ 2020 h 18227" name="TY167"/>
              <a:gd fmla="*/ 8249 w 22533" name="TX168"/>
              <a:gd fmla="*/ 1995 h 18227" name="TY168"/>
              <a:gd fmla="*/ 8005 w 22533" name="TX169"/>
              <a:gd fmla="*/ 1947 h 18227" name="TY169"/>
              <a:gd fmla="*/ 7713 w 22533" name="TX170"/>
              <a:gd fmla="*/ 1947 h 18227" name="TY170"/>
              <a:gd fmla="*/ 7713 w 22533" name="TX171"/>
              <a:gd fmla="*/ 1995 h 18227" name="TY171"/>
              <a:gd fmla="*/ 7689 w 22533" name="TX172"/>
              <a:gd fmla="*/ 2044 h 18227" name="TY172"/>
              <a:gd fmla="*/ 7762 w 22533" name="TX173"/>
              <a:gd fmla="*/ 2166 h 18227" name="TY173"/>
              <a:gd fmla="*/ 7835 w 22533" name="TX174"/>
              <a:gd fmla="*/ 2239 h 18227" name="TY174"/>
              <a:gd fmla="*/ 7957 w 22533" name="TX175"/>
              <a:gd fmla="*/ 2287 h 18227" name="TY175"/>
              <a:gd fmla="*/ 8078 w 22533" name="TX176"/>
              <a:gd fmla="*/ 2336 h 18227" name="TY176"/>
              <a:gd fmla="*/ 8419 w 22533" name="TX177"/>
              <a:gd fmla="*/ 2409 h 18227" name="TY177"/>
              <a:gd fmla="*/ 8760 w 22533" name="TX178"/>
              <a:gd fmla="*/ 2458 h 18227" name="TY178"/>
              <a:gd fmla="*/ 8833 w 22533" name="TX179"/>
              <a:gd fmla="*/ 2458 h 18227" name="TY179"/>
              <a:gd fmla="*/ 8881 w 22533" name="TX180"/>
              <a:gd fmla="*/ 2433 h 18227" name="TY180"/>
              <a:gd fmla="*/ 8930 w 22533" name="TX181"/>
              <a:gd fmla="*/ 2409 h 18227" name="TY181"/>
              <a:gd fmla="*/ 8954 w 22533" name="TX182"/>
              <a:gd fmla="*/ 2385 h 18227" name="TY182"/>
              <a:gd fmla="*/ 9027 w 22533" name="TX183"/>
              <a:gd fmla="*/ 2506 h 18227" name="TY183"/>
              <a:gd fmla="*/ 9076 w 22533" name="TX184"/>
              <a:gd fmla="*/ 2579 h 18227" name="TY184"/>
              <a:gd fmla="*/ 9125 w 22533" name="TX185"/>
              <a:gd fmla="*/ 2604 h 18227" name="TY185"/>
              <a:gd fmla="*/ 9198 w 22533" name="TX186"/>
              <a:gd fmla="*/ 2628 h 18227" name="TY186"/>
              <a:gd fmla="*/ 9246 w 22533" name="TX187"/>
              <a:gd fmla="*/ 2628 h 18227" name="TY187"/>
              <a:gd fmla="*/ 9490 w 22533" name="TX188"/>
              <a:gd fmla="*/ 2701 h 18227" name="TY188"/>
              <a:gd fmla="*/ 9733 w 22533" name="TX189"/>
              <a:gd fmla="*/ 2798 h 18227" name="TY189"/>
              <a:gd fmla="*/ 9952 w 22533" name="TX190"/>
              <a:gd fmla="*/ 2920 h 18227" name="TY190"/>
              <a:gd fmla="*/ 10171 w 22533" name="TX191"/>
              <a:gd fmla="*/ 3066 h 18227" name="TY191"/>
              <a:gd fmla="*/ 10220 w 22533" name="TX192"/>
              <a:gd fmla="*/ 3090 h 18227" name="TY192"/>
              <a:gd fmla="*/ 10268 w 22533" name="TX193"/>
              <a:gd fmla="*/ 3115 h 18227" name="TY193"/>
              <a:gd fmla="*/ 10390 w 22533" name="TX194"/>
              <a:gd fmla="*/ 3115 h 18227" name="TY194"/>
              <a:gd fmla="*/ 10463 w 22533" name="TX195"/>
              <a:gd fmla="*/ 3042 h 18227" name="TY195"/>
              <a:gd fmla="*/ 10512 w 22533" name="TX196"/>
              <a:gd fmla="*/ 2969 h 18227" name="TY196"/>
              <a:gd fmla="*/ 10633 w 22533" name="TX197"/>
              <a:gd fmla="*/ 2896 h 18227" name="TY197"/>
              <a:gd fmla="*/ 10755 w 22533" name="TX198"/>
              <a:gd fmla="*/ 2823 h 18227" name="TY198"/>
              <a:gd fmla="*/ 10950 w 22533" name="TX199"/>
              <a:gd fmla="*/ 2652 h 18227" name="TY199"/>
              <a:gd fmla="*/ 11412 w 22533" name="TX200"/>
              <a:gd fmla="*/ 2312 h 18227" name="TY200"/>
              <a:gd fmla="*/ 11655 w 22533" name="TX201"/>
              <a:gd fmla="*/ 2166 h 18227" name="TY201"/>
              <a:gd fmla="*/ 11899 w 22533" name="TX202"/>
              <a:gd fmla="*/ 2044 h 18227" name="TY202"/>
              <a:gd fmla="*/ 11972 w 22533" name="TX203"/>
              <a:gd fmla="*/ 1995 h 18227" name="TY203"/>
              <a:gd fmla="*/ 11996 w 22533" name="TX204"/>
              <a:gd fmla="*/ 1947 h 18227" name="TY204"/>
              <a:gd fmla="*/ 12093 w 22533" name="TX205"/>
              <a:gd fmla="*/ 2020 h 18227" name="TY205"/>
              <a:gd fmla="*/ 12385 w 22533" name="TX206"/>
              <a:gd fmla="*/ 2239 h 18227" name="TY206"/>
              <a:gd fmla="*/ 12653 w 22533" name="TX207"/>
              <a:gd fmla="*/ 2458 h 18227" name="TY207"/>
              <a:gd fmla="*/ 12872 w 22533" name="TX208"/>
              <a:gd fmla="*/ 2701 h 18227" name="TY208"/>
              <a:gd fmla="*/ 13091 w 22533" name="TX209"/>
              <a:gd fmla="*/ 2944 h 18227" name="TY209"/>
              <a:gd fmla="*/ 13188 w 22533" name="TX210"/>
              <a:gd fmla="*/ 3066 h 18227" name="TY210"/>
              <a:gd fmla="*/ 13286 w 22533" name="TX211"/>
              <a:gd fmla="*/ 3188 h 18227" name="TY211"/>
              <a:gd fmla="*/ 13115 w 22533" name="TX212"/>
              <a:gd fmla="*/ 3382 h 18227" name="TY212"/>
              <a:gd fmla="*/ 12896 w 22533" name="TX213"/>
              <a:gd fmla="*/ 3188 h 18227" name="TY213"/>
              <a:gd fmla="*/ 12677 w 22533" name="TX214"/>
              <a:gd fmla="*/ 2993 h 18227" name="TY214"/>
              <a:gd fmla="*/ 12580 w 22533" name="TX215"/>
              <a:gd fmla="*/ 2920 h 18227" name="TY215"/>
              <a:gd fmla="*/ 12458 w 22533" name="TX216"/>
              <a:gd fmla="*/ 2871 h 18227" name="TY216"/>
              <a:gd fmla="*/ 12337 w 22533" name="TX217"/>
              <a:gd fmla="*/ 2823 h 18227" name="TY217"/>
              <a:gd fmla="*/ 12215 w 22533" name="TX218"/>
              <a:gd fmla="*/ 2798 h 18227" name="TY218"/>
              <a:gd fmla="*/ 12166 w 22533" name="TX219"/>
              <a:gd fmla="*/ 2823 h 18227" name="TY219"/>
              <a:gd fmla="*/ 12142 w 22533" name="TX220"/>
              <a:gd fmla="*/ 2847 h 18227" name="TY220"/>
              <a:gd fmla="*/ 12118 w 22533" name="TX221"/>
              <a:gd fmla="*/ 2896 h 18227" name="TY221"/>
              <a:gd fmla="*/ 12142 w 22533" name="TX222"/>
              <a:gd fmla="*/ 2944 h 18227" name="TY222"/>
              <a:gd fmla="*/ 12215 w 22533" name="TX223"/>
              <a:gd fmla="*/ 3042 h 18227" name="TY223"/>
              <a:gd fmla="*/ 12288 w 22533" name="TX224"/>
              <a:gd fmla="*/ 3115 h 18227" name="TY224"/>
              <a:gd fmla="*/ 12458 w 22533" name="TX225"/>
              <a:gd fmla="*/ 3261 h 18227" name="TY225"/>
              <a:gd fmla="*/ 12677 w 22533" name="TX226"/>
              <a:gd fmla="*/ 3480 h 18227" name="TY226"/>
              <a:gd fmla="*/ 12896 w 22533" name="TX227"/>
              <a:gd fmla="*/ 3650 h 18227" name="TY227"/>
              <a:gd fmla="*/ 12921 w 22533" name="TX228"/>
              <a:gd fmla="*/ 3650 h 18227" name="TY228"/>
              <a:gd fmla="*/ 12750 w 22533" name="TX229"/>
              <a:gd fmla="*/ 3869 h 18227" name="TY229"/>
              <a:gd fmla="*/ 12653 w 22533" name="TX230"/>
              <a:gd fmla="*/ 3747 h 18227" name="TY230"/>
              <a:gd fmla="*/ 12531 w 22533" name="TX231"/>
              <a:gd fmla="*/ 3626 h 18227" name="TY231"/>
              <a:gd fmla="*/ 12458 w 22533" name="TX232"/>
              <a:gd fmla="*/ 3528 h 18227" name="TY232"/>
              <a:gd fmla="*/ 12361 w 22533" name="TX233"/>
              <a:gd fmla="*/ 3431 h 18227" name="TY233"/>
              <a:gd fmla="*/ 12264 w 22533" name="TX234"/>
              <a:gd fmla="*/ 3334 h 18227" name="TY234"/>
              <a:gd fmla="*/ 12142 w 22533" name="TX235"/>
              <a:gd fmla="*/ 3285 h 18227" name="TY235"/>
              <a:gd fmla="*/ 12118 w 22533" name="TX236"/>
              <a:gd fmla="*/ 3285 h 18227" name="TY236"/>
              <a:gd fmla="*/ 12069 w 22533" name="TX237"/>
              <a:gd fmla="*/ 3309 h 18227" name="TY237"/>
              <a:gd fmla="*/ 12069 w 22533" name="TX238"/>
              <a:gd fmla="*/ 3334 h 18227" name="TY238"/>
              <a:gd fmla="*/ 12069 w 22533" name="TX239"/>
              <a:gd fmla="*/ 3382 h 18227" name="TY239"/>
              <a:gd fmla="*/ 12093 w 22533" name="TX240"/>
              <a:gd fmla="*/ 3504 h 18227" name="TY240"/>
              <a:gd fmla="*/ 12142 w 22533" name="TX241"/>
              <a:gd fmla="*/ 3626 h 18227" name="TY241"/>
              <a:gd fmla="*/ 12288 w 22533" name="TX242"/>
              <a:gd fmla="*/ 3869 h 18227" name="TY242"/>
              <a:gd fmla="*/ 12385 w 22533" name="TX243"/>
              <a:gd fmla="*/ 4039 h 18227" name="TY243"/>
              <a:gd fmla="*/ 12531 w 22533" name="TX244"/>
              <a:gd fmla="*/ 4210 h 18227" name="TY244"/>
              <a:gd fmla="*/ 12434 w 22533" name="TX245"/>
              <a:gd fmla="*/ 4331 h 18227" name="TY245"/>
              <a:gd fmla="*/ 12312 w 22533" name="TX246"/>
              <a:gd fmla="*/ 4526 h 18227" name="TY246"/>
              <a:gd fmla="*/ 12215 w 22533" name="TX247"/>
              <a:gd fmla="*/ 4356 h 18227" name="TY247"/>
              <a:gd fmla="*/ 12069 w 22533" name="TX248"/>
              <a:gd fmla="*/ 4185 h 18227" name="TY248"/>
              <a:gd fmla="*/ 11947 w 22533" name="TX249"/>
              <a:gd fmla="*/ 4015 h 18227" name="TY249"/>
              <a:gd fmla="*/ 11850 w 22533" name="TX250"/>
              <a:gd fmla="*/ 3845 h 18227" name="TY250"/>
              <a:gd fmla="*/ 11801 w 22533" name="TX251"/>
              <a:gd fmla="*/ 3796 h 18227" name="TY251"/>
              <a:gd fmla="*/ 11753 w 22533" name="TX252"/>
              <a:gd fmla="*/ 3772 h 18227" name="TY252"/>
              <a:gd fmla="*/ 11680 w 22533" name="TX253"/>
              <a:gd fmla="*/ 3772 h 18227" name="TY253"/>
              <a:gd fmla="*/ 11631 w 22533" name="TX254"/>
              <a:gd fmla="*/ 3845 h 18227" name="TY254"/>
              <a:gd fmla="*/ 11631 w 22533" name="TX255"/>
              <a:gd fmla="*/ 3966 h 18227" name="TY255"/>
              <a:gd fmla="*/ 11655 w 22533" name="TX256"/>
              <a:gd fmla="*/ 4064 h 18227" name="TY256"/>
              <a:gd fmla="*/ 11704 w 22533" name="TX257"/>
              <a:gd fmla="*/ 4185 h 18227" name="TY257"/>
              <a:gd fmla="*/ 11753 w 22533" name="TX258"/>
              <a:gd fmla="*/ 4283 h 18227" name="TY258"/>
              <a:gd fmla="*/ 12118 w 22533" name="TX259"/>
              <a:gd fmla="*/ 4842 h 18227" name="TY259"/>
              <a:gd fmla="*/ 12166 w 22533" name="TX260"/>
              <a:gd fmla="*/ 4891 h 18227" name="TY260"/>
              <a:gd fmla="*/ 12239 w 22533" name="TX261"/>
              <a:gd fmla="*/ 4915 h 18227" name="TY261"/>
              <a:gd fmla="*/ 12264 w 22533" name="TX262"/>
              <a:gd fmla="*/ 4940 h 18227" name="TY262"/>
              <a:gd fmla="*/ 12288 w 22533" name="TX263"/>
              <a:gd fmla="*/ 4964 h 18227" name="TY263"/>
              <a:gd fmla="*/ 12410 w 22533" name="TX264"/>
              <a:gd fmla="*/ 5232 h 18227" name="TY264"/>
              <a:gd fmla="*/ 12458 w 22533" name="TX265"/>
              <a:gd fmla="*/ 5524 h 18227" name="TY265"/>
              <a:gd fmla="*/ 12483 w 22533" name="TX266"/>
              <a:gd fmla="*/ 5694 h 18227" name="TY266"/>
              <a:gd fmla="*/ 12507 w 22533" name="TX267"/>
              <a:gd fmla="*/ 5864 h 18227" name="TY267"/>
              <a:gd fmla="*/ 12507 w 22533" name="TX268"/>
              <a:gd fmla="*/ 6035 h 18227" name="TY268"/>
              <a:gd fmla="*/ 12531 w 22533" name="TX269"/>
              <a:gd fmla="*/ 6205 h 18227" name="TY269"/>
              <a:gd fmla="*/ 12580 w 22533" name="TX270"/>
              <a:gd fmla="*/ 6278 h 18227" name="TY270"/>
              <a:gd fmla="*/ 12629 w 22533" name="TX271"/>
              <a:gd fmla="*/ 6302 h 18227" name="TY271"/>
              <a:gd fmla="*/ 12702 w 22533" name="TX272"/>
              <a:gd fmla="*/ 6327 h 18227" name="TY272"/>
              <a:gd fmla="*/ 12775 w 22533" name="TX273"/>
              <a:gd fmla="*/ 6327 h 18227" name="TY273"/>
              <a:gd fmla="*/ 12994 w 22533" name="TX274"/>
              <a:gd fmla="*/ 6400 h 18227" name="TY274"/>
              <a:gd fmla="*/ 13213 w 22533" name="TX275"/>
              <a:gd fmla="*/ 6424 h 18227" name="TY275"/>
              <a:gd fmla="*/ 13651 w 22533" name="TX276"/>
              <a:gd fmla="*/ 6473 h 18227" name="TY276"/>
              <a:gd fmla="*/ 13967 w 22533" name="TX277"/>
              <a:gd fmla="*/ 6521 h 18227" name="TY277"/>
              <a:gd fmla="*/ 14283 w 22533" name="TX278"/>
              <a:gd fmla="*/ 6570 h 18227" name="TY278"/>
              <a:gd fmla="*/ 14502 w 22533" name="TX279"/>
              <a:gd fmla="*/ 6643 h 18227" name="TY279"/>
              <a:gd fmla="*/ 14600 w 22533" name="TX280"/>
              <a:gd fmla="*/ 6692 h 18227" name="TY280"/>
              <a:gd fmla="*/ 14697 w 22533" name="TX281"/>
              <a:gd fmla="*/ 6692 h 18227" name="TY281"/>
              <a:gd fmla="*/ 14673 w 22533" name="TX282"/>
              <a:gd fmla="*/ 6959 h 18227" name="TY282"/>
              <a:gd fmla="*/ 14648 w 22533" name="TX283"/>
              <a:gd fmla="*/ 7227 h 18227" name="TY283"/>
              <a:gd fmla="*/ 14673 w 22533" name="TX284"/>
              <a:gd fmla="*/ 7738 h 18227" name="TY284"/>
              <a:gd fmla="*/ 14648 w 22533" name="TX285"/>
              <a:gd fmla="*/ 8176 h 18227" name="TY285"/>
              <a:gd fmla="*/ 14648 w 22533" name="TX286"/>
              <a:gd fmla="*/ 8395 h 18227" name="TY286"/>
              <a:gd fmla="*/ 14673 w 22533" name="TX287"/>
              <a:gd fmla="*/ 8614 h 18227" name="TY287"/>
              <a:gd fmla="*/ 14454 w 22533" name="TX288"/>
              <a:gd fmla="*/ 8638 h 18227" name="TY288"/>
              <a:gd fmla="*/ 14454 w 22533" name="TX289"/>
              <a:gd fmla="*/ 8638 h 18227" name="TY289"/>
              <a:gd fmla="*/ 14478 w 22533" name="TX290"/>
              <a:gd fmla="*/ 8541 h 18227" name="TY290"/>
              <a:gd fmla="*/ 14478 w 22533" name="TX291"/>
              <a:gd fmla="*/ 8443 h 18227" name="TY291"/>
              <a:gd fmla="*/ 14454 w 22533" name="TX292"/>
              <a:gd fmla="*/ 8249 h 18227" name="TY292"/>
              <a:gd fmla="*/ 14405 w 22533" name="TX293"/>
              <a:gd fmla="*/ 7981 h 18227" name="TY293"/>
              <a:gd fmla="*/ 14381 w 22533" name="TX294"/>
              <a:gd fmla="*/ 7884 h 18227" name="TY294"/>
              <a:gd fmla="*/ 14332 w 22533" name="TX295"/>
              <a:gd fmla="*/ 7762 h 18227" name="TY295"/>
              <a:gd fmla="*/ 14308 w 22533" name="TX296"/>
              <a:gd fmla="*/ 7738 h 18227" name="TY296"/>
              <a:gd fmla="*/ 14283 w 22533" name="TX297"/>
              <a:gd fmla="*/ 7713 h 18227" name="TY297"/>
              <a:gd fmla="*/ 14235 w 22533" name="TX298"/>
              <a:gd fmla="*/ 7738 h 18227" name="TY298"/>
              <a:gd fmla="*/ 14210 w 22533" name="TX299"/>
              <a:gd fmla="*/ 7762 h 18227" name="TY299"/>
              <a:gd fmla="*/ 14162 w 22533" name="TX300"/>
              <a:gd fmla="*/ 7884 h 18227" name="TY300"/>
              <a:gd fmla="*/ 14137 w 22533" name="TX301"/>
              <a:gd fmla="*/ 7981 h 18227" name="TY301"/>
              <a:gd fmla="*/ 14113 w 22533" name="TX302"/>
              <a:gd fmla="*/ 8249 h 18227" name="TY302"/>
              <a:gd fmla="*/ 14113 w 22533" name="TX303"/>
              <a:gd fmla="*/ 8468 h 18227" name="TY303"/>
              <a:gd fmla="*/ 14137 w 22533" name="TX304"/>
              <a:gd fmla="*/ 8565 h 18227" name="TY304"/>
              <a:gd fmla="*/ 14186 w 22533" name="TX305"/>
              <a:gd fmla="*/ 8662 h 18227" name="TY305"/>
              <a:gd fmla="*/ 13797 w 22533" name="TX306"/>
              <a:gd fmla="*/ 8687 h 18227" name="TY306"/>
              <a:gd fmla="*/ 13699 w 22533" name="TX307"/>
              <a:gd fmla="*/ 8687 h 18227" name="TY307"/>
              <a:gd fmla="*/ 13748 w 22533" name="TX308"/>
              <a:gd fmla="*/ 8589 h 18227" name="TY308"/>
              <a:gd fmla="*/ 13797 w 22533" name="TX309"/>
              <a:gd fmla="*/ 8346 h 18227" name="TY309"/>
              <a:gd fmla="*/ 13845 w 22533" name="TX310"/>
              <a:gd fmla="*/ 8103 h 18227" name="TY310"/>
              <a:gd fmla="*/ 13870 w 22533" name="TX311"/>
              <a:gd fmla="*/ 7835 h 18227" name="TY311"/>
              <a:gd fmla="*/ 13845 w 22533" name="TX312"/>
              <a:gd fmla="*/ 7762 h 18227" name="TY312"/>
              <a:gd fmla="*/ 13772 w 22533" name="TX313"/>
              <a:gd fmla="*/ 7713 h 18227" name="TY313"/>
              <a:gd fmla="*/ 13699 w 22533" name="TX314"/>
              <a:gd fmla="*/ 7713 h 18227" name="TY314"/>
              <a:gd fmla="*/ 13651 w 22533" name="TX315"/>
              <a:gd fmla="*/ 7762 h 18227" name="TY315"/>
              <a:gd fmla="*/ 13626 w 22533" name="TX316"/>
              <a:gd fmla="*/ 7811 h 18227" name="TY316"/>
              <a:gd fmla="*/ 13480 w 22533" name="TX317"/>
              <a:gd fmla="*/ 8273 h 18227" name="TY317"/>
              <a:gd fmla="*/ 13407 w 22533" name="TX318"/>
              <a:gd fmla="*/ 8492 h 18227" name="TY318"/>
              <a:gd fmla="*/ 13407 w 22533" name="TX319"/>
              <a:gd fmla="*/ 8614 h 18227" name="TY319"/>
              <a:gd fmla="*/ 13407 w 22533" name="TX320"/>
              <a:gd fmla="*/ 8662 h 18227" name="TY320"/>
              <a:gd fmla="*/ 13432 w 22533" name="TX321"/>
              <a:gd fmla="*/ 8711 h 18227" name="TY321"/>
              <a:gd fmla="*/ 13237 w 22533" name="TX322"/>
              <a:gd fmla="*/ 8711 h 18227" name="TY322"/>
              <a:gd fmla="*/ 13042 w 22533" name="TX323"/>
              <a:gd fmla="*/ 8735 h 18227" name="TY323"/>
              <a:gd fmla="*/ 13091 w 22533" name="TX324"/>
              <a:gd fmla="*/ 8443 h 18227" name="TY324"/>
              <a:gd fmla="*/ 13115 w 22533" name="TX325"/>
              <a:gd fmla="*/ 8176 h 18227" name="TY325"/>
              <a:gd fmla="*/ 13091 w 22533" name="TX326"/>
              <a:gd fmla="*/ 8030 h 18227" name="TY326"/>
              <a:gd fmla="*/ 13067 w 22533" name="TX327"/>
              <a:gd fmla="*/ 7908 h 18227" name="TY327"/>
              <a:gd fmla="*/ 13042 w 22533" name="TX328"/>
              <a:gd fmla="*/ 7859 h 18227" name="TY328"/>
              <a:gd fmla="*/ 13018 w 22533" name="TX329"/>
              <a:gd fmla="*/ 7835 h 18227" name="TY329"/>
              <a:gd fmla="*/ 12969 w 22533" name="TX330"/>
              <a:gd fmla="*/ 7835 h 18227" name="TY330"/>
              <a:gd fmla="*/ 12921 w 22533" name="TX331"/>
              <a:gd fmla="*/ 7859 h 18227" name="TY331"/>
              <a:gd fmla="*/ 12848 w 22533" name="TX332"/>
              <a:gd fmla="*/ 7957 h 18227" name="TY332"/>
              <a:gd fmla="*/ 12823 w 22533" name="TX333"/>
              <a:gd fmla="*/ 8054 h 18227" name="TY333"/>
              <a:gd fmla="*/ 12750 w 22533" name="TX334"/>
              <a:gd fmla="*/ 8273 h 18227" name="TY334"/>
              <a:gd fmla="*/ 12604 w 22533" name="TX335"/>
              <a:gd fmla="*/ 8906 h 18227" name="TY335"/>
              <a:gd fmla="*/ 12604 w 22533" name="TX336"/>
              <a:gd fmla="*/ 8954 h 18227" name="TY336"/>
              <a:gd fmla="*/ 12629 w 22533" name="TX337"/>
              <a:gd fmla="*/ 9027 h 18227" name="TY337"/>
              <a:gd fmla="*/ 12507 w 22533" name="TX338"/>
              <a:gd fmla="*/ 9271 h 18227" name="TY338"/>
              <a:gd fmla="*/ 12385 w 22533" name="TX339"/>
              <a:gd fmla="*/ 9514 h 18227" name="TY339"/>
              <a:gd fmla="*/ 12288 w 22533" name="TX340"/>
              <a:gd fmla="*/ 9660 h 18227" name="TY340"/>
              <a:gd fmla="*/ 12191 w 22533" name="TX341"/>
              <a:gd fmla="*/ 9806 h 18227" name="TY341"/>
              <a:gd fmla="*/ 11996 w 22533" name="TX342"/>
              <a:gd fmla="*/ 10049 h 18227" name="TY342"/>
              <a:gd fmla="*/ 11947 w 22533" name="TX343"/>
              <a:gd fmla="*/ 10122 h 18227" name="TY343"/>
              <a:gd fmla="*/ 11947 w 22533" name="TX344"/>
              <a:gd fmla="*/ 10171 h 18227" name="TY344"/>
              <a:gd fmla="*/ 11972 w 22533" name="TX345"/>
              <a:gd fmla="*/ 10244 h 18227" name="TY345"/>
              <a:gd fmla="*/ 11996 w 22533" name="TX346"/>
              <a:gd fmla="*/ 10293 h 18227" name="TY346"/>
              <a:gd fmla="*/ 12045 w 22533" name="TX347"/>
              <a:gd fmla="*/ 10341 h 18227" name="TY347"/>
              <a:gd fmla="*/ 12166 w 22533" name="TX348"/>
              <a:gd fmla="*/ 10341 h 18227" name="TY348"/>
              <a:gd fmla="*/ 12239 w 22533" name="TX349"/>
              <a:gd fmla="*/ 10317 h 18227" name="TY349"/>
              <a:gd fmla="*/ 12337 w 22533" name="TX350"/>
              <a:gd fmla="*/ 10487 h 18227" name="TY350"/>
              <a:gd fmla="*/ 12483 w 22533" name="TX351"/>
              <a:gd fmla="*/ 10633 h 18227" name="TY351"/>
              <a:gd fmla="*/ 12726 w 22533" name="TX352"/>
              <a:gd fmla="*/ 10950 h 18227" name="TY352"/>
              <a:gd fmla="*/ 12994 w 22533" name="TX353"/>
              <a:gd fmla="*/ 11339 h 18227" name="TY353"/>
              <a:gd fmla="*/ 13237 w 22533" name="TX354"/>
              <a:gd fmla="*/ 11728 h 18227" name="TY354"/>
              <a:gd fmla="*/ 13067 w 22533" name="TX355"/>
              <a:gd fmla="*/ 11947 h 18227" name="TY355"/>
              <a:gd fmla="*/ 12872 w 22533" name="TX356"/>
              <a:gd fmla="*/ 12166 h 18227" name="TY356"/>
              <a:gd fmla="*/ 12483 w 22533" name="TX357"/>
              <a:gd fmla="*/ 12556 h 18227" name="TY357"/>
              <a:gd fmla="*/ 12191 w 22533" name="TX358"/>
              <a:gd fmla="*/ 12848 h 18227" name="TY358"/>
              <a:gd fmla="*/ 12045 w 22533" name="TX359"/>
              <a:gd fmla="*/ 12994 h 18227" name="TY359"/>
              <a:gd fmla="*/ 11923 w 22533" name="TX360"/>
              <a:gd fmla="*/ 13164 h 18227" name="TY360"/>
              <a:gd fmla="*/ 11704 w 22533" name="TX361"/>
              <a:gd fmla="*/ 13018 h 18227" name="TY361"/>
              <a:gd fmla="*/ 11874 w 22533" name="TX362"/>
              <a:gd fmla="*/ 12945 h 18227" name="TY362"/>
              <a:gd fmla="*/ 12020 w 22533" name="TX363"/>
              <a:gd fmla="*/ 12848 h 18227" name="TY363"/>
              <a:gd fmla="*/ 12288 w 22533" name="TX364"/>
              <a:gd fmla="*/ 12677 h 18227" name="TY364"/>
              <a:gd fmla="*/ 12337 w 22533" name="TX365"/>
              <a:gd fmla="*/ 12629 h 18227" name="TY365"/>
              <a:gd fmla="*/ 12361 w 22533" name="TX366"/>
              <a:gd fmla="*/ 12580 h 18227" name="TY366"/>
              <a:gd fmla="*/ 12361 w 22533" name="TX367"/>
              <a:gd fmla="*/ 12507 h 18227" name="TY367"/>
              <a:gd fmla="*/ 12337 w 22533" name="TX368"/>
              <a:gd fmla="*/ 12458 h 18227" name="TY368"/>
              <a:gd fmla="*/ 12312 w 22533" name="TX369"/>
              <a:gd fmla="*/ 12434 h 18227" name="TY369"/>
              <a:gd fmla="*/ 12264 w 22533" name="TX370"/>
              <a:gd fmla="*/ 12385 h 18227" name="TY370"/>
              <a:gd fmla="*/ 12191 w 22533" name="TX371"/>
              <a:gd fmla="*/ 12385 h 18227" name="TY371"/>
              <a:gd fmla="*/ 12118 w 22533" name="TX372"/>
              <a:gd fmla="*/ 12410 h 18227" name="TY372"/>
              <a:gd fmla="*/ 11899 w 22533" name="TX373"/>
              <a:gd fmla="*/ 12531 h 18227" name="TY373"/>
              <a:gd fmla="*/ 11655 w 22533" name="TX374"/>
              <a:gd fmla="*/ 12677 h 18227" name="TY374"/>
              <a:gd fmla="*/ 11388 w 22533" name="TX375"/>
              <a:gd fmla="*/ 12799 h 18227" name="TY375"/>
              <a:gd fmla="*/ 11266 w 22533" name="TX376"/>
              <a:gd fmla="*/ 12726 h 18227" name="TY376"/>
              <a:gd fmla="*/ 11315 w 22533" name="TX377"/>
              <a:gd fmla="*/ 12702 h 18227" name="TY377"/>
              <a:gd fmla="*/ 11534 w 22533" name="TX378"/>
              <a:gd fmla="*/ 12556 h 18227" name="TY378"/>
              <a:gd fmla="*/ 11631 w 22533" name="TX379"/>
              <a:gd fmla="*/ 12458 h 18227" name="TY379"/>
              <a:gd fmla="*/ 11704 w 22533" name="TX380"/>
              <a:gd fmla="*/ 12337 h 18227" name="TY380"/>
              <a:gd fmla="*/ 11728 w 22533" name="TX381"/>
              <a:gd fmla="*/ 12288 h 18227" name="TY381"/>
              <a:gd fmla="*/ 11728 w 22533" name="TX382"/>
              <a:gd fmla="*/ 12239 h 18227" name="TY382"/>
              <a:gd fmla="*/ 11704 w 22533" name="TX383"/>
              <a:gd fmla="*/ 12166 h 18227" name="TY383"/>
              <a:gd fmla="*/ 11680 w 22533" name="TX384"/>
              <a:gd fmla="*/ 12118 h 18227" name="TY384"/>
              <a:gd fmla="*/ 11631 w 22533" name="TX385"/>
              <a:gd fmla="*/ 12093 h 18227" name="TY385"/>
              <a:gd fmla="*/ 11582 w 22533" name="TX386"/>
              <a:gd fmla="*/ 12069 h 18227" name="TY386"/>
              <a:gd fmla="*/ 11534 w 22533" name="TX387"/>
              <a:gd fmla="*/ 12069 h 18227" name="TY387"/>
              <a:gd fmla="*/ 11461 w 22533" name="TX388"/>
              <a:gd fmla="*/ 12093 h 18227" name="TY388"/>
              <a:gd fmla="*/ 11290 w 22533" name="TX389"/>
              <a:gd fmla="*/ 12264 h 18227" name="TY389"/>
              <a:gd fmla="*/ 11096 w 22533" name="TX390"/>
              <a:gd fmla="*/ 12410 h 18227" name="TY390"/>
              <a:gd fmla="*/ 10974 w 22533" name="TX391"/>
              <a:gd fmla="*/ 12507 h 18227" name="TY391"/>
              <a:gd fmla="*/ 10731 w 22533" name="TX392"/>
              <a:gd fmla="*/ 12288 h 18227" name="TY392"/>
              <a:gd fmla="*/ 10950 w 22533" name="TX393"/>
              <a:gd fmla="*/ 12142 h 18227" name="TY393"/>
              <a:gd fmla="*/ 11071 w 22533" name="TX394"/>
              <a:gd fmla="*/ 12069 h 18227" name="TY394"/>
              <a:gd fmla="*/ 11193 w 22533" name="TX395"/>
              <a:gd fmla="*/ 11996 h 18227" name="TY395"/>
              <a:gd fmla="*/ 11242 w 22533" name="TX396"/>
              <a:gd fmla="*/ 11947 h 18227" name="TY396"/>
              <a:gd fmla="*/ 11266 w 22533" name="TX397"/>
              <a:gd fmla="*/ 11899 h 18227" name="TY397"/>
              <a:gd fmla="*/ 11290 w 22533" name="TX398"/>
              <a:gd fmla="*/ 11826 h 18227" name="TY398"/>
              <a:gd fmla="*/ 11290 w 22533" name="TX399"/>
              <a:gd fmla="*/ 11753 h 18227" name="TY399"/>
              <a:gd fmla="*/ 11266 w 22533" name="TX400"/>
              <a:gd fmla="*/ 11704 h 18227" name="TY400"/>
              <a:gd fmla="*/ 11217 w 22533" name="TX401"/>
              <a:gd fmla="*/ 11680 h 18227" name="TY401"/>
              <a:gd fmla="*/ 11096 w 22533" name="TX402"/>
              <a:gd fmla="*/ 11680 h 18227" name="TY402"/>
              <a:gd fmla="*/ 10974 w 22533" name="TX403"/>
              <a:gd fmla="*/ 11753 h 18227" name="TY403"/>
              <a:gd fmla="*/ 10877 w 22533" name="TX404"/>
              <a:gd fmla="*/ 11801 h 18227" name="TY404"/>
              <a:gd fmla="*/ 10633 w 22533" name="TX405"/>
              <a:gd fmla="*/ 11947 h 18227" name="TY405"/>
              <a:gd fmla="*/ 10390 w 22533" name="TX406"/>
              <a:gd fmla="*/ 12093 h 18227" name="TY406"/>
              <a:gd fmla="*/ 10293 w 22533" name="TX407"/>
              <a:gd fmla="*/ 12069 h 18227" name="TY407"/>
              <a:gd fmla="*/ 10147 w 22533" name="TX408"/>
              <a:gd fmla="*/ 12069 h 18227" name="TY408"/>
              <a:gd fmla="*/ 10098 w 22533" name="TX409"/>
              <a:gd fmla="*/ 12118 h 18227" name="TY409"/>
              <a:gd fmla="*/ 9952 w 22533" name="TX410"/>
              <a:gd fmla="*/ 12118 h 18227" name="TY410"/>
              <a:gd fmla="*/ 9855 w 22533" name="TX411"/>
              <a:gd fmla="*/ 12191 h 18227" name="TY411"/>
              <a:gd fmla="*/ 9733 w 22533" name="TX412"/>
              <a:gd fmla="*/ 12264 h 18227" name="TY412"/>
              <a:gd fmla="*/ 9587 w 22533" name="TX413"/>
              <a:gd fmla="*/ 12312 h 18227" name="TY413"/>
              <a:gd fmla="*/ 9319 w 22533" name="TX414"/>
              <a:gd fmla="*/ 12385 h 18227" name="TY414"/>
              <a:gd fmla="*/ 9198 w 22533" name="TX415"/>
              <a:gd fmla="*/ 12434 h 18227" name="TY415"/>
              <a:gd fmla="*/ 9100 w 22533" name="TX416"/>
              <a:gd fmla="*/ 12507 h 18227" name="TY416"/>
              <a:gd fmla="*/ 8979 w 22533" name="TX417"/>
              <a:gd fmla="*/ 12507 h 18227" name="TY417"/>
              <a:gd fmla="*/ 8930 w 22533" name="TX418"/>
              <a:gd fmla="*/ 12556 h 18227" name="TY418"/>
              <a:gd fmla="*/ 8906 w 22533" name="TX419"/>
              <a:gd fmla="*/ 12604 h 18227" name="TY419"/>
              <a:gd fmla="*/ 8906 w 22533" name="TX420"/>
              <a:gd fmla="*/ 12629 h 18227" name="TY420"/>
              <a:gd fmla="*/ 8857 w 22533" name="TX421"/>
              <a:gd fmla="*/ 12629 h 18227" name="TY421"/>
              <a:gd fmla="*/ 8735 w 22533" name="TX422"/>
              <a:gd fmla="*/ 12677 h 18227" name="TY422"/>
              <a:gd fmla="*/ 8638 w 22533" name="TX423"/>
              <a:gd fmla="*/ 12726 h 18227" name="TY423"/>
              <a:gd fmla="*/ 8419 w 22533" name="TX424"/>
              <a:gd fmla="*/ 12848 h 18227" name="TY424"/>
              <a:gd fmla="*/ 8297 w 22533" name="TX425"/>
              <a:gd fmla="*/ 12872 h 18227" name="TY425"/>
              <a:gd fmla="*/ 8200 w 22533" name="TX426"/>
              <a:gd fmla="*/ 12896 h 18227" name="TY426"/>
              <a:gd fmla="*/ 8103 w 22533" name="TX427"/>
              <a:gd fmla="*/ 12921 h 18227" name="TY427"/>
              <a:gd fmla="*/ 8005 w 22533" name="TX428"/>
              <a:gd fmla="*/ 12945 h 18227" name="TY428"/>
              <a:gd fmla="*/ 7957 w 22533" name="TX429"/>
              <a:gd fmla="*/ 13018 h 18227" name="TY429"/>
              <a:gd fmla="*/ 7981 w 22533" name="TX430"/>
              <a:gd fmla="*/ 13067 h 18227" name="TY430"/>
              <a:gd fmla="*/ 8030 w 22533" name="TX431"/>
              <a:gd fmla="*/ 13140 h 18227" name="TY431"/>
              <a:gd fmla="*/ 8127 w 22533" name="TX432"/>
              <a:gd fmla="*/ 13188 h 18227" name="TY432"/>
              <a:gd fmla="*/ 8224 w 22533" name="TX433"/>
              <a:gd fmla="*/ 13213 h 18227" name="TY433"/>
              <a:gd fmla="*/ 8346 w 22533" name="TX434"/>
              <a:gd fmla="*/ 13188 h 18227" name="TY434"/>
              <a:gd fmla="*/ 8468 w 22533" name="TX435"/>
              <a:gd fmla="*/ 13164 h 18227" name="TY435"/>
              <a:gd fmla="*/ 8589 w 22533" name="TX436"/>
              <a:gd fmla="*/ 13115 h 18227" name="TY436"/>
              <a:gd fmla="*/ 8833 w 22533" name="TX437"/>
              <a:gd fmla="*/ 12994 h 18227" name="TY437"/>
              <a:gd fmla="*/ 8808 w 22533" name="TX438"/>
              <a:gd fmla="*/ 13115 h 18227" name="TY438"/>
              <a:gd fmla="*/ 8638 w 22533" name="TX439"/>
              <a:gd fmla="*/ 13213 h 18227" name="TY439"/>
              <a:gd fmla="*/ 8443 w 22533" name="TX440"/>
              <a:gd fmla="*/ 13310 h 18227" name="TY440"/>
              <a:gd fmla="*/ 8224 w 22533" name="TX441"/>
              <a:gd fmla="*/ 13383 h 18227" name="TY441"/>
              <a:gd fmla="*/ 8127 w 22533" name="TX442"/>
              <a:gd fmla="*/ 13432 h 18227" name="TY442"/>
              <a:gd fmla="*/ 8054 w 22533" name="TX443"/>
              <a:gd fmla="*/ 13480 h 18227" name="TY443"/>
              <a:gd fmla="*/ 8030 w 22533" name="TX444"/>
              <a:gd fmla="*/ 13553 h 18227" name="TY444"/>
              <a:gd fmla="*/ 8054 w 22533" name="TX445"/>
              <a:gd fmla="*/ 13602 h 18227" name="TY445"/>
              <a:gd fmla="*/ 8103 w 22533" name="TX446"/>
              <a:gd fmla="*/ 13651 h 18227" name="TY446"/>
              <a:gd fmla="*/ 8176 w 22533" name="TX447"/>
              <a:gd fmla="*/ 13675 h 18227" name="TY447"/>
              <a:gd fmla="*/ 8297 w 22533" name="TX448"/>
              <a:gd fmla="*/ 13699 h 18227" name="TY448"/>
              <a:gd fmla="*/ 8443 w 22533" name="TX449"/>
              <a:gd fmla="*/ 13651 h 18227" name="TY449"/>
              <a:gd fmla="*/ 8589 w 22533" name="TX450"/>
              <a:gd fmla="*/ 13626 h 18227" name="TY450"/>
              <a:gd fmla="*/ 8760 w 22533" name="TX451"/>
              <a:gd fmla="*/ 13553 h 18227" name="TY451"/>
              <a:gd fmla="*/ 8711 w 22533" name="TX452"/>
              <a:gd fmla="*/ 13797 h 18227" name="TY452"/>
              <a:gd fmla="*/ 8711 w 22533" name="TX453"/>
              <a:gd fmla="*/ 13821 h 18227" name="TY453"/>
              <a:gd fmla="*/ 8662 w 22533" name="TX454"/>
              <a:gd fmla="*/ 13845 h 18227" name="TY454"/>
              <a:gd fmla="*/ 8419 w 22533" name="TX455"/>
              <a:gd fmla="*/ 13918 h 18227" name="TY455"/>
              <a:gd fmla="*/ 8176 w 22533" name="TX456"/>
              <a:gd fmla="*/ 13991 h 18227" name="TY456"/>
              <a:gd fmla="*/ 8030 w 22533" name="TX457"/>
              <a:gd fmla="*/ 14016 h 18227" name="TY457"/>
              <a:gd fmla="*/ 7957 w 22533" name="TX458"/>
              <a:gd fmla="*/ 14040 h 18227" name="TY458"/>
              <a:gd fmla="*/ 7957 w 22533" name="TX459"/>
              <a:gd fmla="*/ 14089 h 18227" name="TY459"/>
              <a:gd fmla="*/ 7932 w 22533" name="TX460"/>
              <a:gd fmla="*/ 14113 h 18227" name="TY460"/>
              <a:gd fmla="*/ 7932 w 22533" name="TX461"/>
              <a:gd fmla="*/ 14162 h 18227" name="TY461"/>
              <a:gd fmla="*/ 7957 w 22533" name="TX462"/>
              <a:gd fmla="*/ 14186 h 18227" name="TY462"/>
              <a:gd fmla="*/ 8030 w 22533" name="TX463"/>
              <a:gd fmla="*/ 14235 h 18227" name="TY463"/>
              <a:gd fmla="*/ 8127 w 22533" name="TX464"/>
              <a:gd fmla="*/ 14259 h 18227" name="TY464"/>
              <a:gd fmla="*/ 8224 w 22533" name="TX465"/>
              <a:gd fmla="*/ 14283 h 18227" name="TY465"/>
              <a:gd fmla="*/ 8322 w 22533" name="TX466"/>
              <a:gd fmla="*/ 14283 h 18227" name="TY466"/>
              <a:gd fmla="*/ 8419 w 22533" name="TX467"/>
              <a:gd fmla="*/ 14259 h 18227" name="TY467"/>
              <a:gd fmla="*/ 8614 w 22533" name="TX468"/>
              <a:gd fmla="*/ 14210 h 18227" name="TY468"/>
              <a:gd fmla="*/ 8614 w 22533" name="TX469"/>
              <a:gd fmla="*/ 14210 h 18227" name="TY469"/>
              <a:gd fmla="*/ 8589 w 22533" name="TX470"/>
              <a:gd fmla="*/ 14381 h 18227" name="TY470"/>
              <a:gd fmla="*/ 8589 w 22533" name="TX471"/>
              <a:gd fmla="*/ 14575 h 18227" name="TY471"/>
              <a:gd fmla="*/ 8103 w 22533" name="TX472"/>
              <a:gd fmla="*/ 14575 h 18227" name="TY472"/>
              <a:gd fmla="*/ 7616 w 22533" name="TX473"/>
              <a:gd fmla="*/ 14624 h 18227" name="TY473"/>
              <a:gd fmla="*/ 6765 w 22533" name="TX474"/>
              <a:gd fmla="*/ 14624 h 18227" name="TY474"/>
              <a:gd fmla="*/ 6765 w 22533" name="TX475"/>
              <a:gd fmla="*/ 14405 h 18227" name="TY475"/>
              <a:gd fmla="*/ 6740 w 22533" name="TX476"/>
              <a:gd fmla="*/ 14162 h 18227" name="TY476"/>
              <a:gd fmla="*/ 6692 w 22533" name="TX477"/>
              <a:gd fmla="*/ 13748 h 18227" name="TY477"/>
              <a:gd fmla="*/ 6643 w 22533" name="TX478"/>
              <a:gd fmla="*/ 13432 h 18227" name="TY478"/>
              <a:gd fmla="*/ 6570 w 22533" name="TX479"/>
              <a:gd fmla="*/ 13042 h 18227" name="TY479"/>
              <a:gd fmla="*/ 6521 w 22533" name="TX480"/>
              <a:gd fmla="*/ 12848 h 18227" name="TY480"/>
              <a:gd fmla="*/ 6448 w 22533" name="TX481"/>
              <a:gd fmla="*/ 12702 h 18227" name="TY481"/>
              <a:gd fmla="*/ 6351 w 22533" name="TX482"/>
              <a:gd fmla="*/ 12556 h 18227" name="TY482"/>
              <a:gd fmla="*/ 6302 w 22533" name="TX483"/>
              <a:gd fmla="*/ 12531 h 18227" name="TY483"/>
              <a:gd fmla="*/ 6229 w 22533" name="TX484"/>
              <a:gd fmla="*/ 12483 h 18227" name="TY484"/>
              <a:gd fmla="*/ 6156 w 22533" name="TX485"/>
              <a:gd fmla="*/ 12483 h 18227" name="TY485"/>
              <a:gd fmla="*/ 6083 w 22533" name="TX486"/>
              <a:gd fmla="*/ 12507 h 18227" name="TY486"/>
              <a:gd fmla="*/ 5864 w 22533" name="TX487"/>
              <a:gd fmla="*/ 12434 h 18227" name="TY487"/>
              <a:gd fmla="*/ 5670 w 22533" name="TX488"/>
              <a:gd fmla="*/ 12385 h 18227" name="TY488"/>
              <a:gd fmla="*/ 5524 w 22533" name="TX489"/>
              <a:gd fmla="*/ 12312 h 18227" name="TY489"/>
              <a:gd fmla="*/ 5378 w 22533" name="TX490"/>
              <a:gd fmla="*/ 12239 h 18227" name="TY490"/>
              <a:gd fmla="*/ 5232 w 22533" name="TX491"/>
              <a:gd fmla="*/ 12166 h 18227" name="TY491"/>
              <a:gd fmla="*/ 5086 w 22533" name="TX492"/>
              <a:gd fmla="*/ 12118 h 18227" name="TY492"/>
              <a:gd fmla="*/ 5013 w 22533" name="TX493"/>
              <a:gd fmla="*/ 12045 h 18227" name="TY493"/>
              <a:gd fmla="*/ 4940 w 22533" name="TX494"/>
              <a:gd fmla="*/ 11996 h 18227" name="TY494"/>
              <a:gd fmla="*/ 4842 w 22533" name="TX495"/>
              <a:gd fmla="*/ 11996 h 18227" name="TY495"/>
              <a:gd fmla="*/ 4794 w 22533" name="TX496"/>
              <a:gd fmla="*/ 12020 h 18227" name="TY496"/>
              <a:gd fmla="*/ 4745 w 22533" name="TX497"/>
              <a:gd fmla="*/ 12069 h 18227" name="TY497"/>
              <a:gd fmla="*/ 4429 w 22533" name="TX498"/>
              <a:gd fmla="*/ 11923 h 18227" name="TY498"/>
              <a:gd fmla="*/ 4210 w 22533" name="TX499"/>
              <a:gd fmla="*/ 11826 h 18227" name="TY499"/>
              <a:gd fmla="*/ 4112 w 22533" name="TX500"/>
              <a:gd fmla="*/ 11801 h 18227" name="TY500"/>
              <a:gd fmla="*/ 4064 w 22533" name="TX501"/>
              <a:gd fmla="*/ 11801 h 18227" name="TY501"/>
              <a:gd fmla="*/ 4015 w 22533" name="TX502"/>
              <a:gd fmla="*/ 11826 h 18227" name="TY502"/>
              <a:gd fmla="*/ 3966 w 22533" name="TX503"/>
              <a:gd fmla="*/ 11850 h 18227" name="TY503"/>
              <a:gd fmla="*/ 3966 w 22533" name="TX504"/>
              <a:gd fmla="*/ 11899 h 18227" name="TY504"/>
              <a:gd fmla="*/ 3966 w 22533" name="TX505"/>
              <a:gd fmla="*/ 11947 h 18227" name="TY505"/>
              <a:gd fmla="*/ 3991 w 22533" name="TX506"/>
              <a:gd fmla="*/ 12020 h 18227" name="TY506"/>
              <a:gd fmla="*/ 4088 w 22533" name="TX507"/>
              <a:gd fmla="*/ 12093 h 18227" name="TY507"/>
              <a:gd fmla="*/ 4307 w 22533" name="TX508"/>
              <a:gd fmla="*/ 12239 h 18227" name="TY508"/>
              <a:gd fmla="*/ 4477 w 22533" name="TX509"/>
              <a:gd fmla="*/ 12361 h 18227" name="TY509"/>
              <a:gd fmla="*/ 4356 w 22533" name="TX510"/>
              <a:gd fmla="*/ 12507 h 18227" name="TY510"/>
              <a:gd fmla="*/ 4331 w 22533" name="TX511"/>
              <a:gd fmla="*/ 12434 h 18227" name="TY511"/>
              <a:gd fmla="*/ 4283 w 22533" name="TX512"/>
              <a:gd fmla="*/ 12385 h 18227" name="TY512"/>
              <a:gd fmla="*/ 4185 w 22533" name="TX513"/>
              <a:gd fmla="*/ 12337 h 18227" name="TY513"/>
              <a:gd fmla="*/ 4088 w 22533" name="TX514"/>
              <a:gd fmla="*/ 12337 h 18227" name="TY514"/>
              <a:gd fmla="*/ 3942 w 22533" name="TX515"/>
              <a:gd fmla="*/ 12312 h 18227" name="TY515"/>
              <a:gd fmla="*/ 3820 w 22533" name="TX516"/>
              <a:gd fmla="*/ 12264 h 18227" name="TY516"/>
              <a:gd fmla="*/ 3723 w 22533" name="TX517"/>
              <a:gd fmla="*/ 12191 h 18227" name="TY517"/>
              <a:gd fmla="*/ 3601 w 22533" name="TX518"/>
              <a:gd fmla="*/ 12118 h 18227" name="TY518"/>
              <a:gd fmla="*/ 3504 w 22533" name="TX519"/>
              <a:gd fmla="*/ 12045 h 18227" name="TY519"/>
              <a:gd fmla="*/ 3382 w 22533" name="TX520"/>
              <a:gd fmla="*/ 11996 h 18227" name="TY520"/>
              <a:gd fmla="*/ 3334 w 22533" name="TX521"/>
              <a:gd fmla="*/ 11996 h 18227" name="TY521"/>
              <a:gd fmla="*/ 3309 w 22533" name="TX522"/>
              <a:gd fmla="*/ 12020 h 18227" name="TY522"/>
              <a:gd fmla="*/ 3285 w 22533" name="TX523"/>
              <a:gd fmla="*/ 12045 h 18227" name="TY523"/>
              <a:gd fmla="*/ 3285 w 22533" name="TX524"/>
              <a:gd fmla="*/ 12142 h 18227" name="TY524"/>
              <a:gd fmla="*/ 3309 w 22533" name="TX525"/>
              <a:gd fmla="*/ 12215 h 18227" name="TY525"/>
              <a:gd fmla="*/ 3334 w 22533" name="TX526"/>
              <a:gd fmla="*/ 12288 h 18227" name="TY526"/>
              <a:gd fmla="*/ 3382 w 22533" name="TX527"/>
              <a:gd fmla="*/ 12337 h 18227" name="TY527"/>
              <a:gd fmla="*/ 3504 w 22533" name="TX528"/>
              <a:gd fmla="*/ 12458 h 18227" name="TY528"/>
              <a:gd fmla="*/ 3650 w 22533" name="TX529"/>
              <a:gd fmla="*/ 12556 h 18227" name="TY529"/>
              <a:gd fmla="*/ 3747 w 22533" name="TX530"/>
              <a:gd fmla="*/ 12629 h 18227" name="TY530"/>
              <a:gd fmla="*/ 3869 w 22533" name="TX531"/>
              <a:gd fmla="*/ 12677 h 18227" name="TY531"/>
              <a:gd fmla="*/ 4015 w 22533" name="TX532"/>
              <a:gd fmla="*/ 12702 h 18227" name="TY532"/>
              <a:gd fmla="*/ 4137 w 22533" name="TX533"/>
              <a:gd fmla="*/ 12702 h 18227" name="TY533"/>
              <a:gd fmla="*/ 3820 w 22533" name="TX534"/>
              <a:gd fmla="*/ 12969 h 18227" name="TY534"/>
              <a:gd fmla="*/ 3796 w 22533" name="TX535"/>
              <a:gd fmla="*/ 12921 h 18227" name="TY535"/>
              <a:gd fmla="*/ 3772 w 22533" name="TX536"/>
              <a:gd fmla="*/ 12872 h 18227" name="TY536"/>
              <a:gd fmla="*/ 3723 w 22533" name="TX537"/>
              <a:gd fmla="*/ 12848 h 18227" name="TY537"/>
              <a:gd fmla="*/ 3650 w 22533" name="TX538"/>
              <a:gd fmla="*/ 12823 h 18227" name="TY538"/>
              <a:gd fmla="*/ 3553 w 22533" name="TX539"/>
              <a:gd fmla="*/ 12823 h 18227" name="TY539"/>
              <a:gd fmla="*/ 3480 w 22533" name="TX540"/>
              <a:gd fmla="*/ 12799 h 18227" name="TY540"/>
              <a:gd fmla="*/ 3334 w 22533" name="TX541"/>
              <a:gd fmla="*/ 12702 h 18227" name="TY541"/>
              <a:gd fmla="*/ 3188 w 22533" name="TX542"/>
              <a:gd fmla="*/ 12580 h 18227" name="TY542"/>
              <a:gd fmla="*/ 3163 w 22533" name="TX543"/>
              <a:gd fmla="*/ 12556 h 18227" name="TY543"/>
              <a:gd fmla="*/ 3115 w 22533" name="TX544"/>
              <a:gd fmla="*/ 12531 h 18227" name="TY544"/>
              <a:gd fmla="*/ 3066 w 22533" name="TX545"/>
              <a:gd fmla="*/ 12507 h 18227" name="TY545"/>
              <a:gd fmla="*/ 3017 w 22533" name="TX546"/>
              <a:gd fmla="*/ 12483 h 18227" name="TY546"/>
              <a:gd fmla="*/ 2993 w 22533" name="TX547"/>
              <a:gd fmla="*/ 12483 h 18227" name="TY547"/>
              <a:gd fmla="*/ 2969 w 22533" name="TX548"/>
              <a:gd fmla="*/ 12507 h 18227" name="TY548"/>
              <a:gd fmla="*/ 2944 w 22533" name="TX549"/>
              <a:gd fmla="*/ 12604 h 18227" name="TY549"/>
              <a:gd fmla="*/ 2944 w 22533" name="TX550"/>
              <a:gd fmla="*/ 12677 h 18227" name="TY550"/>
              <a:gd fmla="*/ 2944 w 22533" name="TX551"/>
              <a:gd fmla="*/ 12726 h 18227" name="TY551"/>
              <a:gd fmla="*/ 2969 w 22533" name="TX552"/>
              <a:gd fmla="*/ 12799 h 18227" name="TY552"/>
              <a:gd fmla="*/ 3017 w 22533" name="TX553"/>
              <a:gd fmla="*/ 12872 h 18227" name="TY553"/>
              <a:gd fmla="*/ 3115 w 22533" name="TX554"/>
              <a:gd fmla="*/ 12969 h 18227" name="TY554"/>
              <a:gd fmla="*/ 3285 w 22533" name="TX555"/>
              <a:gd fmla="*/ 13115 h 18227" name="TY555"/>
              <a:gd fmla="*/ 3382 w 22533" name="TX556"/>
              <a:gd fmla="*/ 13164 h 18227" name="TY556"/>
              <a:gd fmla="*/ 3504 w 22533" name="TX557"/>
              <a:gd fmla="*/ 13213 h 18227" name="TY557"/>
              <a:gd fmla="*/ 3309 w 22533" name="TX558"/>
              <a:gd fmla="*/ 13310 h 18227" name="TY558"/>
              <a:gd fmla="*/ 3261 w 22533" name="TX559"/>
              <a:gd fmla="*/ 13286 h 18227" name="TY559"/>
              <a:gd fmla="*/ 2896 w 22533" name="TX560"/>
              <a:gd fmla="*/ 12969 h 18227" name="TY560"/>
              <a:gd fmla="*/ 2531 w 22533" name="TX561"/>
              <a:gd fmla="*/ 12629 h 18227" name="TY561"/>
              <a:gd fmla="*/ 2214 w 22533" name="TX562"/>
              <a:gd fmla="*/ 12312 h 18227" name="TY562"/>
              <a:gd fmla="*/ 2068 w 22533" name="TX563"/>
              <a:gd fmla="*/ 12118 h 18227" name="TY563"/>
              <a:gd fmla="*/ 1947 w 22533" name="TX564"/>
              <a:gd fmla="*/ 11947 h 18227" name="TY564"/>
              <a:gd fmla="*/ 2093 w 22533" name="TX565"/>
              <a:gd fmla="*/ 11777 h 18227" name="TY565"/>
              <a:gd fmla="*/ 2214 w 22533" name="TX566"/>
              <a:gd fmla="*/ 11607 h 18227" name="TY566"/>
              <a:gd fmla="*/ 2433 w 22533" name="TX567"/>
              <a:gd fmla="*/ 11242 h 18227" name="TY567"/>
              <a:gd fmla="*/ 2798 w 22533" name="TX568"/>
              <a:gd fmla="*/ 10779 h 18227" name="TY568"/>
              <a:gd fmla="*/ 3139 w 22533" name="TX569"/>
              <a:gd fmla="*/ 10317 h 18227" name="TY569"/>
              <a:gd fmla="*/ 3163 w 22533" name="TX570"/>
              <a:gd fmla="*/ 10293 h 18227" name="TY570"/>
              <a:gd fmla="*/ 3236 w 22533" name="TX571"/>
              <a:gd fmla="*/ 10244 h 18227" name="TY571"/>
              <a:gd fmla="*/ 3285 w 22533" name="TX572"/>
              <a:gd fmla="*/ 10147 h 18227" name="TY572"/>
              <a:gd fmla="*/ 3285 w 22533" name="TX573"/>
              <a:gd fmla="*/ 10074 h 18227" name="TY573"/>
              <a:gd fmla="*/ 3261 w 22533" name="TX574"/>
              <a:gd fmla="*/ 10025 h 18227" name="TY574"/>
              <a:gd fmla="*/ 3212 w 22533" name="TX575"/>
              <a:gd fmla="*/ 9976 h 18227" name="TY575"/>
              <a:gd fmla="*/ 3090 w 22533" name="TX576"/>
              <a:gd fmla="*/ 9855 h 18227" name="TY576"/>
              <a:gd fmla="*/ 2969 w 22533" name="TX577"/>
              <a:gd fmla="*/ 9709 h 18227" name="TY577"/>
              <a:gd fmla="*/ 2750 w 22533" name="TX578"/>
              <a:gd fmla="*/ 9441 h 18227" name="TY578"/>
              <a:gd fmla="*/ 2628 w 22533" name="TX579"/>
              <a:gd fmla="*/ 9246 h 18227" name="TY579"/>
              <a:gd fmla="*/ 2628 w 22533" name="TX580"/>
              <a:gd fmla="*/ 9222 h 18227" name="TY580"/>
              <a:gd fmla="*/ 2628 w 22533" name="TX581"/>
              <a:gd fmla="*/ 9149 h 18227" name="TY581"/>
              <a:gd fmla="*/ 2604 w 22533" name="TX582"/>
              <a:gd fmla="*/ 9076 h 18227" name="TY582"/>
              <a:gd fmla="*/ 2579 w 22533" name="TX583"/>
              <a:gd fmla="*/ 9003 h 18227" name="TY583"/>
              <a:gd fmla="*/ 2506 w 22533" name="TX584"/>
              <a:gd fmla="*/ 8954 h 18227" name="TY584"/>
              <a:gd fmla="*/ 2409 w 22533" name="TX585"/>
              <a:gd fmla="*/ 8930 h 18227" name="TY585"/>
              <a:gd fmla="*/ 1460 w 22533" name="TX586"/>
              <a:gd fmla="*/ 8881 h 18227" name="TY586"/>
              <a:gd fmla="*/ 998 w 22533" name="TX587"/>
              <a:gd fmla="*/ 8808 h 18227" name="TY587"/>
              <a:gd fmla="*/ 754 w 22533" name="TX588"/>
              <a:gd fmla="*/ 8784 h 18227" name="TY588"/>
              <a:gd fmla="*/ 535 w 22533" name="TX589"/>
              <a:gd fmla="*/ 8711 h 18227" name="TY589"/>
              <a:gd fmla="*/ 535 w 22533" name="TX590"/>
              <a:gd fmla="*/ 8614 h 18227" name="TY590"/>
              <a:gd fmla="*/ 511 w 22533" name="TX591"/>
              <a:gd fmla="*/ 8492 h 18227" name="TY591"/>
              <a:gd fmla="*/ 462 w 22533" name="TX592"/>
              <a:gd fmla="*/ 8273 h 18227" name="TY592"/>
              <a:gd fmla="*/ 462 w 22533" name="TX593"/>
              <a:gd fmla="*/ 7908 h 18227" name="TY593"/>
              <a:gd fmla="*/ 462 w 22533" name="TX594"/>
              <a:gd fmla="*/ 7567 h 18227" name="TY594"/>
              <a:gd fmla="*/ 511 w 22533" name="TX595"/>
              <a:gd fmla="*/ 7105 h 18227" name="TY595"/>
              <a:gd fmla="*/ 535 w 22533" name="TX596"/>
              <a:gd fmla="*/ 6862 h 18227" name="TY596"/>
              <a:gd fmla="*/ 535 w 22533" name="TX597"/>
              <a:gd fmla="*/ 6740 h 18227" name="TY597"/>
              <a:gd fmla="*/ 511 w 22533" name="TX598"/>
              <a:gd fmla="*/ 6619 h 18227" name="TY598"/>
              <a:gd fmla="*/ 681 w 22533" name="TX599"/>
              <a:gd fmla="*/ 6570 h 18227" name="TY599"/>
              <a:gd fmla="*/ 1046 w 22533" name="TX600"/>
              <a:gd fmla="*/ 6497 h 18227" name="TY600"/>
              <a:gd fmla="*/ 949 w 22533" name="TX601"/>
              <a:gd fmla="*/ 6643 h 18227" name="TY601"/>
              <a:gd fmla="*/ 876 w 22533" name="TX602"/>
              <a:gd fmla="*/ 6789 h 18227" name="TY602"/>
              <a:gd fmla="*/ 754 w 22533" name="TX603"/>
              <a:gd fmla="*/ 7105 h 18227" name="TY603"/>
              <a:gd fmla="*/ 754 w 22533" name="TX604"/>
              <a:gd fmla="*/ 7203 h 18227" name="TY604"/>
              <a:gd fmla="*/ 779 w 22533" name="TX605"/>
              <a:gd fmla="*/ 7227 h 18227" name="TY605"/>
              <a:gd fmla="*/ 803 w 22533" name="TX606"/>
              <a:gd fmla="*/ 7276 h 18227" name="TY606"/>
              <a:gd fmla="*/ 876 w 22533" name="TX607"/>
              <a:gd fmla="*/ 7324 h 18227" name="TY607"/>
              <a:gd fmla="*/ 973 w 22533" name="TX608"/>
              <a:gd fmla="*/ 7324 h 18227" name="TY608"/>
              <a:gd fmla="*/ 1022 w 22533" name="TX609"/>
              <a:gd fmla="*/ 7300 h 18227" name="TY609"/>
              <a:gd fmla="*/ 1046 w 22533" name="TX610"/>
              <a:gd fmla="*/ 7276 h 18227" name="TY610"/>
              <a:gd fmla="*/ 1095 w 22533" name="TX611"/>
              <a:gd fmla="*/ 7203 h 18227" name="TY611"/>
              <a:gd fmla="*/ 1168 w 22533" name="TX612"/>
              <a:gd fmla="*/ 6984 h 18227" name="TY612"/>
              <a:gd fmla="*/ 1265 w 22533" name="TX613"/>
              <a:gd fmla="*/ 6765 h 18227" name="TY613"/>
              <a:gd fmla="*/ 1338 w 22533" name="TX614"/>
              <a:gd fmla="*/ 6619 h 18227" name="TY614"/>
              <a:gd fmla="*/ 1436 w 22533" name="TX615"/>
              <a:gd fmla="*/ 6448 h 18227" name="TY615"/>
              <a:gd fmla="*/ 1606 w 22533" name="TX616"/>
              <a:gd fmla="*/ 6424 h 18227" name="TY616"/>
              <a:gd fmla="*/ 1509 w 22533" name="TX617"/>
              <a:gd fmla="*/ 6570 h 18227" name="TY617"/>
              <a:gd fmla="*/ 1436 w 22533" name="TX618"/>
              <a:gd fmla="*/ 6740 h 18227" name="TY618"/>
              <a:gd fmla="*/ 1387 w 22533" name="TX619"/>
              <a:gd fmla="*/ 6911 h 18227" name="TY619"/>
              <a:gd fmla="*/ 1338 w 22533" name="TX620"/>
              <a:gd fmla="*/ 7057 h 18227" name="TY620"/>
              <a:gd fmla="*/ 1338 w 22533" name="TX621"/>
              <a:gd fmla="*/ 7105 h 18227" name="TY621"/>
              <a:gd fmla="*/ 1363 w 22533" name="TX622"/>
              <a:gd fmla="*/ 7154 h 18227" name="TY622"/>
              <a:gd fmla="*/ 1387 w 22533" name="TX623"/>
              <a:gd fmla="*/ 7203 h 18227" name="TY623"/>
              <a:gd fmla="*/ 1436 w 22533" name="TX624"/>
              <a:gd fmla="*/ 7251 h 18227" name="TY624"/>
              <a:gd fmla="*/ 1484 w 22533" name="TX625"/>
              <a:gd fmla="*/ 7276 h 18227" name="TY625"/>
              <a:gd fmla="*/ 1557 w 22533" name="TX626"/>
              <a:gd fmla="*/ 7276 h 18227" name="TY626"/>
              <a:gd fmla="*/ 1630 w 22533" name="TX627"/>
              <a:gd fmla="*/ 7227 h 18227" name="TY627"/>
              <a:gd fmla="*/ 1679 w 22533" name="TX628"/>
              <a:gd fmla="*/ 7178 h 18227" name="TY628"/>
              <a:gd fmla="*/ 1679 w 22533" name="TX629"/>
              <a:gd fmla="*/ 7154 h 18227" name="TY629"/>
              <a:gd fmla="*/ 1728 w 22533" name="TX630"/>
              <a:gd fmla="*/ 6935 h 18227" name="TY630"/>
              <a:gd fmla="*/ 1801 w 22533" name="TX631"/>
              <a:gd fmla="*/ 6716 h 18227" name="TY631"/>
              <a:gd fmla="*/ 1898 w 22533" name="TX632"/>
              <a:gd fmla="*/ 6570 h 18227" name="TY632"/>
              <a:gd fmla="*/ 1947 w 22533" name="TX633"/>
              <a:gd fmla="*/ 6424 h 18227" name="TY633"/>
              <a:gd fmla="*/ 2093 w 22533" name="TX634"/>
              <a:gd fmla="*/ 6424 h 18227" name="TY634"/>
              <a:gd fmla="*/ 2044 w 22533" name="TX635"/>
              <a:gd fmla="*/ 6546 h 18227" name="TY635"/>
              <a:gd fmla="*/ 1947 w 22533" name="TX636"/>
              <a:gd fmla="*/ 6813 h 18227" name="TY636"/>
              <a:gd fmla="*/ 1922 w 22533" name="TX637"/>
              <a:gd fmla="*/ 6935 h 18227" name="TY637"/>
              <a:gd fmla="*/ 1898 w 22533" name="TX638"/>
              <a:gd fmla="*/ 7057 h 18227" name="TY638"/>
              <a:gd fmla="*/ 1922 w 22533" name="TX639"/>
              <a:gd fmla="*/ 7105 h 18227" name="TY639"/>
              <a:gd fmla="*/ 1947 w 22533" name="TX640"/>
              <a:gd fmla="*/ 7154 h 18227" name="TY640"/>
              <a:gd fmla="*/ 2020 w 22533" name="TX641"/>
              <a:gd fmla="*/ 7203 h 18227" name="TY641"/>
              <a:gd fmla="*/ 2117 w 22533" name="TX642"/>
              <a:gd fmla="*/ 7203 h 18227" name="TY642"/>
              <a:gd fmla="*/ 2166 w 22533" name="TX643"/>
              <a:gd fmla="*/ 7178 h 18227" name="TY643"/>
              <a:gd fmla="*/ 2190 w 22533" name="TX644"/>
              <a:gd fmla="*/ 7130 h 18227" name="TY644"/>
              <a:gd fmla="*/ 2239 w 22533" name="TX645"/>
              <a:gd fmla="*/ 6935 h 18227" name="TY645"/>
              <a:gd fmla="*/ 2287 w 22533" name="TX646"/>
              <a:gd fmla="*/ 6716 h 18227" name="TY646"/>
              <a:gd fmla="*/ 2336 w 22533" name="TX647"/>
              <a:gd fmla="*/ 6546 h 18227" name="TY647"/>
              <a:gd fmla="*/ 2360 w 22533" name="TX648"/>
              <a:gd fmla="*/ 6400 h 18227" name="TY648"/>
              <a:gd fmla="*/ 2482 w 22533" name="TX649"/>
              <a:gd fmla="*/ 6375 h 18227" name="TY649"/>
              <a:gd fmla="*/ 2531 w 22533" name="TX650"/>
              <a:gd fmla="*/ 6351 h 18227" name="TY650"/>
              <a:gd fmla="*/ 2579 w 22533" name="TX651"/>
              <a:gd fmla="*/ 6302 h 18227" name="TY651"/>
              <a:gd fmla="*/ 2604 w 22533" name="TX652"/>
              <a:gd fmla="*/ 6254 h 18227" name="TY652"/>
              <a:gd fmla="*/ 2604 w 22533" name="TX653"/>
              <a:gd fmla="*/ 6205 h 18227" name="TY653"/>
              <a:gd fmla="*/ 2652 w 22533" name="TX654"/>
              <a:gd fmla="*/ 6132 h 18227" name="TY654"/>
              <a:gd fmla="*/ 2677 w 22533" name="TX655"/>
              <a:gd fmla="*/ 6059 h 18227" name="TY655"/>
              <a:gd fmla="*/ 2677 w 22533" name="TX656"/>
              <a:gd fmla="*/ 5913 h 18227" name="TY656"/>
              <a:gd fmla="*/ 2701 w 22533" name="TX657"/>
              <a:gd fmla="*/ 5767 h 18227" name="TY657"/>
              <a:gd fmla="*/ 2798 w 22533" name="TX658"/>
              <a:gd fmla="*/ 5499 h 18227" name="TY658"/>
              <a:gd fmla="*/ 2993 w 22533" name="TX659"/>
              <a:gd fmla="*/ 4964 h 18227" name="TY659"/>
              <a:gd fmla="*/ 3090 w 22533" name="TX660"/>
              <a:gd fmla="*/ 4891 h 18227" name="TY660"/>
              <a:gd fmla="*/ 3139 w 22533" name="TX661"/>
              <a:gd fmla="*/ 4794 h 18227" name="TY661"/>
              <a:gd fmla="*/ 3139 w 22533" name="TX662"/>
              <a:gd fmla="*/ 4745 h 18227" name="TY662"/>
              <a:gd fmla="*/ 3139 w 22533" name="TX663"/>
              <a:gd fmla="*/ 4696 h 18227" name="TY663"/>
              <a:gd fmla="*/ 3115 w 22533" name="TX664"/>
              <a:gd fmla="*/ 4648 h 18227" name="TY664"/>
              <a:gd fmla="*/ 3066 w 22533" name="TX665"/>
              <a:gd fmla="*/ 4575 h 18227" name="TY665"/>
              <a:gd fmla="*/ 2750 w 22533" name="TX666"/>
              <a:gd fmla="*/ 4234 h 18227" name="TY666"/>
              <a:gd fmla="*/ 2433 w 22533" name="TX667"/>
              <a:gd fmla="*/ 3893 h 18227" name="TY667"/>
              <a:gd fmla="*/ 2117 w 22533" name="TX668"/>
              <a:gd fmla="*/ 3528 h 18227" name="TY668"/>
              <a:gd fmla="*/ 1801 w 22533" name="TX669"/>
              <a:gd fmla="*/ 3188 h 18227" name="TY669"/>
              <a:gd fmla="*/ 1971 w 22533" name="TX670"/>
              <a:gd fmla="*/ 3042 h 18227" name="TY670"/>
              <a:gd fmla="*/ 2141 w 22533" name="TX671"/>
              <a:gd fmla="*/ 2871 h 18227" name="TY671"/>
              <a:gd fmla="*/ 2433 w 22533" name="TX672"/>
              <a:gd fmla="*/ 2506 h 18227" name="TY672"/>
              <a:gd fmla="*/ 2604 w 22533" name="TX673"/>
              <a:gd fmla="*/ 2336 h 18227" name="TY673"/>
              <a:gd fmla="*/ 2774 w 22533" name="TX674"/>
              <a:gd fmla="*/ 2166 h 18227" name="TY674"/>
              <a:gd fmla="*/ 2944 w 22533" name="TX675"/>
              <a:gd fmla="*/ 2044 h 18227" name="TY675"/>
              <a:gd fmla="*/ 3163 w 22533" name="TX676"/>
              <a:gd fmla="*/ 1947 h 18227" name="TY676"/>
              <a:gd fmla="*/ 3236 w 22533" name="TX677"/>
              <a:gd fmla="*/ 1922 h 18227" name="TY677"/>
              <a:gd fmla="*/ 3261 w 22533" name="TX678"/>
              <a:gd fmla="*/ 1922 h 18227" name="TY678"/>
              <a:gd fmla="*/ 3115 w 22533" name="TX679"/>
              <a:gd fmla="*/ 2020 h 18227" name="TY679"/>
              <a:gd fmla="*/ 2993 w 22533" name="TX680"/>
              <a:gd fmla="*/ 2117 h 18227" name="TY680"/>
              <a:gd fmla="*/ 2847 w 22533" name="TX681"/>
              <a:gd fmla="*/ 2263 h 18227" name="TY681"/>
              <a:gd fmla="*/ 2725 w 22533" name="TX682"/>
              <a:gd fmla="*/ 2409 h 18227" name="TY682"/>
              <a:gd fmla="*/ 2701 w 22533" name="TX683"/>
              <a:gd fmla="*/ 2506 h 18227" name="TY683"/>
              <a:gd fmla="*/ 2701 w 22533" name="TX684"/>
              <a:gd fmla="*/ 2579 h 18227" name="TY684"/>
              <a:gd fmla="*/ 2701 w 22533" name="TX685"/>
              <a:gd fmla="*/ 2652 h 18227" name="TY685"/>
              <a:gd fmla="*/ 2750 w 22533" name="TX686"/>
              <a:gd fmla="*/ 2701 h 18227" name="TY686"/>
              <a:gd fmla="*/ 2798 w 22533" name="TX687"/>
              <a:gd fmla="*/ 2725 h 18227" name="TY687"/>
              <a:gd fmla="*/ 2871 w 22533" name="TX688"/>
              <a:gd fmla="*/ 2725 h 18227" name="TY688"/>
              <a:gd fmla="*/ 2944 w 22533" name="TX689"/>
              <a:gd fmla="*/ 2677 h 18227" name="TY689"/>
              <a:gd fmla="*/ 2993 w 22533" name="TX690"/>
              <a:gd fmla="*/ 2628 h 18227" name="TY690"/>
              <a:gd fmla="*/ 3090 w 22533" name="TX691"/>
              <a:gd fmla="*/ 2506 h 18227" name="TY691"/>
              <a:gd fmla="*/ 3212 w 22533" name="TX692"/>
              <a:gd fmla="*/ 2360 h 18227" name="TY692"/>
              <a:gd fmla="*/ 3358 w 22533" name="TX693"/>
              <a:gd fmla="*/ 2239 h 18227" name="TY693"/>
              <a:gd fmla="*/ 3553 w 22533" name="TX694"/>
              <a:gd fmla="*/ 2117 h 18227" name="TY694"/>
              <a:gd fmla="*/ 3626 w 22533" name="TX695"/>
              <a:gd fmla="*/ 2166 h 18227" name="TY695"/>
              <a:gd fmla="*/ 3504 w 22533" name="TX696"/>
              <a:gd fmla="*/ 2263 h 18227" name="TY696"/>
              <a:gd fmla="*/ 3407 w 22533" name="TX697"/>
              <a:gd fmla="*/ 2336 h 18227" name="TY697"/>
              <a:gd fmla="*/ 3285 w 22533" name="TX698"/>
              <a:gd fmla="*/ 2458 h 18227" name="TY698"/>
              <a:gd fmla="*/ 3188 w 22533" name="TX699"/>
              <a:gd fmla="*/ 2579 h 18227" name="TY699"/>
              <a:gd fmla="*/ 3115 w 22533" name="TX700"/>
              <a:gd fmla="*/ 2725 h 18227" name="TY700"/>
              <a:gd fmla="*/ 3090 w 22533" name="TX701"/>
              <a:gd fmla="*/ 2798 h 18227" name="TY701"/>
              <a:gd fmla="*/ 3090 w 22533" name="TX702"/>
              <a:gd fmla="*/ 2871 h 18227" name="TY702"/>
              <a:gd fmla="*/ 3115 w 22533" name="TX703"/>
              <a:gd fmla="*/ 2920 h 18227" name="TY703"/>
              <a:gd fmla="*/ 3139 w 22533" name="TX704"/>
              <a:gd fmla="*/ 2944 h 18227" name="TY704"/>
              <a:gd fmla="*/ 3212 w 22533" name="TX705"/>
              <a:gd fmla="*/ 2969 h 18227" name="TY705"/>
              <a:gd fmla="*/ 3285 w 22533" name="TX706"/>
              <a:gd fmla="*/ 2969 h 18227" name="TY706"/>
              <a:gd fmla="*/ 3358 w 22533" name="TX707"/>
              <a:gd fmla="*/ 2944 h 18227" name="TY707"/>
              <a:gd fmla="*/ 3431 w 22533" name="TX708"/>
              <a:gd fmla="*/ 2847 h 18227" name="TY708"/>
              <a:gd fmla="*/ 3480 w 22533" name="TX709"/>
              <a:gd fmla="*/ 2750 h 18227" name="TY709"/>
              <a:gd fmla="*/ 3577 w 22533" name="TX710"/>
              <a:gd fmla="*/ 2652 h 18227" name="TY710"/>
              <a:gd fmla="*/ 3674 w 22533" name="TX711"/>
              <a:gd fmla="*/ 2555 h 18227" name="TY711"/>
              <a:gd fmla="*/ 3869 w 22533" name="TX712"/>
              <a:gd fmla="*/ 2360 h 18227" name="TY712"/>
              <a:gd fmla="*/ 3966 w 22533" name="TX713"/>
              <a:gd fmla="*/ 2433 h 18227" name="TY713"/>
              <a:gd fmla="*/ 4112 w 22533" name="TX714"/>
              <a:gd fmla="*/ 2506 h 18227" name="TY714"/>
              <a:gd fmla="*/ 3893 w 22533" name="TX715"/>
              <a:gd fmla="*/ 2628 h 18227" name="TY715"/>
              <a:gd fmla="*/ 3699 w 22533" name="TX716"/>
              <a:gd fmla="*/ 2750 h 18227" name="TY716"/>
              <a:gd fmla="*/ 3553 w 22533" name="TX717"/>
              <a:gd fmla="*/ 2871 h 18227" name="TY717"/>
              <a:gd fmla="*/ 3407 w 22533" name="TX718"/>
              <a:gd fmla="*/ 3017 h 18227" name="TY718"/>
              <a:gd fmla="*/ 3334 w 22533" name="TX719"/>
              <a:gd fmla="*/ 3115 h 18227" name="TY719"/>
              <a:gd fmla="*/ 3309 w 22533" name="TX720"/>
              <a:gd fmla="*/ 3188 h 18227" name="TY720"/>
              <a:gd fmla="*/ 3309 w 22533" name="TX721"/>
              <a:gd fmla="*/ 3285 h 18227" name="TY721"/>
              <a:gd fmla="*/ 3334 w 22533" name="TX722"/>
              <a:gd fmla="*/ 3382 h 18227" name="TY722"/>
              <a:gd fmla="*/ 3382 w 22533" name="TX723"/>
              <a:gd fmla="*/ 3431 h 18227" name="TY723"/>
              <a:gd fmla="*/ 3455 w 22533" name="TX724"/>
              <a:gd fmla="*/ 3455 h 18227" name="TY724"/>
              <a:gd fmla="*/ 3528 w 22533" name="TX725"/>
              <a:gd fmla="*/ 3431 h 18227" name="TY725"/>
              <a:gd fmla="*/ 3577 w 22533" name="TX726"/>
              <a:gd fmla="*/ 3382 h 18227" name="TY726"/>
              <a:gd fmla="*/ 3674 w 22533" name="TX727"/>
              <a:gd fmla="*/ 3261 h 18227" name="TY727"/>
              <a:gd fmla="*/ 3747 w 22533" name="TX728"/>
              <a:gd fmla="*/ 3139 h 18227" name="TY728"/>
              <a:gd fmla="*/ 3869 w 22533" name="TX729"/>
              <a:gd fmla="*/ 3042 h 18227" name="TY729"/>
              <a:gd fmla="*/ 3991 w 22533" name="TX730"/>
              <a:gd fmla="*/ 2969 h 18227" name="TY730"/>
              <a:gd fmla="*/ 4185 w 22533" name="TX731"/>
              <a:gd fmla="*/ 2847 h 18227" name="TY731"/>
              <a:gd fmla="*/ 4380 w 22533" name="TX732"/>
              <a:gd fmla="*/ 2701 h 18227" name="TY732"/>
              <a:gd fmla="*/ 4623 w 22533" name="TX733"/>
              <a:gd fmla="*/ 2871 h 18227" name="TY733"/>
              <a:gd fmla="*/ 4356 w 22533" name="TX734"/>
              <a:gd fmla="*/ 3066 h 18227" name="TY734"/>
              <a:gd fmla="*/ 4234 w 22533" name="TX735"/>
              <a:gd fmla="*/ 3139 h 18227" name="TY735"/>
              <a:gd fmla="*/ 4088 w 22533" name="TX736"/>
              <a:gd fmla="*/ 3261 h 18227" name="TY736"/>
              <a:gd fmla="*/ 3966 w 22533" name="TX737"/>
              <a:gd fmla="*/ 3382 h 18227" name="TY737"/>
              <a:gd fmla="*/ 3942 w 22533" name="TX738"/>
              <a:gd fmla="*/ 3455 h 18227" name="TY738"/>
              <a:gd fmla="*/ 3918 w 22533" name="TX739"/>
              <a:gd fmla="*/ 3528 h 18227" name="TY739"/>
              <a:gd fmla="*/ 3942 w 22533" name="TX740"/>
              <a:gd fmla="*/ 3577 h 18227" name="TY740"/>
              <a:gd fmla="*/ 3966 w 22533" name="TX741"/>
              <a:gd fmla="*/ 3601 h 18227" name="TY741"/>
              <a:gd fmla="*/ 4015 w 22533" name="TX742"/>
              <a:gd fmla="*/ 3626 h 18227" name="TY742"/>
              <a:gd fmla="*/ 4064 w 22533" name="TX743"/>
              <a:gd fmla="*/ 3626 h 18227" name="TY743"/>
              <a:gd fmla="*/ 4112 w 22533" name="TX744"/>
              <a:gd fmla="*/ 3601 h 18227" name="TY744"/>
              <a:gd fmla="*/ 4161 w 22533" name="TX745"/>
              <a:gd fmla="*/ 3553 h 18227" name="TY745"/>
              <a:gd fmla="*/ 4258 w 22533" name="TX746"/>
              <a:gd fmla="*/ 3480 h 18227" name="TY746"/>
              <a:gd fmla="*/ 4380 w 22533" name="TX747"/>
              <a:gd fmla="*/ 3358 h 18227" name="TY747"/>
              <a:gd fmla="*/ 4526 w 22533" name="TX748"/>
              <a:gd fmla="*/ 3261 h 18227" name="TY748"/>
              <a:gd fmla="*/ 4842 w 22533" name="TX749"/>
              <a:gd fmla="*/ 3042 h 18227" name="TY749"/>
              <a:gd fmla="*/ 4891 w 22533" name="TX750"/>
              <a:gd fmla="*/ 3066 h 18227" name="TY750"/>
              <a:gd fmla="*/ 4964 w 22533" name="TX751"/>
              <a:gd fmla="*/ 3090 h 18227" name="TY751"/>
              <a:gd fmla="*/ 5037 w 22533" name="TX752"/>
              <a:gd fmla="*/ 3090 h 18227" name="TY752"/>
              <a:gd fmla="*/ 5110 w 22533" name="TX753"/>
              <a:gd fmla="*/ 3042 h 18227" name="TY753"/>
              <a:gd fmla="*/ 5159 w 22533" name="TX754"/>
              <a:gd fmla="*/ 2993 h 18227" name="TY754"/>
              <a:gd fmla="*/ 5378 w 22533" name="TX755"/>
              <a:gd fmla="*/ 2896 h 18227" name="TY755"/>
              <a:gd fmla="*/ 5645 w 22533" name="TX756"/>
              <a:gd fmla="*/ 2798 h 18227" name="TY756"/>
              <a:gd fmla="*/ 6156 w 22533" name="TX757"/>
              <a:gd fmla="*/ 2652 h 18227" name="TY757"/>
              <a:gd fmla="*/ 6229 w 22533" name="TX758"/>
              <a:gd fmla="*/ 2604 h 18227" name="TY758"/>
              <a:gd fmla="*/ 6278 w 22533" name="TX759"/>
              <a:gd fmla="*/ 2531 h 18227" name="TY759"/>
              <a:gd fmla="*/ 6302 w 22533" name="TX760"/>
              <a:gd fmla="*/ 2506 h 18227" name="TY760"/>
              <a:gd fmla="*/ 6351 w 22533" name="TX761"/>
              <a:gd fmla="*/ 2360 h 18227" name="TY761"/>
              <a:gd fmla="*/ 6400 w 22533" name="TX762"/>
              <a:gd fmla="*/ 2214 h 18227" name="TY762"/>
              <a:gd fmla="*/ 6424 w 22533" name="TX763"/>
              <a:gd fmla="*/ 1922 h 18227" name="TY763"/>
              <a:gd fmla="*/ 6473 w 22533" name="TX764"/>
              <a:gd fmla="*/ 1314 h 18227" name="TY764"/>
              <a:gd fmla="*/ 6546 w 22533" name="TX765"/>
              <a:gd fmla="*/ 876 h 18227" name="TY765"/>
              <a:gd fmla="*/ 6570 w 22533" name="TX766"/>
              <a:gd fmla="*/ 633 h 18227" name="TY766"/>
              <a:gd fmla="*/ 6570 w 22533" name="TX767"/>
              <a:gd fmla="*/ 535 h 18227" name="TY767"/>
              <a:gd fmla="*/ 6570 w 22533" name="TX768"/>
              <a:gd fmla="*/ 414 h 18227" name="TY768"/>
              <a:gd fmla="*/ 17519 w 22533" name="TX770"/>
              <a:gd fmla="*/ 12093 h 18227" name="TY770"/>
              <a:gd fmla="*/ 17544 w 22533" name="TX771"/>
              <a:gd fmla="*/ 12142 h 18227" name="TY771"/>
              <a:gd fmla="*/ 17592 w 22533" name="TX772"/>
              <a:gd fmla="*/ 12191 h 18227" name="TY772"/>
              <a:gd fmla="*/ 17665 w 22533" name="TX773"/>
              <a:gd fmla="*/ 12215 h 18227" name="TY773"/>
              <a:gd fmla="*/ 17738 w 22533" name="TX774"/>
              <a:gd fmla="*/ 12215 h 18227" name="TY774"/>
              <a:gd fmla="*/ 18030 w 22533" name="TX775"/>
              <a:gd fmla="*/ 12239 h 18227" name="TY775"/>
              <a:gd fmla="*/ 18322 w 22533" name="TX776"/>
              <a:gd fmla="*/ 12312 h 18227" name="TY776"/>
              <a:gd fmla="*/ 18590 w 22533" name="TX777"/>
              <a:gd fmla="*/ 12434 h 18227" name="TY777"/>
              <a:gd fmla="*/ 18712 w 22533" name="TX778"/>
              <a:gd fmla="*/ 12507 h 18227" name="TY778"/>
              <a:gd fmla="*/ 18809 w 22533" name="TX779"/>
              <a:gd fmla="*/ 12604 h 18227" name="TY779"/>
              <a:gd fmla="*/ 18906 w 22533" name="TX780"/>
              <a:gd fmla="*/ 12702 h 18227" name="TY780"/>
              <a:gd fmla="*/ 18979 w 22533" name="TX781"/>
              <a:gd fmla="*/ 12799 h 18227" name="TY781"/>
              <a:gd fmla="*/ 19052 w 22533" name="TX782"/>
              <a:gd fmla="*/ 12921 h 18227" name="TY782"/>
              <a:gd fmla="*/ 19101 w 22533" name="TX783"/>
              <a:gd fmla="*/ 13042 h 18227" name="TY783"/>
              <a:gd fmla="*/ 19125 w 22533" name="TX784"/>
              <a:gd fmla="*/ 13188 h 18227" name="TY784"/>
              <a:gd fmla="*/ 19150 w 22533" name="TX785"/>
              <a:gd fmla="*/ 13334 h 18227" name="TY785"/>
              <a:gd fmla="*/ 19150 w 22533" name="TX786"/>
              <a:gd fmla="*/ 13480 h 18227" name="TY786"/>
              <a:gd fmla="*/ 19125 w 22533" name="TX787"/>
              <a:gd fmla="*/ 13651 h 18227" name="TY787"/>
              <a:gd fmla="*/ 19052 w 22533" name="TX788"/>
              <a:gd fmla="*/ 13870 h 18227" name="TY788"/>
              <a:gd fmla="*/ 18955 w 22533" name="TX789"/>
              <a:gd fmla="*/ 14089 h 18227" name="TY789"/>
              <a:gd fmla="*/ 18809 w 22533" name="TX790"/>
              <a:gd fmla="*/ 14283 h 18227" name="TY790"/>
              <a:gd fmla="*/ 18663 w 22533" name="TX791"/>
              <a:gd fmla="*/ 14454 h 18227" name="TY791"/>
              <a:gd fmla="*/ 18493 w 22533" name="TX792"/>
              <a:gd fmla="*/ 14624 h 18227" name="TY792"/>
              <a:gd fmla="*/ 18298 w 22533" name="TX793"/>
              <a:gd fmla="*/ 14770 h 18227" name="TY793"/>
              <a:gd fmla="*/ 18103 w 22533" name="TX794"/>
              <a:gd fmla="*/ 14867 h 18227" name="TY794"/>
              <a:gd fmla="*/ 17884 w 22533" name="TX795"/>
              <a:gd fmla="*/ 14965 h 18227" name="TY795"/>
              <a:gd fmla="*/ 17738 w 22533" name="TX796"/>
              <a:gd fmla="*/ 14989 h 18227" name="TY796"/>
              <a:gd fmla="*/ 17446 w 22533" name="TX797"/>
              <a:gd fmla="*/ 14989 h 18227" name="TY797"/>
              <a:gd fmla="*/ 17300 w 22533" name="TX798"/>
              <a:gd fmla="*/ 14965 h 18227" name="TY798"/>
              <a:gd fmla="*/ 17154 w 22533" name="TX799"/>
              <a:gd fmla="*/ 14916 h 18227" name="TY799"/>
              <a:gd fmla="*/ 17033 w 22533" name="TX800"/>
              <a:gd fmla="*/ 14843 h 18227" name="TY800"/>
              <a:gd fmla="*/ 16911 w 22533" name="TX801"/>
              <a:gd fmla="*/ 14746 h 18227" name="TY801"/>
              <a:gd fmla="*/ 16814 w 22533" name="TX802"/>
              <a:gd fmla="*/ 14648 h 18227" name="TY802"/>
              <a:gd fmla="*/ 16619 w 22533" name="TX803"/>
              <a:gd fmla="*/ 14429 h 18227" name="TY803"/>
              <a:gd fmla="*/ 16449 w 22533" name="TX804"/>
              <a:gd fmla="*/ 14186 h 18227" name="TY804"/>
              <a:gd fmla="*/ 16351 w 22533" name="TX805"/>
              <a:gd fmla="*/ 13894 h 18227" name="TY805"/>
              <a:gd fmla="*/ 16303 w 22533" name="TX806"/>
              <a:gd fmla="*/ 13626 h 18227" name="TY806"/>
              <a:gd fmla="*/ 16303 w 22533" name="TX807"/>
              <a:gd fmla="*/ 13456 h 18227" name="TY807"/>
              <a:gd fmla="*/ 16303 w 22533" name="TX808"/>
              <a:gd fmla="*/ 13286 h 18227" name="TY808"/>
              <a:gd fmla="*/ 16351 w 22533" name="TX809"/>
              <a:gd fmla="*/ 13115 h 18227" name="TY809"/>
              <a:gd fmla="*/ 16424 w 22533" name="TX810"/>
              <a:gd fmla="*/ 12969 h 18227" name="TY810"/>
              <a:gd fmla="*/ 16497 w 22533" name="TX811"/>
              <a:gd fmla="*/ 12823 h 18227" name="TY811"/>
              <a:gd fmla="*/ 16595 w 22533" name="TX812"/>
              <a:gd fmla="*/ 12677 h 18227" name="TY812"/>
              <a:gd fmla="*/ 16692 w 22533" name="TX813"/>
              <a:gd fmla="*/ 12556 h 18227" name="TY813"/>
              <a:gd fmla="*/ 16814 w 22533" name="TX814"/>
              <a:gd fmla="*/ 12434 h 18227" name="TY814"/>
              <a:gd fmla="*/ 16960 w 22533" name="TX815"/>
              <a:gd fmla="*/ 12312 h 18227" name="TY815"/>
              <a:gd fmla="*/ 17130 w 22533" name="TX816"/>
              <a:gd fmla="*/ 12215 h 18227" name="TY816"/>
              <a:gd fmla="*/ 17300 w 22533" name="TX817"/>
              <a:gd fmla="*/ 12142 h 18227" name="TY817"/>
              <a:gd fmla="*/ 17495 w 22533" name="TX818"/>
              <a:gd fmla="*/ 12093 h 18227" name="TY818"/>
              <a:gd fmla="*/ 7008 w 22533" name="TX820"/>
              <a:gd fmla="*/ 0 h 18227" name="TY820"/>
              <a:gd fmla="*/ 6692 w 22533" name="TX821"/>
              <a:gd fmla="*/ 24 h 18227" name="TY821"/>
              <a:gd fmla="*/ 6521 w 22533" name="TX822"/>
              <a:gd fmla="*/ 73 h 18227" name="TY822"/>
              <a:gd fmla="*/ 6375 w 22533" name="TX823"/>
              <a:gd fmla="*/ 122 h 18227" name="TY823"/>
              <a:gd fmla="*/ 6327 w 22533" name="TX824"/>
              <a:gd fmla="*/ 146 h 18227" name="TY824"/>
              <a:gd fmla="*/ 6302 w 22533" name="TX825"/>
              <a:gd fmla="*/ 170 h 18227" name="TY825"/>
              <a:gd fmla="*/ 6278 w 22533" name="TX826"/>
              <a:gd fmla="*/ 219 h 18227" name="TY826"/>
              <a:gd fmla="*/ 6278 w 22533" name="TX827"/>
              <a:gd fmla="*/ 268 h 18227" name="TY827"/>
              <a:gd fmla="*/ 6205 w 22533" name="TX828"/>
              <a:gd fmla="*/ 365 h 18227" name="TY828"/>
              <a:gd fmla="*/ 6156 w 22533" name="TX829"/>
              <a:gd fmla="*/ 462 h 18227" name="TY829"/>
              <a:gd fmla="*/ 6108 w 22533" name="TX830"/>
              <a:gd fmla="*/ 608 h 18227" name="TY830"/>
              <a:gd fmla="*/ 6083 w 22533" name="TX831"/>
              <a:gd fmla="*/ 730 h 18227" name="TY831"/>
              <a:gd fmla="*/ 6035 w 22533" name="TX832"/>
              <a:gd fmla="*/ 1265 h 18227" name="TY832"/>
              <a:gd fmla="*/ 5937 w 22533" name="TX833"/>
              <a:gd fmla="*/ 1776 h 18227" name="TY833"/>
              <a:gd fmla="*/ 5913 w 22533" name="TX834"/>
              <a:gd fmla="*/ 2020 h 18227" name="TY834"/>
              <a:gd fmla="*/ 5913 w 22533" name="TX835"/>
              <a:gd fmla="*/ 2287 h 18227" name="TY835"/>
              <a:gd fmla="*/ 5670 w 22533" name="TX836"/>
              <a:gd fmla="*/ 2360 h 18227" name="TY836"/>
              <a:gd fmla="*/ 5451 w 22533" name="TX837"/>
              <a:gd fmla="*/ 2458 h 18227" name="TY837"/>
              <a:gd fmla="*/ 4988 w 22533" name="TX838"/>
              <a:gd fmla="*/ 2677 h 18227" name="TY838"/>
              <a:gd fmla="*/ 4161 w 22533" name="TX839"/>
              <a:gd fmla="*/ 2093 h 18227" name="TY839"/>
              <a:gd fmla="*/ 3966 w 22533" name="TX840"/>
              <a:gd fmla="*/ 1947 h 18227" name="TY840"/>
              <a:gd fmla="*/ 3723 w 22533" name="TX841"/>
              <a:gd fmla="*/ 1776 h 18227" name="TY841"/>
              <a:gd fmla="*/ 3601 w 22533" name="TX842"/>
              <a:gd fmla="*/ 1703 h 18227" name="TY842"/>
              <a:gd fmla="*/ 3480 w 22533" name="TX843"/>
              <a:gd fmla="*/ 1630 h 18227" name="TY843"/>
              <a:gd fmla="*/ 3334 w 22533" name="TX844"/>
              <a:gd fmla="*/ 1606 h 18227" name="TY844"/>
              <a:gd fmla="*/ 3236 w 22533" name="TX845"/>
              <a:gd fmla="*/ 1606 h 18227" name="TY845"/>
              <a:gd fmla="*/ 3163 w 22533" name="TX846"/>
              <a:gd fmla="*/ 1557 h 18227" name="TY846"/>
              <a:gd fmla="*/ 3042 w 22533" name="TX847"/>
              <a:gd fmla="*/ 1557 h 18227" name="TY847"/>
              <a:gd fmla="*/ 2944 w 22533" name="TX848"/>
              <a:gd fmla="*/ 1606 h 18227" name="TY848"/>
              <a:gd fmla="*/ 2823 w 22533" name="TX849"/>
              <a:gd fmla="*/ 1679 h 18227" name="TY849"/>
              <a:gd fmla="*/ 2604 w 22533" name="TX850"/>
              <a:gd fmla="*/ 1825 h 18227" name="TY850"/>
              <a:gd fmla="*/ 2409 w 22533" name="TX851"/>
              <a:gd fmla="*/ 1995 h 18227" name="TY851"/>
              <a:gd fmla="*/ 2239 w 22533" name="TX852"/>
              <a:gd fmla="*/ 2190 h 18227" name="TY852"/>
              <a:gd fmla="*/ 1849 w 22533" name="TX853"/>
              <a:gd fmla="*/ 2604 h 18227" name="TY853"/>
              <a:gd fmla="*/ 1655 w 22533" name="TX854"/>
              <a:gd fmla="*/ 2798 h 18227" name="TY854"/>
              <a:gd fmla="*/ 1484 w 22533" name="TX855"/>
              <a:gd fmla="*/ 3042 h 18227" name="TY855"/>
              <a:gd fmla="*/ 1436 w 22533" name="TX856"/>
              <a:gd fmla="*/ 3066 h 18227" name="TY856"/>
              <a:gd fmla="*/ 1387 w 22533" name="TX857"/>
              <a:gd fmla="*/ 3115 h 18227" name="TY857"/>
              <a:gd fmla="*/ 1363 w 22533" name="TX858"/>
              <a:gd fmla="*/ 3163 h 18227" name="TY858"/>
              <a:gd fmla="*/ 1387 w 22533" name="TX859"/>
              <a:gd fmla="*/ 3236 h 18227" name="TY859"/>
              <a:gd fmla="*/ 1509 w 22533" name="TX860"/>
              <a:gd fmla="*/ 3455 h 18227" name="TY860"/>
              <a:gd fmla="*/ 1655 w 22533" name="TX861"/>
              <a:gd fmla="*/ 3650 h 18227" name="TY861"/>
              <a:gd fmla="*/ 1971 w 22533" name="TX862"/>
              <a:gd fmla="*/ 4039 h 18227" name="TY862"/>
              <a:gd fmla="*/ 2287 w 22533" name="TX863"/>
              <a:gd fmla="*/ 4477 h 18227" name="TY863"/>
              <a:gd fmla="*/ 2482 w 22533" name="TX864"/>
              <a:gd fmla="*/ 4672 h 18227" name="TY864"/>
              <a:gd fmla="*/ 2652 w 22533" name="TX865"/>
              <a:gd fmla="*/ 4867 h 18227" name="TY865"/>
              <a:gd fmla="*/ 2531 w 22533" name="TX866"/>
              <a:gd fmla="*/ 5061 h 18227" name="TY866"/>
              <a:gd fmla="*/ 2433 w 22533" name="TX867"/>
              <a:gd fmla="*/ 5280 h 18227" name="TY867"/>
              <a:gd fmla="*/ 2312 w 22533" name="TX868"/>
              <a:gd fmla="*/ 5597 h 18227" name="TY868"/>
              <a:gd fmla="*/ 2263 w 22533" name="TX869"/>
              <a:gd fmla="*/ 5791 h 18227" name="TY869"/>
              <a:gd fmla="*/ 2263 w 22533" name="TX870"/>
              <a:gd fmla="*/ 5962 h 18227" name="TY870"/>
              <a:gd fmla="*/ 1995 w 22533" name="TX871"/>
              <a:gd fmla="*/ 5962 h 18227" name="TY871"/>
              <a:gd fmla="*/ 1703 w 22533" name="TX872"/>
              <a:gd fmla="*/ 5986 h 18227" name="TY872"/>
              <a:gd fmla="*/ 1192 w 22533" name="TX873"/>
              <a:gd fmla="*/ 6083 h 18227" name="TY873"/>
              <a:gd fmla="*/ 973 w 22533" name="TX874"/>
              <a:gd fmla="*/ 6108 h 18227" name="TY874"/>
              <a:gd fmla="*/ 706 w 22533" name="TX875"/>
              <a:gd fmla="*/ 6181 h 18227" name="TY875"/>
              <a:gd fmla="*/ 584 w 22533" name="TX876"/>
              <a:gd fmla="*/ 6229 h 18227" name="TY876"/>
              <a:gd fmla="*/ 462 w 22533" name="TX877"/>
              <a:gd fmla="*/ 6278 h 18227" name="TY877"/>
              <a:gd fmla="*/ 365 w 22533" name="TX878"/>
              <a:gd fmla="*/ 6351 h 18227" name="TY878"/>
              <a:gd fmla="*/ 292 w 22533" name="TX879"/>
              <a:gd fmla="*/ 6424 h 18227" name="TY879"/>
              <a:gd fmla="*/ 243 w 22533" name="TX880"/>
              <a:gd fmla="*/ 6448 h 18227" name="TY880"/>
              <a:gd fmla="*/ 195 w 22533" name="TX881"/>
              <a:gd fmla="*/ 6473 h 18227" name="TY881"/>
              <a:gd fmla="*/ 146 w 22533" name="TX882"/>
              <a:gd fmla="*/ 6570 h 18227" name="TY882"/>
              <a:gd fmla="*/ 97 w 22533" name="TX883"/>
              <a:gd fmla="*/ 6692 h 18227" name="TY883"/>
              <a:gd fmla="*/ 73 w 22533" name="TX884"/>
              <a:gd fmla="*/ 6935 h 18227" name="TY884"/>
              <a:gd fmla="*/ 0 w 22533" name="TX885"/>
              <a:gd fmla="*/ 7738 h 18227" name="TY885"/>
              <a:gd fmla="*/ 0 w 22533" name="TX886"/>
              <a:gd fmla="*/ 8005 h 18227" name="TY886"/>
              <a:gd fmla="*/ 0 w 22533" name="TX887"/>
              <a:gd fmla="*/ 8346 h 18227" name="TY887"/>
              <a:gd fmla="*/ 24 w 22533" name="TX888"/>
              <a:gd fmla="*/ 8492 h 18227" name="TY888"/>
              <a:gd fmla="*/ 73 w 22533" name="TX889"/>
              <a:gd fmla="*/ 8638 h 18227" name="TY889"/>
              <a:gd fmla="*/ 122 w 22533" name="TX890"/>
              <a:gd fmla="*/ 8760 h 18227" name="TY890"/>
              <a:gd fmla="*/ 243 w 22533" name="TX891"/>
              <a:gd fmla="*/ 8833 h 18227" name="TY891"/>
              <a:gd fmla="*/ 219 w 22533" name="TX892"/>
              <a:gd fmla="*/ 8906 h 18227" name="TY892"/>
              <a:gd fmla="*/ 243 w 22533" name="TX893"/>
              <a:gd fmla="*/ 8954 h 18227" name="TY893"/>
              <a:gd fmla="*/ 268 w 22533" name="TX894"/>
              <a:gd fmla="*/ 9003 h 18227" name="TY894"/>
              <a:gd fmla="*/ 316 w 22533" name="TX895"/>
              <a:gd fmla="*/ 9027 h 18227" name="TY895"/>
              <a:gd fmla="*/ 560 w 22533" name="TX896"/>
              <a:gd fmla="*/ 9125 h 18227" name="TY896"/>
              <a:gd fmla="*/ 779 w 22533" name="TX897"/>
              <a:gd fmla="*/ 9198 h 18227" name="TY897"/>
              <a:gd fmla="*/ 1046 w 22533" name="TX898"/>
              <a:gd fmla="*/ 9246 h 18227" name="TY898"/>
              <a:gd fmla="*/ 1290 w 22533" name="TX899"/>
              <a:gd fmla="*/ 9271 h 18227" name="TY899"/>
              <a:gd fmla="*/ 1801 w 22533" name="TX900"/>
              <a:gd fmla="*/ 9344 h 18227" name="TY900"/>
              <a:gd fmla="*/ 2312 w 22533" name="TX901"/>
              <a:gd fmla="*/ 9368 h 18227" name="TY901"/>
              <a:gd fmla="*/ 2385 w 22533" name="TX902"/>
              <a:gd fmla="*/ 9538 h 18227" name="TY902"/>
              <a:gd fmla="*/ 2458 w 22533" name="TX903"/>
              <a:gd fmla="*/ 9660 h 18227" name="TY903"/>
              <a:gd fmla="*/ 2628 w 22533" name="TX904"/>
              <a:gd fmla="*/ 9952 h 18227" name="TY904"/>
              <a:gd fmla="*/ 2847 w 22533" name="TX905"/>
              <a:gd fmla="*/ 10195 h 18227" name="TY905"/>
              <a:gd fmla="*/ 2652 w 22533" name="TX906"/>
              <a:gd fmla="*/ 10366 h 18227" name="TY906"/>
              <a:gd fmla="*/ 2506 w 22533" name="TX907"/>
              <a:gd fmla="*/ 10560 h 18227" name="TY907"/>
              <a:gd fmla="*/ 2190 w 22533" name="TX908"/>
              <a:gd fmla="*/ 10925 h 18227" name="TY908"/>
              <a:gd fmla="*/ 1849 w 22533" name="TX909"/>
              <a:gd fmla="*/ 11363 h 18227" name="TY909"/>
              <a:gd fmla="*/ 1679 w 22533" name="TX910"/>
              <a:gd fmla="*/ 11558 h 18227" name="TY910"/>
              <a:gd fmla="*/ 1630 w 22533" name="TX911"/>
              <a:gd fmla="*/ 11680 h 18227" name="TY911"/>
              <a:gd fmla="*/ 1582 w 22533" name="TX912"/>
              <a:gd fmla="*/ 11777 h 18227" name="TY912"/>
              <a:gd fmla="*/ 1582 w 22533" name="TX913"/>
              <a:gd fmla="*/ 11850 h 18227" name="TY913"/>
              <a:gd fmla="*/ 1606 w 22533" name="TX914"/>
              <a:gd fmla="*/ 11923 h 18227" name="TY914"/>
              <a:gd fmla="*/ 1606 w 22533" name="TX915"/>
              <a:gd fmla="*/ 12045 h 18227" name="TY915"/>
              <a:gd fmla="*/ 1630 w 22533" name="TX916"/>
              <a:gd fmla="*/ 12166 h 18227" name="TY916"/>
              <a:gd fmla="*/ 1679 w 22533" name="TX917"/>
              <a:gd fmla="*/ 12264 h 18227" name="TY917"/>
              <a:gd fmla="*/ 1752 w 22533" name="TX918"/>
              <a:gd fmla="*/ 12385 h 18227" name="TY918"/>
              <a:gd fmla="*/ 1922 w 22533" name="TX919"/>
              <a:gd fmla="*/ 12604 h 18227" name="TY919"/>
              <a:gd fmla="*/ 2093 w 22533" name="TX920"/>
              <a:gd fmla="*/ 12775 h 18227" name="TY920"/>
              <a:gd fmla="*/ 2312 w 22533" name="TX921"/>
              <a:gd fmla="*/ 13018 h 18227" name="TY921"/>
              <a:gd fmla="*/ 2531 w 22533" name="TX922"/>
              <a:gd fmla="*/ 13237 h 18227" name="TY922"/>
              <a:gd fmla="*/ 2798 w 22533" name="TX923"/>
              <a:gd fmla="*/ 13456 h 18227" name="TY923"/>
              <a:gd fmla="*/ 3042 w 22533" name="TX924"/>
              <a:gd fmla="*/ 13651 h 18227" name="TY924"/>
              <a:gd fmla="*/ 3090 w 22533" name="TX925"/>
              <a:gd fmla="*/ 13699 h 18227" name="TY925"/>
              <a:gd fmla="*/ 3139 w 22533" name="TX926"/>
              <a:gd fmla="*/ 13699 h 18227" name="TY926"/>
              <a:gd fmla="*/ 3236 w 22533" name="TX927"/>
              <a:gd fmla="*/ 13675 h 18227" name="TY927"/>
              <a:gd fmla="*/ 3358 w 22533" name="TX928"/>
              <a:gd fmla="*/ 13699 h 18227" name="TY928"/>
              <a:gd fmla="*/ 3455 w 22533" name="TX929"/>
              <a:gd fmla="*/ 13675 h 18227" name="TY929"/>
              <a:gd fmla="*/ 3577 w 22533" name="TX930"/>
              <a:gd fmla="*/ 13651 h 18227" name="TY930"/>
              <a:gd fmla="*/ 3699 w 22533" name="TX931"/>
              <a:gd fmla="*/ 13602 h 18227" name="TY931"/>
              <a:gd fmla="*/ 3918 w 22533" name="TX932"/>
              <a:gd fmla="*/ 13456 h 18227" name="TY932"/>
              <a:gd fmla="*/ 4088 w 22533" name="TX933"/>
              <a:gd fmla="*/ 13334 h 18227" name="TY933"/>
              <a:gd fmla="*/ 4331 w 22533" name="TX934"/>
              <a:gd fmla="*/ 13140 h 18227" name="TY934"/>
              <a:gd fmla="*/ 4575 w 22533" name="TX935"/>
              <a:gd fmla="*/ 12921 h 18227" name="TY935"/>
              <a:gd fmla="*/ 5013 w 22533" name="TX936"/>
              <a:gd fmla="*/ 12434 h 18227" name="TY936"/>
              <a:gd fmla="*/ 5110 w 22533" name="TX937"/>
              <a:gd fmla="*/ 12531 h 18227" name="TY937"/>
              <a:gd fmla="*/ 5232 w 22533" name="TX938"/>
              <a:gd fmla="*/ 12580 h 18227" name="TY938"/>
              <a:gd fmla="*/ 5451 w 22533" name="TX939"/>
              <a:gd fmla="*/ 12677 h 18227" name="TY939"/>
              <a:gd fmla="*/ 5767 w 22533" name="TX940"/>
              <a:gd fmla="*/ 12823 h 18227" name="TY940"/>
              <a:gd fmla="*/ 5937 w 22533" name="TX941"/>
              <a:gd fmla="*/ 12872 h 18227" name="TY941"/>
              <a:gd fmla="*/ 6108 w 22533" name="TX942"/>
              <a:gd fmla="*/ 12896 h 18227" name="TY942"/>
              <a:gd fmla="*/ 6156 w 22533" name="TX943"/>
              <a:gd fmla="*/ 13091 h 18227" name="TY943"/>
              <a:gd fmla="*/ 6181 w 22533" name="TX944"/>
              <a:gd fmla="*/ 13261 h 18227" name="TY944"/>
              <a:gd fmla="*/ 6254 w 22533" name="TX945"/>
              <a:gd fmla="*/ 13651 h 18227" name="TY945"/>
              <a:gd fmla="*/ 6302 w 22533" name="TX946"/>
              <a:gd fmla="*/ 14040 h 18227" name="TY946"/>
              <a:gd fmla="*/ 6302 w 22533" name="TX947"/>
              <a:gd fmla="*/ 14259 h 18227" name="TY947"/>
              <a:gd fmla="*/ 6302 w 22533" name="TX948"/>
              <a:gd fmla="*/ 14502 h 18227" name="TY948"/>
              <a:gd fmla="*/ 6327 w 22533" name="TX949"/>
              <a:gd fmla="*/ 14600 h 18227" name="TY949"/>
              <a:gd fmla="*/ 6351 w 22533" name="TX950"/>
              <a:gd fmla="*/ 14721 h 18227" name="TY950"/>
              <a:gd fmla="*/ 6400 w 22533" name="TX951"/>
              <a:gd fmla="*/ 14794 h 18227" name="TY951"/>
              <a:gd fmla="*/ 6473 w 22533" name="TX952"/>
              <a:gd fmla="*/ 14867 h 18227" name="TY952"/>
              <a:gd fmla="*/ 6497 w 22533" name="TX953"/>
              <a:gd fmla="*/ 14892 h 18227" name="TY953"/>
              <a:gd fmla="*/ 6521 w 22533" name="TX954"/>
              <a:gd fmla="*/ 14940 h 18227" name="TY954"/>
              <a:gd fmla="*/ 6619 w 22533" name="TX955"/>
              <a:gd fmla="*/ 14989 h 18227" name="TY955"/>
              <a:gd fmla="*/ 6716 w 22533" name="TX956"/>
              <a:gd fmla="*/ 15038 h 18227" name="TY956"/>
              <a:gd fmla="*/ 6838 w 22533" name="TX957"/>
              <a:gd fmla="*/ 15062 h 18227" name="TY957"/>
              <a:gd fmla="*/ 6959 w 22533" name="TX958"/>
              <a:gd fmla="*/ 15086 h 18227" name="TY958"/>
              <a:gd fmla="*/ 7203 w 22533" name="TX959"/>
              <a:gd fmla="*/ 15086 h 18227" name="TY959"/>
              <a:gd fmla="*/ 7421 w 22533" name="TX960"/>
              <a:gd fmla="*/ 15062 h 18227" name="TY960"/>
              <a:gd fmla="*/ 8030 w 22533" name="TX961"/>
              <a:gd fmla="*/ 15038 h 18227" name="TY961"/>
              <a:gd fmla="*/ 8638 w 22533" name="TX962"/>
              <a:gd fmla="*/ 15038 h 18227" name="TY962"/>
              <a:gd fmla="*/ 8735 w 22533" name="TX963"/>
              <a:gd fmla="*/ 15013 h 18227" name="TY963"/>
              <a:gd fmla="*/ 8808 w 22533" name="TX964"/>
              <a:gd fmla="*/ 14965 h 18227" name="TY964"/>
              <a:gd fmla="*/ 8857 w 22533" name="TX965"/>
              <a:gd fmla="*/ 14867 h 18227" name="TY965"/>
              <a:gd fmla="*/ 8881 w 22533" name="TX966"/>
              <a:gd fmla="*/ 14794 h 18227" name="TY966"/>
              <a:gd fmla="*/ 8906 w 22533" name="TX967"/>
              <a:gd fmla="*/ 14770 h 18227" name="TY967"/>
              <a:gd fmla="*/ 8979 w 22533" name="TX968"/>
              <a:gd fmla="*/ 14673 h 18227" name="TY968"/>
              <a:gd fmla="*/ 9027 w 22533" name="TX969"/>
              <a:gd fmla="*/ 14551 h 18227" name="TY969"/>
              <a:gd fmla="*/ 9100 w 22533" name="TX970"/>
              <a:gd fmla="*/ 14283 h 18227" name="TY970"/>
              <a:gd fmla="*/ 9149 w 22533" name="TX971"/>
              <a:gd fmla="*/ 13772 h 18227" name="TY971"/>
              <a:gd fmla="*/ 9222 w 22533" name="TX972"/>
              <a:gd fmla="*/ 13286 h 18227" name="TY972"/>
              <a:gd fmla="*/ 9246 w 22533" name="TX973"/>
              <a:gd fmla="*/ 13042 h 18227" name="TY973"/>
              <a:gd fmla="*/ 9246 w 22533" name="TX974"/>
              <a:gd fmla="*/ 12799 h 18227" name="TY974"/>
              <a:gd fmla="*/ 9514 w 22533" name="TX975"/>
              <a:gd fmla="*/ 12799 h 18227" name="TY975"/>
              <a:gd fmla="*/ 9757 w 22533" name="TX976"/>
              <a:gd fmla="*/ 12726 h 18227" name="TY976"/>
              <a:gd fmla="*/ 10001 w 22533" name="TX977"/>
              <a:gd fmla="*/ 12629 h 18227" name="TY977"/>
              <a:gd fmla="*/ 10122 w 22533" name="TX978"/>
              <a:gd fmla="*/ 12556 h 18227" name="TY978"/>
              <a:gd fmla="*/ 10220 w 22533" name="TX979"/>
              <a:gd fmla="*/ 12483 h 18227" name="TY979"/>
              <a:gd fmla="*/ 10341 w 22533" name="TX980"/>
              <a:gd fmla="*/ 12604 h 18227" name="TY980"/>
              <a:gd fmla="*/ 10487 w 22533" name="TX981"/>
              <a:gd fmla="*/ 12726 h 18227" name="TY981"/>
              <a:gd fmla="*/ 10779 w 22533" name="TX982"/>
              <a:gd fmla="*/ 12945 h 18227" name="TY982"/>
              <a:gd fmla="*/ 11290 w 22533" name="TX983"/>
              <a:gd fmla="*/ 13310 h 18227" name="TY983"/>
              <a:gd fmla="*/ 11826 w 22533" name="TX984"/>
              <a:gd fmla="*/ 13675 h 18227" name="TY984"/>
              <a:gd fmla="*/ 11874 w 22533" name="TX985"/>
              <a:gd fmla="*/ 13699 h 18227" name="TY985"/>
              <a:gd fmla="*/ 11947 w 22533" name="TX986"/>
              <a:gd fmla="*/ 13724 h 18227" name="TY986"/>
              <a:gd fmla="*/ 11996 w 22533" name="TX987"/>
              <a:gd fmla="*/ 13699 h 18227" name="TY987"/>
              <a:gd fmla="*/ 12045 w 22533" name="TX988"/>
              <a:gd fmla="*/ 13675 h 18227" name="TY988"/>
              <a:gd fmla="*/ 12142 w 22533" name="TX989"/>
              <a:gd fmla="*/ 13602 h 18227" name="TY989"/>
              <a:gd fmla="*/ 12166 w 22533" name="TX990"/>
              <a:gd fmla="*/ 13480 h 18227" name="TY990"/>
              <a:gd fmla="*/ 12361 w 22533" name="TX991"/>
              <a:gd fmla="*/ 13334 h 18227" name="TY991"/>
              <a:gd fmla="*/ 12531 w 22533" name="TX992"/>
              <a:gd fmla="*/ 13164 h 18227" name="TY992"/>
              <a:gd fmla="*/ 12872 w 22533" name="TX993"/>
              <a:gd fmla="*/ 12799 h 18227" name="TY993"/>
              <a:gd fmla="*/ 13286 w 22533" name="TX994"/>
              <a:gd fmla="*/ 12385 h 18227" name="TY994"/>
              <a:gd fmla="*/ 13480 w 22533" name="TX995"/>
              <a:gd fmla="*/ 12166 h 18227" name="TY995"/>
              <a:gd fmla="*/ 13675 w 22533" name="TX996"/>
              <a:gd fmla="*/ 11947 h 18227" name="TY996"/>
              <a:gd fmla="*/ 13699 w 22533" name="TX997"/>
              <a:gd fmla="*/ 11874 h 18227" name="TY997"/>
              <a:gd fmla="*/ 13699 w 22533" name="TX998"/>
              <a:gd fmla="*/ 11801 h 18227" name="TY998"/>
              <a:gd fmla="*/ 13724 w 22533" name="TX999"/>
              <a:gd fmla="*/ 11704 h 18227" name="TY999"/>
              <a:gd fmla="*/ 13699 w 22533" name="TX1000"/>
              <a:gd fmla="*/ 11607 h 18227" name="TY1000"/>
              <a:gd fmla="*/ 13553 w 22533" name="TX1001"/>
              <a:gd fmla="*/ 11363 h 18227" name="TY1001"/>
              <a:gd fmla="*/ 13407 w 22533" name="TX1002"/>
              <a:gd fmla="*/ 11120 h 18227" name="TY1002"/>
              <a:gd fmla="*/ 13067 w 22533" name="TX1003"/>
              <a:gd fmla="*/ 10682 h 18227" name="TY1003"/>
              <a:gd fmla="*/ 12945 w 22533" name="TX1004"/>
              <a:gd fmla="*/ 10512 h 18227" name="TY1004"/>
              <a:gd fmla="*/ 12799 w 22533" name="TX1005"/>
              <a:gd fmla="*/ 10341 h 18227" name="TY1005"/>
              <a:gd fmla="*/ 12629 w 22533" name="TX1006"/>
              <a:gd fmla="*/ 10195 h 18227" name="TY1006"/>
              <a:gd fmla="*/ 12458 w 22533" name="TX1007"/>
              <a:gd fmla="*/ 10074 h 18227" name="TY1007"/>
              <a:gd fmla="*/ 12604 w 22533" name="TX1008"/>
              <a:gd fmla="*/ 9855 h 18227" name="TY1008"/>
              <a:gd fmla="*/ 12750 w 22533" name="TX1009"/>
              <a:gd fmla="*/ 9611 h 18227" name="TY1009"/>
              <a:gd fmla="*/ 12823 w 22533" name="TX1010"/>
              <a:gd fmla="*/ 9368 h 18227" name="TY1010"/>
              <a:gd fmla="*/ 12872 w 22533" name="TX1011"/>
              <a:gd fmla="*/ 9125 h 18227" name="TY1011"/>
              <a:gd fmla="*/ 12994 w 22533" name="TX1012"/>
              <a:gd fmla="*/ 9149 h 18227" name="TY1012"/>
              <a:gd fmla="*/ 13091 w 22533" name="TX1013"/>
              <a:gd fmla="*/ 9173 h 18227" name="TY1013"/>
              <a:gd fmla="*/ 13334 w 22533" name="TX1014"/>
              <a:gd fmla="*/ 9173 h 18227" name="TY1014"/>
              <a:gd fmla="*/ 13797 w 22533" name="TX1015"/>
              <a:gd fmla="*/ 9149 h 18227" name="TY1015"/>
              <a:gd fmla="*/ 14283 w 22533" name="TX1016"/>
              <a:gd fmla="*/ 9125 h 18227" name="TY1016"/>
              <a:gd fmla="*/ 14794 w 22533" name="TX1017"/>
              <a:gd fmla="*/ 9076 h 18227" name="TY1017"/>
              <a:gd fmla="*/ 14867 w 22533" name="TX1018"/>
              <a:gd fmla="*/ 9052 h 18227" name="TY1018"/>
              <a:gd fmla="*/ 14916 w 22533" name="TX1019"/>
              <a:gd fmla="*/ 9003 h 18227" name="TY1019"/>
              <a:gd fmla="*/ 14940 w 22533" name="TX1020"/>
              <a:gd fmla="*/ 8954 h 18227" name="TY1020"/>
              <a:gd fmla="*/ 14965 w 22533" name="TX1021"/>
              <a:gd fmla="*/ 8906 h 18227" name="TY1021"/>
              <a:gd fmla="*/ 15038 w 22533" name="TX1022"/>
              <a:gd fmla="*/ 8881 h 18227" name="TY1022"/>
              <a:gd fmla="*/ 15086 w 22533" name="TX1023"/>
              <a:gd fmla="*/ 8833 h 18227" name="TY1023"/>
              <a:gd fmla="*/ 15135 w 22533" name="TX1024"/>
              <a:gd fmla="*/ 8760 h 18227" name="TY1024"/>
              <a:gd fmla="*/ 15135 w 22533" name="TX1025"/>
              <a:gd fmla="*/ 8687 h 18227" name="TY1025"/>
              <a:gd fmla="*/ 15135 w 22533" name="TX1026"/>
              <a:gd fmla="*/ 7689 h 18227" name="TY1026"/>
              <a:gd fmla="*/ 15135 w 22533" name="TX1027"/>
              <a:gd fmla="*/ 7203 h 18227" name="TY1027"/>
              <a:gd fmla="*/ 15086 w 22533" name="TX1028"/>
              <a:gd fmla="*/ 6716 h 18227" name="TY1028"/>
              <a:gd fmla="*/ 15062 w 22533" name="TX1029"/>
              <a:gd fmla="*/ 6643 h 18227" name="TY1029"/>
              <a:gd fmla="*/ 15013 w 22533" name="TX1030"/>
              <a:gd fmla="*/ 6570 h 18227" name="TY1030"/>
              <a:gd fmla="*/ 14940 w 22533" name="TX1031"/>
              <a:gd fmla="*/ 6546 h 18227" name="TY1031"/>
              <a:gd fmla="*/ 14867 w 22533" name="TX1032"/>
              <a:gd fmla="*/ 6521 h 18227" name="TY1032"/>
              <a:gd fmla="*/ 14819 w 22533" name="TX1033"/>
              <a:gd fmla="*/ 6400 h 18227" name="TY1033"/>
              <a:gd fmla="*/ 14746 w 22533" name="TX1034"/>
              <a:gd fmla="*/ 6302 h 18227" name="TY1034"/>
              <a:gd fmla="*/ 14648 w 22533" name="TX1035"/>
              <a:gd fmla="*/ 6229 h 18227" name="TY1035"/>
              <a:gd fmla="*/ 14527 w 22533" name="TX1036"/>
              <a:gd fmla="*/ 6181 h 18227" name="TY1036"/>
              <a:gd fmla="*/ 14259 w 22533" name="TX1037"/>
              <a:gd fmla="*/ 6108 h 18227" name="TY1037"/>
              <a:gd fmla="*/ 14016 w 22533" name="TX1038"/>
              <a:gd fmla="*/ 6083 h 18227" name="TY1038"/>
              <a:gd fmla="*/ 13480 w 22533" name="TX1039"/>
              <a:gd fmla="*/ 6010 h 18227" name="TY1039"/>
              <a:gd fmla="*/ 13213 w 22533" name="TX1040"/>
              <a:gd fmla="*/ 5986 h 18227" name="TY1040"/>
              <a:gd fmla="*/ 12921 w 22533" name="TX1041"/>
              <a:gd fmla="*/ 5986 h 18227" name="TY1041"/>
              <a:gd fmla="*/ 12896 w 22533" name="TX1042"/>
              <a:gd fmla="*/ 5694 h 18227" name="TY1042"/>
              <a:gd fmla="*/ 12848 w 22533" name="TX1043"/>
              <a:gd fmla="*/ 5426 h 18227" name="TY1043"/>
              <a:gd fmla="*/ 12823 w 22533" name="TX1044"/>
              <a:gd fmla="*/ 5256 h 18227" name="TY1044"/>
              <a:gd fmla="*/ 12775 w 22533" name="TX1045"/>
              <a:gd fmla="*/ 5086 h 18227" name="TY1045"/>
              <a:gd fmla="*/ 12702 w 22533" name="TX1046"/>
              <a:gd fmla="*/ 4915 h 18227" name="TY1046"/>
              <a:gd fmla="*/ 12629 w 22533" name="TX1047"/>
              <a:gd fmla="*/ 4769 h 18227" name="TY1047"/>
              <a:gd fmla="*/ 12750 w 22533" name="TX1048"/>
              <a:gd fmla="*/ 4599 h 18227" name="TY1048"/>
              <a:gd fmla="*/ 12848 w 22533" name="TX1049"/>
              <a:gd fmla="*/ 4453 h 18227" name="TY1049"/>
              <a:gd fmla="*/ 13213 w 22533" name="TX1050"/>
              <a:gd fmla="*/ 3918 h 18227" name="TY1050"/>
              <a:gd fmla="*/ 13432 w 22533" name="TX1051"/>
              <a:gd fmla="*/ 3650 h 18227" name="TY1051"/>
              <a:gd fmla="*/ 13651 w 22533" name="TX1052"/>
              <a:gd fmla="*/ 3407 h 18227" name="TY1052"/>
              <a:gd fmla="*/ 13699 w 22533" name="TX1053"/>
              <a:gd fmla="*/ 3309 h 18227" name="TY1053"/>
              <a:gd fmla="*/ 13699 w 22533" name="TX1054"/>
              <a:gd fmla="*/ 3261 h 18227" name="TY1054"/>
              <a:gd fmla="*/ 13699 w 22533" name="TX1055"/>
              <a:gd fmla="*/ 3212 h 18227" name="TY1055"/>
              <a:gd fmla="*/ 13675 w 22533" name="TX1056"/>
              <a:gd fmla="*/ 3139 h 18227" name="TY1056"/>
              <a:gd fmla="*/ 13699 w 22533" name="TX1057"/>
              <a:gd fmla="*/ 3090 h 18227" name="TY1057"/>
              <a:gd fmla="*/ 13675 w 22533" name="TX1058"/>
              <a:gd fmla="*/ 3017 h 18227" name="TY1058"/>
              <a:gd fmla="*/ 13675 w 22533" name="TX1059"/>
              <a:gd fmla="*/ 2944 h 18227" name="TY1059"/>
              <a:gd fmla="*/ 13602 w 22533" name="TX1060"/>
              <a:gd fmla="*/ 2847 h 18227" name="TY1060"/>
              <a:gd fmla="*/ 13407 w 22533" name="TX1061"/>
              <a:gd fmla="*/ 2628 h 18227" name="TY1061"/>
              <a:gd fmla="*/ 13164 w 22533" name="TX1062"/>
              <a:gd fmla="*/ 2360 h 18227" name="TY1062"/>
              <a:gd fmla="*/ 12896 w 22533" name="TX1063"/>
              <a:gd fmla="*/ 2093 h 18227" name="TY1063"/>
              <a:gd fmla="*/ 12702 w 22533" name="TX1064"/>
              <a:gd fmla="*/ 1922 h 18227" name="TY1064"/>
              <a:gd fmla="*/ 12434 w 22533" name="TX1065"/>
              <a:gd fmla="*/ 1728 h 18227" name="TY1065"/>
              <a:gd fmla="*/ 12312 w 22533" name="TX1066"/>
              <a:gd fmla="*/ 1655 h 18227" name="TY1066"/>
              <a:gd fmla="*/ 12166 w 22533" name="TX1067"/>
              <a:gd fmla="*/ 1582 h 18227" name="TY1067"/>
              <a:gd fmla="*/ 12020 w 22533" name="TX1068"/>
              <a:gd fmla="*/ 1557 h 18227" name="TY1068"/>
              <a:gd fmla="*/ 11899 w 22533" name="TX1069"/>
              <a:gd fmla="*/ 1582 h 18227" name="TY1069"/>
              <a:gd fmla="*/ 11850 w 22533" name="TX1070"/>
              <a:gd fmla="*/ 1582 h 18227" name="TY1070"/>
              <a:gd fmla="*/ 11777 w 22533" name="TX1071"/>
              <a:gd fmla="*/ 1606 h 18227" name="TY1071"/>
              <a:gd fmla="*/ 11534 w 22533" name="TX1072"/>
              <a:gd fmla="*/ 1728 h 18227" name="TY1072"/>
              <a:gd fmla="*/ 11290 w 22533" name="TX1073"/>
              <a:gd fmla="*/ 1874 h 18227" name="TY1073"/>
              <a:gd fmla="*/ 10828 w 22533" name="TX1074"/>
              <a:gd fmla="*/ 2190 h 18227" name="TY1074"/>
              <a:gd fmla="*/ 10560 w 22533" name="TX1075"/>
              <a:gd fmla="*/ 2385 h 18227" name="TY1075"/>
              <a:gd fmla="*/ 10414 w 22533" name="TX1076"/>
              <a:gd fmla="*/ 2506 h 18227" name="TY1076"/>
              <a:gd fmla="*/ 10293 w 22533" name="TX1077"/>
              <a:gd fmla="*/ 2628 h 18227" name="TY1077"/>
              <a:gd fmla="*/ 10098 w 22533" name="TX1078"/>
              <a:gd fmla="*/ 2506 h 18227" name="TY1078"/>
              <a:gd fmla="*/ 9879 w 22533" name="TX1079"/>
              <a:gd fmla="*/ 2409 h 18227" name="TY1079"/>
              <a:gd fmla="*/ 9636 w 22533" name="TX1080"/>
              <a:gd fmla="*/ 2336 h 18227" name="TY1080"/>
              <a:gd fmla="*/ 9417 w 22533" name="TX1081"/>
              <a:gd fmla="*/ 2312 h 18227" name="TY1081"/>
              <a:gd fmla="*/ 9392 w 22533" name="TX1082"/>
              <a:gd fmla="*/ 2287 h 18227" name="TY1082"/>
              <a:gd fmla="*/ 9295 w 22533" name="TX1083"/>
              <a:gd fmla="*/ 1995 h 18227" name="TY1083"/>
              <a:gd fmla="*/ 9246 w 22533" name="TX1084"/>
              <a:gd fmla="*/ 1703 h 18227" name="TY1084"/>
              <a:gd fmla="*/ 9246 w 22533" name="TX1085"/>
              <a:gd fmla="*/ 1679 h 18227" name="TY1085"/>
              <a:gd fmla="*/ 9271 w 22533" name="TX1086"/>
              <a:gd fmla="*/ 1630 h 18227" name="TY1086"/>
              <a:gd fmla="*/ 9271 w 22533" name="TX1087"/>
              <a:gd fmla="*/ 1606 h 18227" name="TY1087"/>
              <a:gd fmla="*/ 9198 w 22533" name="TX1088"/>
              <a:gd fmla="*/ 1484 h 18227" name="TY1088"/>
              <a:gd fmla="*/ 9149 w 22533" name="TX1089"/>
              <a:gd fmla="*/ 949 h 18227" name="TY1089"/>
              <a:gd fmla="*/ 9125 w 22533" name="TX1090"/>
              <a:gd fmla="*/ 681 h 18227" name="TY1090"/>
              <a:gd fmla="*/ 9052 w 22533" name="TX1091"/>
              <a:gd fmla="*/ 438 h 18227" name="TY1091"/>
              <a:gd fmla="*/ 9100 w 22533" name="TX1092"/>
              <a:gd fmla="*/ 389 h 18227" name="TY1092"/>
              <a:gd fmla="*/ 9100 w 22533" name="TX1093"/>
              <a:gd fmla="*/ 341 h 18227" name="TY1093"/>
              <a:gd fmla="*/ 9125 w 22533" name="TX1094"/>
              <a:gd fmla="*/ 292 h 18227" name="TY1094"/>
              <a:gd fmla="*/ 9100 w 22533" name="TX1095"/>
              <a:gd fmla="*/ 243 h 18227" name="TY1095"/>
              <a:gd fmla="*/ 9076 w 22533" name="TX1096"/>
              <a:gd fmla="*/ 170 h 18227" name="TY1096"/>
              <a:gd fmla="*/ 9052 w 22533" name="TX1097"/>
              <a:gd fmla="*/ 146 h 18227" name="TY1097"/>
              <a:gd fmla="*/ 9003 w 22533" name="TX1098"/>
              <a:gd fmla="*/ 97 h 18227" name="TY1098"/>
              <a:gd fmla="*/ 8930 w 22533" name="TX1099"/>
              <a:gd fmla="*/ 97 h 18227" name="TY1099"/>
              <a:gd fmla="*/ 8614 w 22533" name="TX1100"/>
              <a:gd fmla="*/ 49 h 18227" name="TY1100"/>
              <a:gd fmla="*/ 8297 w 22533" name="TX1101"/>
              <a:gd fmla="*/ 49 h 18227" name="TY1101"/>
              <a:gd fmla="*/ 7665 w 22533" name="TX1102"/>
              <a:gd fmla="*/ 24 h 18227" name="TY1102"/>
              <a:gd fmla="*/ 7348 w 22533" name="TX1103"/>
              <a:gd fmla="*/ 24 h 18227" name="TY1103"/>
              <a:gd fmla="*/ 7008 w 22533" name="TX1104"/>
              <a:gd fmla="*/ 0 h 18227" name="TY1104"/>
              <a:gd fmla="*/ 17471 w 22533" name="TX1106"/>
              <a:gd fmla="*/ 11655 h 18227" name="TY1106"/>
              <a:gd fmla="*/ 17300 w 22533" name="TX1107"/>
              <a:gd fmla="*/ 11704 h 18227" name="TY1107"/>
              <a:gd fmla="*/ 16960 w 22533" name="TX1108"/>
              <a:gd fmla="*/ 11801 h 18227" name="TY1108"/>
              <a:gd fmla="*/ 16692 w 22533" name="TX1109"/>
              <a:gd fmla="*/ 11923 h 18227" name="TY1109"/>
              <a:gd fmla="*/ 16522 w 22533" name="TX1110"/>
              <a:gd fmla="*/ 12045 h 18227" name="TY1110"/>
              <a:gd fmla="*/ 16351 w 22533" name="TX1111"/>
              <a:gd fmla="*/ 12191 h 18227" name="TY1111"/>
              <a:gd fmla="*/ 16205 w 22533" name="TX1112"/>
              <a:gd fmla="*/ 12385 h 18227" name="TY1112"/>
              <a:gd fmla="*/ 16084 w 22533" name="TX1113"/>
              <a:gd fmla="*/ 12556 h 18227" name="TY1113"/>
              <a:gd fmla="*/ 15986 w 22533" name="TX1114"/>
              <a:gd fmla="*/ 12750 h 18227" name="TY1114"/>
              <a:gd fmla="*/ 15913 w 22533" name="TX1115"/>
              <a:gd fmla="*/ 12969 h 18227" name="TY1115"/>
              <a:gd fmla="*/ 15865 w 22533" name="TX1116"/>
              <a:gd fmla="*/ 13188 h 18227" name="TY1116"/>
              <a:gd fmla="*/ 15816 w 22533" name="TX1117"/>
              <a:gd fmla="*/ 13407 h 18227" name="TY1117"/>
              <a:gd fmla="*/ 15816 w 22533" name="TX1118"/>
              <a:gd fmla="*/ 13602 h 18227" name="TY1118"/>
              <a:gd fmla="*/ 15816 w 22533" name="TX1119"/>
              <a:gd fmla="*/ 13797 h 18227" name="TY1119"/>
              <a:gd fmla="*/ 15865 w 22533" name="TX1120"/>
              <a:gd fmla="*/ 13991 h 18227" name="TY1120"/>
              <a:gd fmla="*/ 15913 w 22533" name="TX1121"/>
              <a:gd fmla="*/ 14186 h 18227" name="TY1121"/>
              <a:gd fmla="*/ 16011 w 22533" name="TX1122"/>
              <a:gd fmla="*/ 14381 h 18227" name="TY1122"/>
              <a:gd fmla="*/ 16108 w 22533" name="TX1123"/>
              <a:gd fmla="*/ 14551 h 18227" name="TY1123"/>
              <a:gd fmla="*/ 16230 w 22533" name="TX1124"/>
              <a:gd fmla="*/ 14721 h 18227" name="TY1124"/>
              <a:gd fmla="*/ 16351 w 22533" name="TX1125"/>
              <a:gd fmla="*/ 14892 h 18227" name="TY1125"/>
              <a:gd fmla="*/ 16497 w 22533" name="TX1126"/>
              <a:gd fmla="*/ 15038 h 18227" name="TY1126"/>
              <a:gd fmla="*/ 16668 w 22533" name="TX1127"/>
              <a:gd fmla="*/ 15159 h 18227" name="TY1127"/>
              <a:gd fmla="*/ 16838 w 22533" name="TX1128"/>
              <a:gd fmla="*/ 15257 h 18227" name="TY1128"/>
              <a:gd fmla="*/ 17008 w 22533" name="TX1129"/>
              <a:gd fmla="*/ 15354 h 18227" name="TY1129"/>
              <a:gd fmla="*/ 17203 w 22533" name="TX1130"/>
              <a:gd fmla="*/ 15427 h 18227" name="TY1130"/>
              <a:gd fmla="*/ 17398 w 22533" name="TX1131"/>
              <a:gd fmla="*/ 15476 h 18227" name="TY1131"/>
              <a:gd fmla="*/ 17787 w 22533" name="TX1132"/>
              <a:gd fmla="*/ 15476 h 18227" name="TY1132"/>
              <a:gd fmla="*/ 17957 w 22533" name="TX1133"/>
              <a:gd fmla="*/ 15427 h 18227" name="TY1133"/>
              <a:gd fmla="*/ 18128 w 22533" name="TX1134"/>
              <a:gd fmla="*/ 15403 h 18227" name="TY1134"/>
              <a:gd fmla="*/ 18420 w 22533" name="TX1135"/>
              <a:gd fmla="*/ 15257 h 18227" name="TY1135"/>
              <a:gd fmla="*/ 18712 w 22533" name="TX1136"/>
              <a:gd fmla="*/ 15086 h 18227" name="TY1136"/>
              <a:gd fmla="*/ 18955 w 22533" name="TX1137"/>
              <a:gd fmla="*/ 14867 h 18227" name="TY1137"/>
              <a:gd fmla="*/ 19174 w 22533" name="TX1138"/>
              <a:gd fmla="*/ 14600 h 18227" name="TY1138"/>
              <a:gd fmla="*/ 19369 w 22533" name="TX1139"/>
              <a:gd fmla="*/ 14308 h 18227" name="TY1139"/>
              <a:gd fmla="*/ 19515 w 22533" name="TX1140"/>
              <a:gd fmla="*/ 14016 h 18227" name="TY1140"/>
              <a:gd fmla="*/ 19612 w 22533" name="TX1141"/>
              <a:gd fmla="*/ 13699 h 18227" name="TY1141"/>
              <a:gd fmla="*/ 19636 w 22533" name="TX1142"/>
              <a:gd fmla="*/ 13505 h 18227" name="TY1142"/>
              <a:gd fmla="*/ 19661 w 22533" name="TX1143"/>
              <a:gd fmla="*/ 13286 h 18227" name="TY1143"/>
              <a:gd fmla="*/ 19636 w 22533" name="TX1144"/>
              <a:gd fmla="*/ 13115 h 18227" name="TY1144"/>
              <a:gd fmla="*/ 19588 w 22533" name="TX1145"/>
              <a:gd fmla="*/ 12921 h 18227" name="TY1145"/>
              <a:gd fmla="*/ 19539 w 22533" name="TX1146"/>
              <a:gd fmla="*/ 12775 h 18227" name="TY1146"/>
              <a:gd fmla="*/ 19466 w 22533" name="TX1147"/>
              <a:gd fmla="*/ 12604 h 18227" name="TY1147"/>
              <a:gd fmla="*/ 19344 w 22533" name="TX1148"/>
              <a:gd fmla="*/ 12458 h 18227" name="TY1148"/>
              <a:gd fmla="*/ 19247 w 22533" name="TX1149"/>
              <a:gd fmla="*/ 12337 h 18227" name="TY1149"/>
              <a:gd fmla="*/ 19101 w 22533" name="TX1150"/>
              <a:gd fmla="*/ 12215 h 18227" name="TY1150"/>
              <a:gd fmla="*/ 18979 w 22533" name="TX1151"/>
              <a:gd fmla="*/ 12093 h 18227" name="TY1151"/>
              <a:gd fmla="*/ 18809 w 22533" name="TX1152"/>
              <a:gd fmla="*/ 11996 h 18227" name="TY1152"/>
              <a:gd fmla="*/ 18639 w 22533" name="TX1153"/>
              <a:gd fmla="*/ 11923 h 18227" name="TY1153"/>
              <a:gd fmla="*/ 18468 w 22533" name="TX1154"/>
              <a:gd fmla="*/ 11850 h 18227" name="TY1154"/>
              <a:gd fmla="*/ 18298 w 22533" name="TX1155"/>
              <a:gd fmla="*/ 11801 h 18227" name="TY1155"/>
              <a:gd fmla="*/ 18103 w 22533" name="TX1156"/>
              <a:gd fmla="*/ 11753 h 18227" name="TY1156"/>
              <a:gd fmla="*/ 17933 w 22533" name="TX1157"/>
              <a:gd fmla="*/ 11728 h 18227" name="TY1157"/>
              <a:gd fmla="*/ 17787 w 22533" name="TX1158"/>
              <a:gd fmla="*/ 11680 h 18227" name="TY1158"/>
              <a:gd fmla="*/ 17617 w 22533" name="TX1159"/>
              <a:gd fmla="*/ 11655 h 18227" name="TY1159"/>
              <a:gd fmla="*/ 17957 w 22533" name="TX1161"/>
              <a:gd fmla="*/ 9417 h 18227" name="TY1161"/>
              <a:gd fmla="*/ 17860 w 22533" name="TX1162"/>
              <a:gd fmla="*/ 9490 h 18227" name="TY1162"/>
              <a:gd fmla="*/ 17860 w 22533" name="TX1163"/>
              <a:gd fmla="*/ 9514 h 18227" name="TY1163"/>
              <a:gd fmla="*/ 17811 w 22533" name="TX1164"/>
              <a:gd fmla="*/ 9587 h 18227" name="TY1164"/>
              <a:gd fmla="*/ 17836 w 22533" name="TX1165"/>
              <a:gd fmla="*/ 9660 h 18227" name="TY1165"/>
              <a:gd fmla="*/ 17884 w 22533" name="TX1166"/>
              <a:gd fmla="*/ 9709 h 18227" name="TY1166"/>
              <a:gd fmla="*/ 17811 w 22533" name="TX1167"/>
              <a:gd fmla="*/ 9757 h 18227" name="TY1167"/>
              <a:gd fmla="*/ 17763 w 22533" name="TX1168"/>
              <a:gd fmla="*/ 9782 h 18227" name="TY1168"/>
              <a:gd fmla="*/ 17738 w 22533" name="TX1169"/>
              <a:gd fmla="*/ 9830 h 18227" name="TY1169"/>
              <a:gd fmla="*/ 17738 w 22533" name="TX1170"/>
              <a:gd fmla="*/ 9879 h 18227" name="TY1170"/>
              <a:gd fmla="*/ 17738 w 22533" name="TX1171"/>
              <a:gd fmla="*/ 9928 h 18227" name="TY1171"/>
              <a:gd fmla="*/ 17787 w 22533" name="TX1172"/>
              <a:gd fmla="*/ 10001 h 18227" name="TY1172"/>
              <a:gd fmla="*/ 17836 w 22533" name="TX1173"/>
              <a:gd fmla="*/ 10049 h 18227" name="TY1173"/>
              <a:gd fmla="*/ 17884 w 22533" name="TX1174"/>
              <a:gd fmla="*/ 10098 h 18227" name="TY1174"/>
              <a:gd fmla="*/ 17957 w 22533" name="TX1175"/>
              <a:gd fmla="*/ 10122 h 18227" name="TY1175"/>
              <a:gd fmla="*/ 17933 w 22533" name="TX1176"/>
              <a:gd fmla="*/ 10147 h 18227" name="TY1176"/>
              <a:gd fmla="*/ 17884 w 22533" name="TX1177"/>
              <a:gd fmla="*/ 10195 h 18227" name="TY1177"/>
              <a:gd fmla="*/ 17860 w 22533" name="TX1178"/>
              <a:gd fmla="*/ 10244 h 18227" name="TY1178"/>
              <a:gd fmla="*/ 17884 w 22533" name="TX1179"/>
              <a:gd fmla="*/ 10317 h 18227" name="TY1179"/>
              <a:gd fmla="*/ 17933 w 22533" name="TX1180"/>
              <a:gd fmla="*/ 10414 h 18227" name="TY1180"/>
              <a:gd fmla="*/ 18006 w 22533" name="TX1181"/>
              <a:gd fmla="*/ 10487 h 18227" name="TY1181"/>
              <a:gd fmla="*/ 18103 w 22533" name="TX1182"/>
              <a:gd fmla="*/ 10512 h 18227" name="TY1182"/>
              <a:gd fmla="*/ 18176 w 22533" name="TX1183"/>
              <a:gd fmla="*/ 10536 h 18227" name="TY1183"/>
              <a:gd fmla="*/ 18444 w 22533" name="TX1184"/>
              <a:gd fmla="*/ 10585 h 18227" name="TY1184"/>
              <a:gd fmla="*/ 18590 w 22533" name="TX1185"/>
              <a:gd fmla="*/ 10609 h 18227" name="TY1185"/>
              <a:gd fmla="*/ 18639 w 22533" name="TX1186"/>
              <a:gd fmla="*/ 10633 h 18227" name="TY1186"/>
              <a:gd fmla="*/ 18687 w 22533" name="TX1187"/>
              <a:gd fmla="*/ 10609 h 18227" name="TY1187"/>
              <a:gd fmla="*/ 18760 w 22533" name="TX1188"/>
              <a:gd fmla="*/ 10682 h 18227" name="TY1188"/>
              <a:gd fmla="*/ 18858 w 22533" name="TX1189"/>
              <a:gd fmla="*/ 10731 h 18227" name="TY1189"/>
              <a:gd fmla="*/ 18906 w 22533" name="TX1190"/>
              <a:gd fmla="*/ 10731 h 18227" name="TY1190"/>
              <a:gd fmla="*/ 19174 w 22533" name="TX1191"/>
              <a:gd fmla="*/ 10828 h 18227" name="TY1191"/>
              <a:gd fmla="*/ 19296 w 22533" name="TX1192"/>
              <a:gd fmla="*/ 10877 h 18227" name="TY1192"/>
              <a:gd fmla="*/ 19393 w 22533" name="TX1193"/>
              <a:gd fmla="*/ 10950 h 18227" name="TY1193"/>
              <a:gd fmla="*/ 19466 w 22533" name="TX1194"/>
              <a:gd fmla="*/ 10998 h 18227" name="TY1194"/>
              <a:gd fmla="*/ 19539 w 22533" name="TX1195"/>
              <a:gd fmla="*/ 11023 h 18227" name="TY1195"/>
              <a:gd fmla="*/ 19612 w 22533" name="TX1196"/>
              <a:gd fmla="*/ 10998 h 18227" name="TY1196"/>
              <a:gd fmla="*/ 19661 w 22533" name="TX1197"/>
              <a:gd fmla="*/ 10974 h 18227" name="TY1197"/>
              <a:gd fmla="*/ 19709 w 22533" name="TX1198"/>
              <a:gd fmla="*/ 10950 h 18227" name="TY1198"/>
              <a:gd fmla="*/ 19734 w 22533" name="TX1199"/>
              <a:gd fmla="*/ 10901 h 18227" name="TY1199"/>
              <a:gd fmla="*/ 19904 w 22533" name="TX1200"/>
              <a:gd fmla="*/ 10779 h 18227" name="TY1200"/>
              <a:gd fmla="*/ 19977 w 22533" name="TX1201"/>
              <a:gd fmla="*/ 10706 h 18227" name="TY1201"/>
              <a:gd fmla="*/ 20074 w 22533" name="TX1202"/>
              <a:gd fmla="*/ 10658 h 18227" name="TY1202"/>
              <a:gd fmla="*/ 20293 w 22533" name="TX1203"/>
              <a:gd fmla="*/ 10487 h 18227" name="TY1203"/>
              <a:gd fmla="*/ 20537 w 22533" name="TX1204"/>
              <a:gd fmla="*/ 10366 h 18227" name="TY1204"/>
              <a:gd fmla="*/ 20561 w 22533" name="TX1205"/>
              <a:gd fmla="*/ 10341 h 18227" name="TY1205"/>
              <a:gd fmla="*/ 20707 w 22533" name="TX1206"/>
              <a:gd fmla="*/ 10463 h 18227" name="TY1206"/>
              <a:gd fmla="*/ 20877 w 22533" name="TX1207"/>
              <a:gd fmla="*/ 10609 h 18227" name="TY1207"/>
              <a:gd fmla="*/ 21096 w 22533" name="TX1208"/>
              <a:gd fmla="*/ 10828 h 18227" name="TY1208"/>
              <a:gd fmla="*/ 21096 w 22533" name="TX1209"/>
              <a:gd fmla="*/ 10828 h 18227" name="TY1209"/>
              <a:gd fmla="*/ 21023 w 22533" name="TX1210"/>
              <a:gd fmla="*/ 10779 h 18227" name="TY1210"/>
              <a:gd fmla="*/ 20877 w 22533" name="TX1211"/>
              <a:gd fmla="*/ 10682 h 18227" name="TY1211"/>
              <a:gd fmla="*/ 20804 w 22533" name="TX1212"/>
              <a:gd fmla="*/ 10658 h 18227" name="TY1212"/>
              <a:gd fmla="*/ 20707 w 22533" name="TX1213"/>
              <a:gd fmla="*/ 10633 h 18227" name="TY1213"/>
              <a:gd fmla="*/ 20683 w 22533" name="TX1214"/>
              <a:gd fmla="*/ 10633 h 18227" name="TY1214"/>
              <a:gd fmla="*/ 20610 w 22533" name="TX1215"/>
              <a:gd fmla="*/ 10658 h 18227" name="TY1215"/>
              <a:gd fmla="*/ 20561 w 22533" name="TX1216"/>
              <a:gd fmla="*/ 10731 h 18227" name="TY1216"/>
              <a:gd fmla="*/ 20537 w 22533" name="TX1217"/>
              <a:gd fmla="*/ 10779 h 18227" name="TY1217"/>
              <a:gd fmla="*/ 20561 w 22533" name="TX1218"/>
              <a:gd fmla="*/ 10852 h 18227" name="TY1218"/>
              <a:gd fmla="*/ 20610 w 22533" name="TX1219"/>
              <a:gd fmla="*/ 10925 h 18227" name="TY1219"/>
              <a:gd fmla="*/ 20537 w 22533" name="TX1220"/>
              <a:gd fmla="*/ 10974 h 18227" name="TY1220"/>
              <a:gd fmla="*/ 20488 w 22533" name="TX1221"/>
              <a:gd fmla="*/ 11023 h 18227" name="TY1221"/>
              <a:gd fmla="*/ 20488 w 22533" name="TX1222"/>
              <a:gd fmla="*/ 11096 h 18227" name="TY1222"/>
              <a:gd fmla="*/ 20561 w 22533" name="TX1223"/>
              <a:gd fmla="*/ 11266 h 18227" name="TY1223"/>
              <a:gd fmla="*/ 20634 w 22533" name="TX1224"/>
              <a:gd fmla="*/ 11436 h 18227" name="TY1224"/>
              <a:gd fmla="*/ 20756 w 22533" name="TX1225"/>
              <a:gd fmla="*/ 11582 h 18227" name="TY1225"/>
              <a:gd fmla="*/ 20707 w 22533" name="TX1226"/>
              <a:gd fmla="*/ 11534 h 18227" name="TY1226"/>
              <a:gd fmla="*/ 20610 w 22533" name="TX1227"/>
              <a:gd fmla="*/ 11412 h 18227" name="TY1227"/>
              <a:gd fmla="*/ 20561 w 22533" name="TX1228"/>
              <a:gd fmla="*/ 11315 h 18227" name="TY1228"/>
              <a:gd fmla="*/ 20537 w 22533" name="TX1229"/>
              <a:gd fmla="*/ 11266 h 18227" name="TY1229"/>
              <a:gd fmla="*/ 20488 w 22533" name="TX1230"/>
              <a:gd fmla="*/ 11242 h 18227" name="TY1230"/>
              <a:gd fmla="*/ 20439 w 22533" name="TX1231"/>
              <a:gd fmla="*/ 11217 h 18227" name="TY1231"/>
              <a:gd fmla="*/ 20342 w 22533" name="TX1232"/>
              <a:gd fmla="*/ 11217 h 18227" name="TY1232"/>
              <a:gd fmla="*/ 20293 w 22533" name="TX1233"/>
              <a:gd fmla="*/ 11242 h 18227" name="TY1233"/>
              <a:gd fmla="*/ 20269 w 22533" name="TX1234"/>
              <a:gd fmla="*/ 11290 h 18227" name="TY1234"/>
              <a:gd fmla="*/ 20245 w 22533" name="TX1235"/>
              <a:gd fmla="*/ 11339 h 18227" name="TY1235"/>
              <a:gd fmla="*/ 20245 w 22533" name="TX1236"/>
              <a:gd fmla="*/ 11436 h 18227" name="TY1236"/>
              <a:gd fmla="*/ 20245 w 22533" name="TX1237"/>
              <a:gd fmla="*/ 11509 h 18227" name="TY1237"/>
              <a:gd fmla="*/ 20318 w 22533" name="TX1238"/>
              <a:gd fmla="*/ 11680 h 18227" name="TY1238"/>
              <a:gd fmla="*/ 20537 w 22533" name="TX1239"/>
              <a:gd fmla="*/ 12020 h 18227" name="TY1239"/>
              <a:gd fmla="*/ 20585 w 22533" name="TX1240"/>
              <a:gd fmla="*/ 12069 h 18227" name="TY1240"/>
              <a:gd fmla="*/ 20658 w 22533" name="TX1241"/>
              <a:gd fmla="*/ 12093 h 18227" name="TY1241"/>
              <a:gd fmla="*/ 20707 w 22533" name="TX1242"/>
              <a:gd fmla="*/ 12239 h 18227" name="TY1242"/>
              <a:gd fmla="*/ 20731 w 22533" name="TX1243"/>
              <a:gd fmla="*/ 12385 h 18227" name="TY1243"/>
              <a:gd fmla="*/ 20756 w 22533" name="TX1244"/>
              <a:gd fmla="*/ 12556 h 18227" name="TY1244"/>
              <a:gd fmla="*/ 20756 w 22533" name="TX1245"/>
              <a:gd fmla="*/ 12677 h 18227" name="TY1245"/>
              <a:gd fmla="*/ 20780 w 22533" name="TX1246"/>
              <a:gd fmla="*/ 12799 h 18227" name="TY1246"/>
              <a:gd fmla="*/ 20804 w 22533" name="TX1247"/>
              <a:gd fmla="*/ 12872 h 18227" name="TY1247"/>
              <a:gd fmla="*/ 20853 w 22533" name="TX1248"/>
              <a:gd fmla="*/ 12921 h 18227" name="TY1248"/>
              <a:gd fmla="*/ 20926 w 22533" name="TX1249"/>
              <a:gd fmla="*/ 12945 h 18227" name="TY1249"/>
              <a:gd fmla="*/ 21023 w 22533" name="TX1250"/>
              <a:gd fmla="*/ 12945 h 18227" name="TY1250"/>
              <a:gd fmla="*/ 21218 w 22533" name="TX1251"/>
              <a:gd fmla="*/ 12994 h 18227" name="TY1251"/>
              <a:gd fmla="*/ 21413 w 22533" name="TX1252"/>
              <a:gd fmla="*/ 13018 h 18227" name="TY1252"/>
              <a:gd fmla="*/ 21534 w 22533" name="TX1253"/>
              <a:gd fmla="*/ 13042 h 18227" name="TY1253"/>
              <a:gd fmla="*/ 21705 w 22533" name="TX1254"/>
              <a:gd fmla="*/ 13067 h 18227" name="TY1254"/>
              <a:gd fmla="*/ 21899 w 22533" name="TX1255"/>
              <a:gd fmla="*/ 13091 h 18227" name="TY1255"/>
              <a:gd fmla="*/ 21997 w 22533" name="TX1256"/>
              <a:gd fmla="*/ 13115 h 18227" name="TY1256"/>
              <a:gd fmla="*/ 22070 w 22533" name="TX1257"/>
              <a:gd fmla="*/ 13164 h 18227" name="TY1257"/>
              <a:gd fmla="*/ 22070 w 22533" name="TX1258"/>
              <a:gd fmla="*/ 13359 h 18227" name="TY1258"/>
              <a:gd fmla="*/ 22070 w 22533" name="TX1259"/>
              <a:gd fmla="*/ 13578 h 18227" name="TY1259"/>
              <a:gd fmla="*/ 22070 w 22533" name="TX1260"/>
              <a:gd fmla="*/ 13699 h 18227" name="TY1260"/>
              <a:gd fmla="*/ 22045 w 22533" name="TX1261"/>
              <a:gd fmla="*/ 13675 h 18227" name="TY1261"/>
              <a:gd fmla="*/ 21997 w 22533" name="TX1262"/>
              <a:gd fmla="*/ 13626 h 18227" name="TY1262"/>
              <a:gd fmla="*/ 21924 w 22533" name="TX1263"/>
              <a:gd fmla="*/ 13602 h 18227" name="TY1263"/>
              <a:gd fmla="*/ 21851 w 22533" name="TX1264"/>
              <a:gd fmla="*/ 13626 h 18227" name="TY1264"/>
              <a:gd fmla="*/ 21802 w 22533" name="TX1265"/>
              <a:gd fmla="*/ 13675 h 18227" name="TY1265"/>
              <a:gd fmla="*/ 21778 w 22533" name="TX1266"/>
              <a:gd fmla="*/ 13724 h 18227" name="TY1266"/>
              <a:gd fmla="*/ 21729 w 22533" name="TX1267"/>
              <a:gd fmla="*/ 13651 h 18227" name="TY1267"/>
              <a:gd fmla="*/ 21680 w 22533" name="TX1268"/>
              <a:gd fmla="*/ 13602 h 18227" name="TY1268"/>
              <a:gd fmla="*/ 21656 w 22533" name="TX1269"/>
              <a:gd fmla="*/ 13602 h 18227" name="TY1269"/>
              <a:gd fmla="*/ 21607 w 22533" name="TX1270"/>
              <a:gd fmla="*/ 13578 h 18227" name="TY1270"/>
              <a:gd fmla="*/ 21534 w 22533" name="TX1271"/>
              <a:gd fmla="*/ 13602 h 18227" name="TY1271"/>
              <a:gd fmla="*/ 21486 w 22533" name="TX1272"/>
              <a:gd fmla="*/ 13651 h 18227" name="TY1272"/>
              <a:gd fmla="*/ 21437 w 22533" name="TX1273"/>
              <a:gd fmla="*/ 13699 h 18227" name="TY1273"/>
              <a:gd fmla="*/ 21388 w 22533" name="TX1274"/>
              <a:gd fmla="*/ 13894 h 18227" name="TY1274"/>
              <a:gd fmla="*/ 21364 w 22533" name="TX1275"/>
              <a:gd fmla="*/ 13991 h 18227" name="TY1275"/>
              <a:gd fmla="*/ 21315 w 22533" name="TX1276"/>
              <a:gd fmla="*/ 14137 h 18227" name="TY1276"/>
              <a:gd fmla="*/ 21315 w 22533" name="TX1277"/>
              <a:gd fmla="*/ 14089 h 18227" name="TY1277"/>
              <a:gd fmla="*/ 21315 w 22533" name="TX1278"/>
              <a:gd fmla="*/ 13918 h 18227" name="TY1278"/>
              <a:gd fmla="*/ 21291 w 22533" name="TX1279"/>
              <a:gd fmla="*/ 13772 h 18227" name="TY1279"/>
              <a:gd fmla="*/ 21267 w 22533" name="TX1280"/>
              <a:gd fmla="*/ 13724 h 18227" name="TY1280"/>
              <a:gd fmla="*/ 21242 w 22533" name="TX1281"/>
              <a:gd fmla="*/ 13699 h 18227" name="TY1281"/>
              <a:gd fmla="*/ 21194 w 22533" name="TX1282"/>
              <a:gd fmla="*/ 13675 h 18227" name="TY1282"/>
              <a:gd fmla="*/ 21145 w 22533" name="TX1283"/>
              <a:gd fmla="*/ 13651 h 18227" name="TY1283"/>
              <a:gd fmla="*/ 21072 w 22533" name="TX1284"/>
              <a:gd fmla="*/ 13675 h 18227" name="TY1284"/>
              <a:gd fmla="*/ 21023 w 22533" name="TX1285"/>
              <a:gd fmla="*/ 13724 h 18227" name="TY1285"/>
              <a:gd fmla="*/ 20999 w 22533" name="TX1286"/>
              <a:gd fmla="*/ 13772 h 18227" name="TY1286"/>
              <a:gd fmla="*/ 20975 w 22533" name="TX1287"/>
              <a:gd fmla="*/ 13845 h 18227" name="TY1287"/>
              <a:gd fmla="*/ 20926 w 22533" name="TX1288"/>
              <a:gd fmla="*/ 13967 h 18227" name="TY1288"/>
              <a:gd fmla="*/ 20926 w 22533" name="TX1289"/>
              <a:gd fmla="*/ 14016 h 18227" name="TY1289"/>
              <a:gd fmla="*/ 20829 w 22533" name="TX1290"/>
              <a:gd fmla="*/ 14381 h 18227" name="TY1290"/>
              <a:gd fmla="*/ 20829 w 22533" name="TX1291"/>
              <a:gd fmla="*/ 14454 h 18227" name="TY1291"/>
              <a:gd fmla="*/ 20756 w 22533" name="TX1292"/>
              <a:gd fmla="*/ 14600 h 18227" name="TY1292"/>
              <a:gd fmla="*/ 20707 w 22533" name="TX1293"/>
              <a:gd fmla="*/ 14721 h 18227" name="TY1293"/>
              <a:gd fmla="*/ 20610 w 22533" name="TX1294"/>
              <a:gd fmla="*/ 14867 h 18227" name="TY1294"/>
              <a:gd fmla="*/ 20512 w 22533" name="TX1295"/>
              <a:gd fmla="*/ 14989 h 18227" name="TY1295"/>
              <a:gd fmla="*/ 20488 w 22533" name="TX1296"/>
              <a:gd fmla="*/ 15038 h 18227" name="TY1296"/>
              <a:gd fmla="*/ 20439 w 22533" name="TX1297"/>
              <a:gd fmla="*/ 15086 h 18227" name="TY1297"/>
              <a:gd fmla="*/ 20439 w 22533" name="TX1298"/>
              <a:gd fmla="*/ 15135 h 18227" name="TY1298"/>
              <a:gd fmla="*/ 20439 w 22533" name="TX1299"/>
              <a:gd fmla="*/ 15184 h 18227" name="TY1299"/>
              <a:gd fmla="*/ 20439 w 22533" name="TX1300"/>
              <a:gd fmla="*/ 15257 h 18227" name="TY1300"/>
              <a:gd fmla="*/ 20488 w 22533" name="TX1301"/>
              <a:gd fmla="*/ 15305 h 18227" name="TY1301"/>
              <a:gd fmla="*/ 20512 w 22533" name="TX1302"/>
              <a:gd fmla="*/ 15330 h 18227" name="TY1302"/>
              <a:gd fmla="*/ 20585 w 22533" name="TX1303"/>
              <a:gd fmla="*/ 15354 h 18227" name="TY1303"/>
              <a:gd fmla="*/ 20634 w 22533" name="TX1304"/>
              <a:gd fmla="*/ 15378 h 18227" name="TY1304"/>
              <a:gd fmla="*/ 20658 w 22533" name="TX1305"/>
              <a:gd fmla="*/ 15378 h 18227" name="TY1305"/>
              <a:gd fmla="*/ 20804 w 22533" name="TX1306"/>
              <a:gd fmla="*/ 15548 h 18227" name="TY1306"/>
              <a:gd fmla="*/ 20926 w 22533" name="TX1307"/>
              <a:gd fmla="*/ 15694 h 18227" name="TY1307"/>
              <a:gd fmla="*/ 21048 w 22533" name="TX1308"/>
              <a:gd fmla="*/ 15889 h 18227" name="TY1308"/>
              <a:gd fmla="*/ 21194 w 22533" name="TX1309"/>
              <a:gd fmla="*/ 16108 h 18227" name="TY1309"/>
              <a:gd fmla="*/ 21048 w 22533" name="TX1310"/>
              <a:gd fmla="*/ 16254 h 18227" name="TY1310"/>
              <a:gd fmla="*/ 20902 w 22533" name="TX1311"/>
              <a:gd fmla="*/ 16424 h 18227" name="TY1311"/>
              <a:gd fmla="*/ 20829 w 22533" name="TX1312"/>
              <a:gd fmla="*/ 16473 h 18227" name="TY1312"/>
              <a:gd fmla="*/ 20756 w 22533" name="TX1313"/>
              <a:gd fmla="*/ 16424 h 18227" name="TY1313"/>
              <a:gd fmla="*/ 20683 w 22533" name="TX1314"/>
              <a:gd fmla="*/ 16400 h 18227" name="TY1314"/>
              <a:gd fmla="*/ 20585 w 22533" name="TX1315"/>
              <a:gd fmla="*/ 16424 h 18227" name="TY1315"/>
              <a:gd fmla="*/ 20488 w 22533" name="TX1316"/>
              <a:gd fmla="*/ 16473 h 18227" name="TY1316"/>
              <a:gd fmla="*/ 20488 w 22533" name="TX1317"/>
              <a:gd fmla="*/ 16376 h 18227" name="TY1317"/>
              <a:gd fmla="*/ 20464 w 22533" name="TX1318"/>
              <a:gd fmla="*/ 16303 h 18227" name="TY1318"/>
              <a:gd fmla="*/ 20391 w 22533" name="TX1319"/>
              <a:gd fmla="*/ 16230 h 18227" name="TY1319"/>
              <a:gd fmla="*/ 20293 w 22533" name="TX1320"/>
              <a:gd fmla="*/ 16205 h 18227" name="TY1320"/>
              <a:gd fmla="*/ 20220 w 22533" name="TX1321"/>
              <a:gd fmla="*/ 16230 h 18227" name="TY1321"/>
              <a:gd fmla="*/ 20220 w 22533" name="TX1322"/>
              <a:gd fmla="*/ 16157 h 18227" name="TY1322"/>
              <a:gd fmla="*/ 20220 w 22533" name="TX1323"/>
              <a:gd fmla="*/ 16108 h 18227" name="TY1323"/>
              <a:gd fmla="*/ 20196 w 22533" name="TX1324"/>
              <a:gd fmla="*/ 16035 h 18227" name="TY1324"/>
              <a:gd fmla="*/ 20172 w 22533" name="TX1325"/>
              <a:gd fmla="*/ 16011 h 18227" name="TY1325"/>
              <a:gd fmla="*/ 20123 w 22533" name="TX1326"/>
              <a:gd fmla="*/ 15986 h 18227" name="TY1326"/>
              <a:gd fmla="*/ 20074 w 22533" name="TX1327"/>
              <a:gd fmla="*/ 15962 h 18227" name="TY1327"/>
              <a:gd fmla="*/ 20001 w 22533" name="TX1328"/>
              <a:gd fmla="*/ 15986 h 18227" name="TY1328"/>
              <a:gd fmla="*/ 19928 w 22533" name="TX1329"/>
              <a:gd fmla="*/ 16011 h 18227" name="TY1329"/>
              <a:gd fmla="*/ 19831 w 22533" name="TX1330"/>
              <a:gd fmla="*/ 16059 h 18227" name="TY1330"/>
              <a:gd fmla="*/ 19636 w 22533" name="TX1331"/>
              <a:gd fmla="*/ 16181 h 18227" name="TY1331"/>
              <a:gd fmla="*/ 19588 w 22533" name="TX1332"/>
              <a:gd fmla="*/ 16230 h 18227" name="TY1332"/>
              <a:gd fmla="*/ 19466 w 22533" name="TX1333"/>
              <a:gd fmla="*/ 16205 h 18227" name="TY1333"/>
              <a:gd fmla="*/ 19417 w 22533" name="TX1334"/>
              <a:gd fmla="*/ 16205 h 18227" name="TY1334"/>
              <a:gd fmla="*/ 19369 w 22533" name="TX1335"/>
              <a:gd fmla="*/ 16230 h 18227" name="TY1335"/>
              <a:gd fmla="*/ 19271 w 22533" name="TX1336"/>
              <a:gd fmla="*/ 16254 h 18227" name="TY1336"/>
              <a:gd fmla="*/ 19198 w 22533" name="TX1337"/>
              <a:gd fmla="*/ 16303 h 18227" name="TY1337"/>
              <a:gd fmla="*/ 19077 w 22533" name="TX1338"/>
              <a:gd fmla="*/ 16376 h 18227" name="TY1338"/>
              <a:gd fmla="*/ 18979 w 22533" name="TX1339"/>
              <a:gd fmla="*/ 16400 h 18227" name="TY1339"/>
              <a:gd fmla="*/ 18882 w 22533" name="TX1340"/>
              <a:gd fmla="*/ 16424 h 18227" name="TY1340"/>
              <a:gd fmla="*/ 18785 w 22533" name="TX1341"/>
              <a:gd fmla="*/ 16473 h 18227" name="TY1341"/>
              <a:gd fmla="*/ 18687 w 22533" name="TX1342"/>
              <a:gd fmla="*/ 16497 h 18227" name="TY1342"/>
              <a:gd fmla="*/ 18614 w 22533" name="TX1343"/>
              <a:gd fmla="*/ 16546 h 18227" name="TY1343"/>
              <a:gd fmla="*/ 18517 w 22533" name="TX1344"/>
              <a:gd fmla="*/ 16595 h 18227" name="TY1344"/>
              <a:gd fmla="*/ 18444 w 22533" name="TX1345"/>
              <a:gd fmla="*/ 16619 h 18227" name="TY1345"/>
              <a:gd fmla="*/ 18371 w 22533" name="TX1346"/>
              <a:gd fmla="*/ 16668 h 18227" name="TY1346"/>
              <a:gd fmla="*/ 18274 w 22533" name="TX1347"/>
              <a:gd fmla="*/ 16692 h 18227" name="TY1347"/>
              <a:gd fmla="*/ 18176 w 22533" name="TX1348"/>
              <a:gd fmla="*/ 16716 h 18227" name="TY1348"/>
              <a:gd fmla="*/ 18079 w 22533" name="TX1349"/>
              <a:gd fmla="*/ 16765 h 18227" name="TY1349"/>
              <a:gd fmla="*/ 18055 w 22533" name="TX1350"/>
              <a:gd fmla="*/ 16814 h 18227" name="TY1350"/>
              <a:gd fmla="*/ 18030 w 22533" name="TX1351"/>
              <a:gd fmla="*/ 16838 h 18227" name="TY1351"/>
              <a:gd fmla="*/ 18030 w 22533" name="TX1352"/>
              <a:gd fmla="*/ 16911 h 18227" name="TY1352"/>
              <a:gd fmla="*/ 18055 w 22533" name="TX1353"/>
              <a:gd fmla="*/ 16960 h 18227" name="TY1353"/>
              <a:gd fmla="*/ 18079 w 22533" name="TX1354"/>
              <a:gd fmla="*/ 17008 h 18227" name="TY1354"/>
              <a:gd fmla="*/ 18152 w 22533" name="TX1355"/>
              <a:gd fmla="*/ 17057 h 18227" name="TY1355"/>
              <a:gd fmla="*/ 18103 w 22533" name="TX1356"/>
              <a:gd fmla="*/ 17106 h 18227" name="TY1356"/>
              <a:gd fmla="*/ 18079 w 22533" name="TX1357"/>
              <a:gd fmla="*/ 17154 h 18227" name="TY1357"/>
              <a:gd fmla="*/ 18055 w 22533" name="TX1358"/>
              <a:gd fmla="*/ 17203 h 18227" name="TY1358"/>
              <a:gd fmla="*/ 18079 w 22533" name="TX1359"/>
              <a:gd fmla="*/ 17252 h 18227" name="TY1359"/>
              <a:gd fmla="*/ 18103 w 22533" name="TX1360"/>
              <a:gd fmla="*/ 17300 h 18227" name="TY1360"/>
              <a:gd fmla="*/ 18152 w 22533" name="TX1361"/>
              <a:gd fmla="*/ 17349 h 18227" name="TY1361"/>
              <a:gd fmla="*/ 18225 w 22533" name="TX1362"/>
              <a:gd fmla="*/ 17373 h 18227" name="TY1362"/>
              <a:gd fmla="*/ 18201 w 22533" name="TX1363"/>
              <a:gd fmla="*/ 17373 h 18227" name="TY1363"/>
              <a:gd fmla="*/ 18103 w 22533" name="TX1364"/>
              <a:gd fmla="*/ 17398 h 18227" name="TY1364"/>
              <a:gd fmla="*/ 18055 w 22533" name="TX1365"/>
              <a:gd fmla="*/ 17446 h 18227" name="TY1365"/>
              <a:gd fmla="*/ 18006 w 22533" name="TX1366"/>
              <a:gd fmla="*/ 17519 h 18227" name="TY1366"/>
              <a:gd fmla="*/ 18030 w 22533" name="TX1367"/>
              <a:gd fmla="*/ 17592 h 18227" name="TY1367"/>
              <a:gd fmla="*/ 18055 w 22533" name="TX1368"/>
              <a:gd fmla="*/ 17641 h 18227" name="TY1368"/>
              <a:gd fmla="*/ 18128 w 22533" name="TX1369"/>
              <a:gd fmla="*/ 17690 h 18227" name="TY1369"/>
              <a:gd fmla="*/ 18225 w 22533" name="TX1370"/>
              <a:gd fmla="*/ 17714 h 18227" name="TY1370"/>
              <a:gd fmla="*/ 17909 w 22533" name="TX1371"/>
              <a:gd fmla="*/ 17738 h 18227" name="TY1371"/>
              <a:gd fmla="*/ 17519 w 22533" name="TX1372"/>
              <a:gd fmla="*/ 17738 h 18227" name="TY1372"/>
              <a:gd fmla="*/ 17495 w 22533" name="TX1373"/>
              <a:gd fmla="*/ 17568 h 18227" name="TY1373"/>
              <a:gd fmla="*/ 17471 w 22533" name="TX1374"/>
              <a:gd fmla="*/ 17398 h 18227" name="TY1374"/>
              <a:gd fmla="*/ 17446 w 22533" name="TX1375"/>
              <a:gd fmla="*/ 17300 h 18227" name="TY1375"/>
              <a:gd fmla="*/ 17446 w 22533" name="TX1376"/>
              <a:gd fmla="*/ 17203 h 18227" name="TY1376"/>
              <a:gd fmla="*/ 17422 w 22533" name="TX1377"/>
              <a:gd fmla="*/ 16984 h 18227" name="TY1377"/>
              <a:gd fmla="*/ 17373 w 22533" name="TX1378"/>
              <a:gd fmla="*/ 16765 h 18227" name="TY1378"/>
              <a:gd fmla="*/ 17325 w 22533" name="TX1379"/>
              <a:gd fmla="*/ 16668 h 18227" name="TY1379"/>
              <a:gd fmla="*/ 17276 w 22533" name="TX1380"/>
              <a:gd fmla="*/ 16595 h 18227" name="TY1380"/>
              <a:gd fmla="*/ 17203 w 22533" name="TX1381"/>
              <a:gd fmla="*/ 16522 h 18227" name="TY1381"/>
              <a:gd fmla="*/ 17106 w 22533" name="TX1382"/>
              <a:gd fmla="*/ 16473 h 18227" name="TY1382"/>
              <a:gd fmla="*/ 17057 w 22533" name="TX1383"/>
              <a:gd fmla="*/ 16449 h 18227" name="TY1383"/>
              <a:gd fmla="*/ 17008 w 22533" name="TX1384"/>
              <a:gd fmla="*/ 16449 h 18227" name="TY1384"/>
              <a:gd fmla="*/ 16862 w 22533" name="TX1385"/>
              <a:gd fmla="*/ 16424 h 18227" name="TY1385"/>
              <a:gd fmla="*/ 16789 w 22533" name="TX1386"/>
              <a:gd fmla="*/ 16400 h 18227" name="TY1386"/>
              <a:gd fmla="*/ 16643 w 22533" name="TX1387"/>
              <a:gd fmla="*/ 16327 h 18227" name="TY1387"/>
              <a:gd fmla="*/ 16449 w 22533" name="TX1388"/>
              <a:gd fmla="*/ 16254 h 18227" name="TY1388"/>
              <a:gd fmla="*/ 16376 w 22533" name="TX1389"/>
              <a:gd fmla="*/ 16181 h 18227" name="TY1389"/>
              <a:gd fmla="*/ 16278 w 22533" name="TX1390"/>
              <a:gd fmla="*/ 16157 h 18227" name="TY1390"/>
              <a:gd fmla="*/ 16181 w 22533" name="TX1391"/>
              <a:gd fmla="*/ 16181 h 18227" name="TY1391"/>
              <a:gd fmla="*/ 16157 w 22533" name="TX1392"/>
              <a:gd fmla="*/ 16181 h 18227" name="TY1392"/>
              <a:gd fmla="*/ 16035 w 22533" name="TX1393"/>
              <a:gd fmla="*/ 16132 h 18227" name="TY1393"/>
              <a:gd fmla="*/ 16011 w 22533" name="TX1394"/>
              <a:gd fmla="*/ 16108 h 18227" name="TY1394"/>
              <a:gd fmla="*/ 15913 w 22533" name="TX1395"/>
              <a:gd fmla="*/ 16059 h 18227" name="TY1395"/>
              <a:gd fmla="*/ 15792 w 22533" name="TX1396"/>
              <a:gd fmla="*/ 16035 h 18227" name="TY1396"/>
              <a:gd fmla="*/ 15694 w 22533" name="TX1397"/>
              <a:gd fmla="*/ 16059 h 18227" name="TY1397"/>
              <a:gd fmla="*/ 15646 w 22533" name="TX1398"/>
              <a:gd fmla="*/ 16132 h 18227" name="TY1398"/>
              <a:gd fmla="*/ 15621 w 22533" name="TX1399"/>
              <a:gd fmla="*/ 16205 h 18227" name="TY1399"/>
              <a:gd fmla="*/ 15646 w 22533" name="TX1400"/>
              <a:gd fmla="*/ 16303 h 18227" name="TY1400"/>
              <a:gd fmla="*/ 15646 w 22533" name="TX1401"/>
              <a:gd fmla="*/ 16303 h 18227" name="TY1401"/>
              <a:gd fmla="*/ 15597 w 22533" name="TX1402"/>
              <a:gd fmla="*/ 16278 h 18227" name="TY1402"/>
              <a:gd fmla="*/ 15500 w 22533" name="TX1403"/>
              <a:gd fmla="*/ 16205 h 18227" name="TY1403"/>
              <a:gd fmla="*/ 15402 w 22533" name="TX1404"/>
              <a:gd fmla="*/ 16157 h 18227" name="TY1404"/>
              <a:gd fmla="*/ 15354 w 22533" name="TX1405"/>
              <a:gd fmla="*/ 16157 h 18227" name="TY1405"/>
              <a:gd fmla="*/ 15305 w 22533" name="TX1406"/>
              <a:gd fmla="*/ 16181 h 18227" name="TY1406"/>
              <a:gd fmla="*/ 15256 w 22533" name="TX1407"/>
              <a:gd fmla="*/ 16205 h 18227" name="TY1407"/>
              <a:gd fmla="*/ 15232 w 22533" name="TX1408"/>
              <a:gd fmla="*/ 16230 h 18227" name="TY1408"/>
              <a:gd fmla="*/ 15208 w 22533" name="TX1409"/>
              <a:gd fmla="*/ 16278 h 18227" name="TY1409"/>
              <a:gd fmla="*/ 15232 w 22533" name="TX1410"/>
              <a:gd fmla="*/ 16400 h 18227" name="TY1410"/>
              <a:gd fmla="*/ 15281 w 22533" name="TX1411"/>
              <a:gd fmla="*/ 16497 h 18227" name="TY1411"/>
              <a:gd fmla="*/ 15232 w 22533" name="TX1412"/>
              <a:gd fmla="*/ 16497 h 18227" name="TY1412"/>
              <a:gd fmla="*/ 15183 w 22533" name="TX1413"/>
              <a:gd fmla="*/ 16473 h 18227" name="TY1413"/>
              <a:gd fmla="*/ 15135 w 22533" name="TX1414"/>
              <a:gd fmla="*/ 16449 h 18227" name="TY1414"/>
              <a:gd fmla="*/ 15062 w 22533" name="TX1415"/>
              <a:gd fmla="*/ 16473 h 18227" name="TY1415"/>
              <a:gd fmla="*/ 15038 w 22533" name="TX1416"/>
              <a:gd fmla="*/ 16546 h 18227" name="TY1416"/>
              <a:gd fmla="*/ 15013 w 22533" name="TX1417"/>
              <a:gd fmla="*/ 16570 h 18227" name="TY1417"/>
              <a:gd fmla="*/ 15013 w 22533" name="TX1418"/>
              <a:gd fmla="*/ 16643 h 18227" name="TY1418"/>
              <a:gd fmla="*/ 14916 w 22533" name="TX1419"/>
              <a:gd fmla="*/ 16570 h 18227" name="TY1419"/>
              <a:gd fmla="*/ 14770 w 22533" name="TX1420"/>
              <a:gd fmla="*/ 16424 h 18227" name="TY1420"/>
              <a:gd fmla="*/ 14624 w 22533" name="TX1421"/>
              <a:gd fmla="*/ 16254 h 18227" name="TY1421"/>
              <a:gd fmla="*/ 14721 w 22533" name="TX1422"/>
              <a:gd fmla="*/ 16132 h 18227" name="TY1422"/>
              <a:gd fmla="*/ 14794 w 22533" name="TX1423"/>
              <a:gd fmla="*/ 15986 h 18227" name="TY1423"/>
              <a:gd fmla="*/ 14892 w 22533" name="TX1424"/>
              <a:gd fmla="*/ 15865 h 18227" name="TY1424"/>
              <a:gd fmla="*/ 15062 w 22533" name="TX1425"/>
              <a:gd fmla="*/ 15621 h 18227" name="TY1425"/>
              <a:gd fmla="*/ 15305 w 22533" name="TX1426"/>
              <a:gd fmla="*/ 15305 h 18227" name="TY1426"/>
              <a:gd fmla="*/ 15378 w 22533" name="TX1427"/>
              <a:gd fmla="*/ 15232 h 18227" name="TY1427"/>
              <a:gd fmla="*/ 15402 w 22533" name="TX1428"/>
              <a:gd fmla="*/ 15159 h 18227" name="TY1428"/>
              <a:gd fmla="*/ 15402 w 22533" name="TX1429"/>
              <a:gd fmla="*/ 15062 h 18227" name="TY1429"/>
              <a:gd fmla="*/ 15329 w 22533" name="TX1430"/>
              <a:gd fmla="*/ 14965 h 18227" name="TY1430"/>
              <a:gd fmla="*/ 15183 w 22533" name="TX1431"/>
              <a:gd fmla="*/ 14819 h 18227" name="TY1431"/>
              <a:gd fmla="*/ 15086 w 22533" name="TX1432"/>
              <a:gd fmla="*/ 14673 h 18227" name="TY1432"/>
              <a:gd fmla="*/ 15038 w 22533" name="TX1433"/>
              <a:gd fmla="*/ 14624 h 18227" name="TY1433"/>
              <a:gd fmla="*/ 15013 w 22533" name="TX1434"/>
              <a:gd fmla="*/ 14575 h 18227" name="TY1434"/>
              <a:gd fmla="*/ 15013 w 22533" name="TX1435"/>
              <a:gd fmla="*/ 14551 h 18227" name="TY1435"/>
              <a:gd fmla="*/ 14989 w 22533" name="TX1436"/>
              <a:gd fmla="*/ 14454 h 18227" name="TY1436"/>
              <a:gd fmla="*/ 14940 w 22533" name="TX1437"/>
              <a:gd fmla="*/ 14405 h 18227" name="TY1437"/>
              <a:gd fmla="*/ 14892 w 22533" name="TX1438"/>
              <a:gd fmla="*/ 14356 h 18227" name="TY1438"/>
              <a:gd fmla="*/ 14794 w 22533" name="TX1439"/>
              <a:gd fmla="*/ 14332 h 18227" name="TY1439"/>
              <a:gd fmla="*/ 14478 w 22533" name="TX1440"/>
              <a:gd fmla="*/ 14308 h 18227" name="TY1440"/>
              <a:gd fmla="*/ 14113 w 22533" name="TX1441"/>
              <a:gd fmla="*/ 14283 h 18227" name="TY1441"/>
              <a:gd fmla="*/ 13748 w 22533" name="TX1442"/>
              <a:gd fmla="*/ 14210 h 18227" name="TY1442"/>
              <a:gd fmla="*/ 13724 w 22533" name="TX1443"/>
              <a:gd fmla="*/ 14089 h 18227" name="TY1443"/>
              <a:gd fmla="*/ 13724 w 22533" name="TX1444"/>
              <a:gd fmla="*/ 14016 h 18227" name="TY1444"/>
              <a:gd fmla="*/ 13699 w 22533" name="TX1445"/>
              <a:gd fmla="*/ 13821 h 18227" name="TY1445"/>
              <a:gd fmla="*/ 13724 w 22533" name="TX1446"/>
              <a:gd fmla="*/ 13602 h 18227" name="TY1446"/>
              <a:gd fmla="*/ 13724 w 22533" name="TX1447"/>
              <a:gd fmla="*/ 13456 h 18227" name="TY1447"/>
              <a:gd fmla="*/ 13748 w 22533" name="TX1448"/>
              <a:gd fmla="*/ 13505 h 18227" name="TY1448"/>
              <a:gd fmla="*/ 13821 w 22533" name="TX1449"/>
              <a:gd fmla="*/ 13529 h 18227" name="TY1449"/>
              <a:gd fmla="*/ 13894 w 22533" name="TX1450"/>
              <a:gd fmla="*/ 13553 h 18227" name="TY1450"/>
              <a:gd fmla="*/ 13943 w 22533" name="TX1451"/>
              <a:gd fmla="*/ 13553 h 18227" name="TY1451"/>
              <a:gd fmla="*/ 13991 w 22533" name="TX1452"/>
              <a:gd fmla="*/ 13529 h 18227" name="TY1452"/>
              <a:gd fmla="*/ 14016 w 22533" name="TX1453"/>
              <a:gd fmla="*/ 13505 h 18227" name="TY1453"/>
              <a:gd fmla="*/ 14089 w 22533" name="TX1454"/>
              <a:gd fmla="*/ 13432 h 18227" name="TY1454"/>
              <a:gd fmla="*/ 14137 w 22533" name="TX1455"/>
              <a:gd fmla="*/ 13480 h 18227" name="TY1455"/>
              <a:gd fmla="*/ 14186 w 22533" name="TX1456"/>
              <a:gd fmla="*/ 13505 h 18227" name="TY1456"/>
              <a:gd fmla="*/ 14235 w 22533" name="TX1457"/>
              <a:gd fmla="*/ 13529 h 18227" name="TY1457"/>
              <a:gd fmla="*/ 14308 w 22533" name="TX1458"/>
              <a:gd fmla="*/ 13505 h 18227" name="TY1458"/>
              <a:gd fmla="*/ 14381 w 22533" name="TX1459"/>
              <a:gd fmla="*/ 13480 h 18227" name="TY1459"/>
              <a:gd fmla="*/ 14429 w 22533" name="TX1460"/>
              <a:gd fmla="*/ 13407 h 18227" name="TY1460"/>
              <a:gd fmla="*/ 14502 w 22533" name="TX1461"/>
              <a:gd fmla="*/ 13456 h 18227" name="TY1461"/>
              <a:gd fmla="*/ 14575 w 22533" name="TX1462"/>
              <a:gd fmla="*/ 13480 h 18227" name="TY1462"/>
              <a:gd fmla="*/ 14624 w 22533" name="TX1463"/>
              <a:gd fmla="*/ 13480 h 18227" name="TY1463"/>
              <a:gd fmla="*/ 14673 w 22533" name="TX1464"/>
              <a:gd fmla="*/ 13456 h 18227" name="TY1464"/>
              <a:gd fmla="*/ 14721 w 22533" name="TX1465"/>
              <a:gd fmla="*/ 13432 h 18227" name="TY1465"/>
              <a:gd fmla="*/ 14746 w 22533" name="TX1466"/>
              <a:gd fmla="*/ 13383 h 18227" name="TY1466"/>
              <a:gd fmla="*/ 14770 w 22533" name="TX1467"/>
              <a:gd fmla="*/ 13261 h 18227" name="TY1467"/>
              <a:gd fmla="*/ 14794 w 22533" name="TX1468"/>
              <a:gd fmla="*/ 13164 h 18227" name="TY1468"/>
              <a:gd fmla="*/ 14819 w 22533" name="TX1469"/>
              <a:gd fmla="*/ 13115 h 18227" name="TY1469"/>
              <a:gd fmla="*/ 14819 w 22533" name="TX1470"/>
              <a:gd fmla="*/ 13042 h 18227" name="TY1470"/>
              <a:gd fmla="*/ 14843 w 22533" name="TX1471"/>
              <a:gd fmla="*/ 12969 h 18227" name="TY1471"/>
              <a:gd fmla="*/ 14916 w 22533" name="TX1472"/>
              <a:gd fmla="*/ 12945 h 18227" name="TY1472"/>
              <a:gd fmla="*/ 14965 w 22533" name="TX1473"/>
              <a:gd fmla="*/ 12921 h 18227" name="TY1473"/>
              <a:gd fmla="*/ 14989 w 22533" name="TX1474"/>
              <a:gd fmla="*/ 12872 h 18227" name="TY1474"/>
              <a:gd fmla="*/ 15013 w 22533" name="TX1475"/>
              <a:gd fmla="*/ 12799 h 18227" name="TY1475"/>
              <a:gd fmla="*/ 15038 w 22533" name="TX1476"/>
              <a:gd fmla="*/ 12750 h 18227" name="TY1476"/>
              <a:gd fmla="*/ 15038 w 22533" name="TX1477"/>
              <a:gd fmla="*/ 12702 h 18227" name="TY1477"/>
              <a:gd fmla="*/ 15062 w 22533" name="TX1478"/>
              <a:gd fmla="*/ 12580 h 18227" name="TY1478"/>
              <a:gd fmla="*/ 15086 w 22533" name="TX1479"/>
              <a:gd fmla="*/ 12458 h 18227" name="TY1479"/>
              <a:gd fmla="*/ 15159 w 22533" name="TX1480"/>
              <a:gd fmla="*/ 12239 h 18227" name="TY1480"/>
              <a:gd fmla="*/ 15232 w 22533" name="TX1481"/>
              <a:gd fmla="*/ 12093 h 18227" name="TY1481"/>
              <a:gd fmla="*/ 15281 w 22533" name="TX1482"/>
              <a:gd fmla="*/ 12020 h 18227" name="TY1482"/>
              <a:gd fmla="*/ 15329 w 22533" name="TX1483"/>
              <a:gd fmla="*/ 11923 h 18227" name="TY1483"/>
              <a:gd fmla="*/ 15305 w 22533" name="TX1484"/>
              <a:gd fmla="*/ 11826 h 18227" name="TY1484"/>
              <a:gd fmla="*/ 15256 w 22533" name="TX1485"/>
              <a:gd fmla="*/ 11728 h 18227" name="TY1485"/>
              <a:gd fmla="*/ 15062 w 22533" name="TX1486"/>
              <a:gd fmla="*/ 11534 h 18227" name="TY1486"/>
              <a:gd fmla="*/ 14867 w 22533" name="TX1487"/>
              <a:gd fmla="*/ 11315 h 18227" name="TY1487"/>
              <a:gd fmla="*/ 14575 w 22533" name="TX1488"/>
              <a:gd fmla="*/ 10974 h 18227" name="TY1488"/>
              <a:gd fmla="*/ 14697 w 22533" name="TX1489"/>
              <a:gd fmla="*/ 10828 h 18227" name="TY1489"/>
              <a:gd fmla="*/ 14819 w 22533" name="TX1490"/>
              <a:gd fmla="*/ 10682 h 18227" name="TY1490"/>
              <a:gd fmla="*/ 14867 w 22533" name="TX1491"/>
              <a:gd fmla="*/ 10633 h 18227" name="TY1491"/>
              <a:gd fmla="*/ 14892 w 22533" name="TX1492"/>
              <a:gd fmla="*/ 10706 h 18227" name="TY1492"/>
              <a:gd fmla="*/ 14940 w 22533" name="TX1493"/>
              <a:gd fmla="*/ 10731 h 18227" name="TY1493"/>
              <a:gd fmla="*/ 14989 w 22533" name="TX1494"/>
              <a:gd fmla="*/ 10779 h 18227" name="TY1494"/>
              <a:gd fmla="*/ 15111 w 22533" name="TX1495"/>
              <a:gd fmla="*/ 10779 h 18227" name="TY1495"/>
              <a:gd fmla="*/ 15111 w 22533" name="TX1496"/>
              <a:gd fmla="*/ 10828 h 18227" name="TY1496"/>
              <a:gd fmla="*/ 15159 w 22533" name="TX1497"/>
              <a:gd fmla="*/ 10877 h 18227" name="TY1497"/>
              <a:gd fmla="*/ 15232 w 22533" name="TX1498"/>
              <a:gd fmla="*/ 10925 h 18227" name="TY1498"/>
              <a:gd fmla="*/ 15232 w 22533" name="TX1499"/>
              <a:gd fmla="*/ 11023 h 18227" name="TY1499"/>
              <a:gd fmla="*/ 15256 w 22533" name="TX1500"/>
              <a:gd fmla="*/ 11120 h 18227" name="TY1500"/>
              <a:gd fmla="*/ 15329 w 22533" name="TX1501"/>
              <a:gd fmla="*/ 11193 h 18227" name="TY1501"/>
              <a:gd fmla="*/ 15427 w 22533" name="TX1502"/>
              <a:gd fmla="*/ 11217 h 18227" name="TY1502"/>
              <a:gd fmla="*/ 15524 w 22533" name="TX1503"/>
              <a:gd fmla="*/ 11193 h 18227" name="TY1503"/>
              <a:gd fmla="*/ 15573 w 22533" name="TX1504"/>
              <a:gd fmla="*/ 11120 h 18227" name="TY1504"/>
              <a:gd fmla="*/ 15646 w 22533" name="TX1505"/>
              <a:gd fmla="*/ 11023 h 18227" name="TY1505"/>
              <a:gd fmla="*/ 15621 w 22533" name="TX1506"/>
              <a:gd fmla="*/ 11096 h 18227" name="TY1506"/>
              <a:gd fmla="*/ 15597 w 22533" name="TX1507"/>
              <a:gd fmla="*/ 11169 h 18227" name="TY1507"/>
              <a:gd fmla="*/ 15621 w 22533" name="TX1508"/>
              <a:gd fmla="*/ 11217 h 18227" name="TY1508"/>
              <a:gd fmla="*/ 15646 w 22533" name="TX1509"/>
              <a:gd fmla="*/ 11290 h 18227" name="TY1509"/>
              <a:gd fmla="*/ 15694 w 22533" name="TX1510"/>
              <a:gd fmla="*/ 11315 h 18227" name="TY1510"/>
              <a:gd fmla="*/ 15816 w 22533" name="TX1511"/>
              <a:gd fmla="*/ 11315 h 18227" name="TY1511"/>
              <a:gd fmla="*/ 15889 w 22533" name="TX1512"/>
              <a:gd fmla="*/ 11266 h 18227" name="TY1512"/>
              <a:gd fmla="*/ 15938 w 22533" name="TX1513"/>
              <a:gd fmla="*/ 11217 h 18227" name="TY1513"/>
              <a:gd fmla="*/ 15962 w 22533" name="TX1514"/>
              <a:gd fmla="*/ 11217 h 18227" name="TY1514"/>
              <a:gd fmla="*/ 16108 w 22533" name="TX1515"/>
              <a:gd fmla="*/ 11071 h 18227" name="TY1515"/>
              <a:gd fmla="*/ 16181 w 22533" name="TX1516"/>
              <a:gd fmla="*/ 11047 h 18227" name="TY1516"/>
              <a:gd fmla="*/ 16254 w 22533" name="TX1517"/>
              <a:gd fmla="*/ 10998 h 18227" name="TY1517"/>
              <a:gd fmla="*/ 16327 w 22533" name="TX1518"/>
              <a:gd fmla="*/ 10998 h 18227" name="TY1518"/>
              <a:gd fmla="*/ 16424 w 22533" name="TX1519"/>
              <a:gd fmla="*/ 10974 h 18227" name="TY1519"/>
              <a:gd fmla="*/ 16497 w 22533" name="TX1520"/>
              <a:gd fmla="*/ 10925 h 18227" name="TY1520"/>
              <a:gd fmla="*/ 16765 w 22533" name="TX1521"/>
              <a:gd fmla="*/ 10828 h 18227" name="TY1521"/>
              <a:gd fmla="*/ 17057 w 22533" name="TX1522"/>
              <a:gd fmla="*/ 10731 h 18227" name="TY1522"/>
              <a:gd fmla="*/ 17154 w 22533" name="TX1523"/>
              <a:gd fmla="*/ 10682 h 18227" name="TY1523"/>
              <a:gd fmla="*/ 17203 w 22533" name="TX1524"/>
              <a:gd fmla="*/ 10609 h 18227" name="TY1524"/>
              <a:gd fmla="*/ 17227 w 22533" name="TX1525"/>
              <a:gd fmla="*/ 10585 h 18227" name="TY1525"/>
              <a:gd fmla="*/ 17252 w 22533" name="TX1526"/>
              <a:gd fmla="*/ 10463 h 18227" name="TY1526"/>
              <a:gd fmla="*/ 17300 w 22533" name="TX1527"/>
              <a:gd fmla="*/ 10317 h 18227" name="TY1527"/>
              <a:gd fmla="*/ 17300 w 22533" name="TX1528"/>
              <a:gd fmla="*/ 10049 h 18227" name="TY1528"/>
              <a:gd fmla="*/ 17325 w 22533" name="TX1529"/>
              <a:gd fmla="*/ 9855 h 18227" name="TY1529"/>
              <a:gd fmla="*/ 17349 w 22533" name="TX1530"/>
              <a:gd fmla="*/ 9709 h 18227" name="TY1530"/>
              <a:gd fmla="*/ 17373 w 22533" name="TX1531"/>
              <a:gd fmla="*/ 9563 h 18227" name="TY1531"/>
              <a:gd fmla="*/ 17398 w 22533" name="TX1532"/>
              <a:gd fmla="*/ 9417 h 18227" name="TY1532"/>
              <a:gd fmla="*/ 17568 w 22533" name="TX1534"/>
              <a:gd fmla="*/ 8954 h 18227" name="TY1534"/>
              <a:gd fmla="*/ 17325 w 22533" name="TX1535"/>
              <a:gd fmla="*/ 8979 h 18227" name="TY1535"/>
              <a:gd fmla="*/ 17130 w 22533" name="TX1536"/>
              <a:gd fmla="*/ 9027 h 18227" name="TY1536"/>
              <a:gd fmla="*/ 17057 w 22533" name="TX1537"/>
              <a:gd fmla="*/ 9076 h 18227" name="TY1537"/>
              <a:gd fmla="*/ 17008 w 22533" name="TX1538"/>
              <a:gd fmla="*/ 9173 h 18227" name="TY1538"/>
              <a:gd fmla="*/ 16960 w 22533" name="TX1539"/>
              <a:gd fmla="*/ 9271 h 18227" name="TY1539"/>
              <a:gd fmla="*/ 16911 w 22533" name="TX1540"/>
              <a:gd fmla="*/ 9392 h 18227" name="TY1540"/>
              <a:gd fmla="*/ 16887 w 22533" name="TX1541"/>
              <a:gd fmla="*/ 9660 h 18227" name="TY1541"/>
              <a:gd fmla="*/ 16862 w 22533" name="TX1542"/>
              <a:gd fmla="*/ 9782 h 18227" name="TY1542"/>
              <a:gd fmla="*/ 16838 w 22533" name="TX1543"/>
              <a:gd fmla="*/ 9928 h 18227" name="TY1543"/>
              <a:gd fmla="*/ 16814 w 22533" name="TX1544"/>
              <a:gd fmla="*/ 10147 h 18227" name="TY1544"/>
              <a:gd fmla="*/ 16789 w 22533" name="TX1545"/>
              <a:gd fmla="*/ 10341 h 18227" name="TY1545"/>
              <a:gd fmla="*/ 16570 w 22533" name="TX1546"/>
              <a:gd fmla="*/ 10439 h 18227" name="TY1546"/>
              <a:gd fmla="*/ 16351 w 22533" name="TX1547"/>
              <a:gd fmla="*/ 10536 h 18227" name="TY1547"/>
              <a:gd fmla="*/ 16157 w 22533" name="TX1548"/>
              <a:gd fmla="*/ 10414 h 18227" name="TY1548"/>
              <a:gd fmla="*/ 15889 w 22533" name="TX1549"/>
              <a:gd fmla="*/ 10220 h 18227" name="TY1549"/>
              <a:gd fmla="*/ 15792 w 22533" name="TX1550"/>
              <a:gd fmla="*/ 10147 h 18227" name="TY1550"/>
              <a:gd fmla="*/ 15573 w 22533" name="TX1551"/>
              <a:gd fmla="*/ 10001 h 18227" name="TY1551"/>
              <a:gd fmla="*/ 15451 w 22533" name="TX1552"/>
              <a:gd fmla="*/ 9928 h 18227" name="TY1552"/>
              <a:gd fmla="*/ 15305 w 22533" name="TX1553"/>
              <a:gd fmla="*/ 9903 h 18227" name="TY1553"/>
              <a:gd fmla="*/ 15208 w 22533" name="TX1554"/>
              <a:gd fmla="*/ 9879 h 18227" name="TY1554"/>
              <a:gd fmla="*/ 15135 w 22533" name="TX1555"/>
              <a:gd fmla="*/ 9903 h 18227" name="TY1555"/>
              <a:gd fmla="*/ 14989 w 22533" name="TX1556"/>
              <a:gd fmla="*/ 9976 h 18227" name="TY1556"/>
              <a:gd fmla="*/ 14843 w 22533" name="TX1557"/>
              <a:gd fmla="*/ 10074 h 18227" name="TY1557"/>
              <a:gd fmla="*/ 14624 w 22533" name="TX1558"/>
              <a:gd fmla="*/ 10293 h 18227" name="TY1558"/>
              <a:gd fmla="*/ 14502 w 22533" name="TX1559"/>
              <a:gd fmla="*/ 10414 h 18227" name="TY1559"/>
              <a:gd fmla="*/ 14332 w 22533" name="TX1560"/>
              <a:gd fmla="*/ 10609 h 18227" name="TY1560"/>
              <a:gd fmla="*/ 14162 w 22533" name="TX1561"/>
              <a:gd fmla="*/ 10779 h 18227" name="TY1561"/>
              <a:gd fmla="*/ 14113 w 22533" name="TX1562"/>
              <a:gd fmla="*/ 10828 h 18227" name="TY1562"/>
              <a:gd fmla="*/ 14089 w 22533" name="TX1563"/>
              <a:gd fmla="*/ 10877 h 18227" name="TY1563"/>
              <a:gd fmla="*/ 14064 w 22533" name="TX1564"/>
              <a:gd fmla="*/ 10950 h 18227" name="TY1564"/>
              <a:gd fmla="*/ 14089 w 22533" name="TX1565"/>
              <a:gd fmla="*/ 11023 h 18227" name="TY1565"/>
              <a:gd fmla="*/ 14137 w 22533" name="TX1566"/>
              <a:gd fmla="*/ 11120 h 18227" name="TY1566"/>
              <a:gd fmla="*/ 14186 w 22533" name="TX1567"/>
              <a:gd fmla="*/ 11217 h 18227" name="TY1567"/>
              <a:gd fmla="*/ 14332 w 22533" name="TX1568"/>
              <a:gd fmla="*/ 11412 h 18227" name="TY1568"/>
              <a:gd fmla="*/ 14454 w 22533" name="TX1569"/>
              <a:gd fmla="*/ 11534 h 18227" name="TY1569"/>
              <a:gd fmla="*/ 14478 w 22533" name="TX1570"/>
              <a:gd fmla="*/ 11607 h 18227" name="TY1570"/>
              <a:gd fmla="*/ 14648 w 22533" name="TX1571"/>
              <a:gd fmla="*/ 11801 h 18227" name="TY1571"/>
              <a:gd fmla="*/ 14819 w 22533" name="TX1572"/>
              <a:gd fmla="*/ 11996 h 18227" name="TY1572"/>
              <a:gd fmla="*/ 14721 w 22533" name="TX1573"/>
              <a:gd fmla="*/ 12166 h 18227" name="TY1573"/>
              <a:gd fmla="*/ 14721 w 22533" name="TX1574"/>
              <a:gd fmla="*/ 12191 h 18227" name="TY1574"/>
              <a:gd fmla="*/ 14648 w 22533" name="TX1575"/>
              <a:gd fmla="*/ 12361 h 18227" name="TY1575"/>
              <a:gd fmla="*/ 14600 w 22533" name="TX1576"/>
              <a:gd fmla="*/ 12531 h 18227" name="TY1576"/>
              <a:gd fmla="*/ 14381 w 22533" name="TX1577"/>
              <a:gd fmla="*/ 12556 h 18227" name="TY1577"/>
              <a:gd fmla="*/ 14162 w 22533" name="TX1578"/>
              <a:gd fmla="*/ 12580 h 18227" name="TY1578"/>
              <a:gd fmla="*/ 14040 w 22533" name="TX1579"/>
              <a:gd fmla="*/ 12604 h 18227" name="TY1579"/>
              <a:gd fmla="*/ 13991 w 22533" name="TX1580"/>
              <a:gd fmla="*/ 12604 h 18227" name="TY1580"/>
              <a:gd fmla="*/ 13845 w 22533" name="TX1581"/>
              <a:gd fmla="*/ 12653 h 18227" name="TY1581"/>
              <a:gd fmla="*/ 13675 w 22533" name="TX1582"/>
              <a:gd fmla="*/ 12677 h 18227" name="TY1582"/>
              <a:gd fmla="*/ 13553 w 22533" name="TX1583"/>
              <a:gd fmla="*/ 12750 h 18227" name="TY1583"/>
              <a:gd fmla="*/ 13456 w 22533" name="TX1584"/>
              <a:gd fmla="*/ 12823 h 18227" name="TY1584"/>
              <a:gd fmla="*/ 13407 w 22533" name="TX1585"/>
              <a:gd fmla="*/ 12872 h 18227" name="TY1585"/>
              <a:gd fmla="*/ 13334 w 22533" name="TX1586"/>
              <a:gd fmla="*/ 12945 h 18227" name="TY1586"/>
              <a:gd fmla="*/ 13310 w 22533" name="TX1587"/>
              <a:gd fmla="*/ 13018 h 18227" name="TY1587"/>
              <a:gd fmla="*/ 13286 w 22533" name="TX1588"/>
              <a:gd fmla="*/ 13164 h 18227" name="TY1588"/>
              <a:gd fmla="*/ 13286 w 22533" name="TX1589"/>
              <a:gd fmla="*/ 13213 h 18227" name="TY1589"/>
              <a:gd fmla="*/ 13237 w 22533" name="TX1590"/>
              <a:gd fmla="*/ 13699 h 18227" name="TY1590"/>
              <a:gd fmla="*/ 13237 w 22533" name="TX1591"/>
              <a:gd fmla="*/ 13748 h 18227" name="TY1591"/>
              <a:gd fmla="*/ 13237 w 22533" name="TX1592"/>
              <a:gd fmla="*/ 13918 h 18227" name="TY1592"/>
              <a:gd fmla="*/ 13237 w 22533" name="TX1593"/>
              <a:gd fmla="*/ 14113 h 18227" name="TY1593"/>
              <a:gd fmla="*/ 13286 w 22533" name="TX1594"/>
              <a:gd fmla="*/ 14283 h 18227" name="TY1594"/>
              <a:gd fmla="*/ 13310 w 22533" name="TX1595"/>
              <a:gd fmla="*/ 14356 h 18227" name="TY1595"/>
              <a:gd fmla="*/ 13383 w 22533" name="TX1596"/>
              <a:gd fmla="*/ 14405 h 18227" name="TY1596"/>
              <a:gd fmla="*/ 13407 w 22533" name="TX1597"/>
              <a:gd fmla="*/ 14502 h 18227" name="TY1597"/>
              <a:gd fmla="*/ 13480 w 22533" name="TX1598"/>
              <a:gd fmla="*/ 14551 h 18227" name="TY1598"/>
              <a:gd fmla="*/ 13724 w 22533" name="TX1599"/>
              <a:gd fmla="*/ 14648 h 18227" name="TY1599"/>
              <a:gd fmla="*/ 13991 w 22533" name="TX1600"/>
              <a:gd fmla="*/ 14697 h 18227" name="TY1600"/>
              <a:gd fmla="*/ 14259 w 22533" name="TX1601"/>
              <a:gd fmla="*/ 14746 h 18227" name="TY1601"/>
              <a:gd fmla="*/ 14527 w 22533" name="TX1602"/>
              <a:gd fmla="*/ 14770 h 18227" name="TY1602"/>
              <a:gd fmla="*/ 14673 w 22533" name="TX1603"/>
              <a:gd fmla="*/ 14770 h 18227" name="TY1603"/>
              <a:gd fmla="*/ 14697 w 22533" name="TX1604"/>
              <a:gd fmla="*/ 14867 h 18227" name="TY1604"/>
              <a:gd fmla="*/ 14721 w 22533" name="TX1605"/>
              <a:gd fmla="*/ 14916 h 18227" name="TY1605"/>
              <a:gd fmla="*/ 14819 w 22533" name="TX1606"/>
              <a:gd fmla="*/ 15038 h 18227" name="TY1606"/>
              <a:gd fmla="*/ 14916 w 22533" name="TX1607"/>
              <a:gd fmla="*/ 15184 h 18227" name="TY1607"/>
              <a:gd fmla="*/ 14746 w 22533" name="TX1608"/>
              <a:gd fmla="*/ 15330 h 18227" name="TY1608"/>
              <a:gd fmla="*/ 14624 w 22533" name="TX1609"/>
              <a:gd fmla="*/ 15500 h 18227" name="TY1609"/>
              <a:gd fmla="*/ 14575 w 22533" name="TX1610"/>
              <a:gd fmla="*/ 15573 h 18227" name="TY1610"/>
              <a:gd fmla="*/ 14381 w 22533" name="TX1611"/>
              <a:gd fmla="*/ 15816 h 18227" name="TY1611"/>
              <a:gd fmla="*/ 14332 w 22533" name="TX1612"/>
              <a:gd fmla="*/ 15865 h 18227" name="TY1612"/>
              <a:gd fmla="*/ 14235 w 22533" name="TX1613"/>
              <a:gd fmla="*/ 15986 h 18227" name="TY1613"/>
              <a:gd fmla="*/ 14210 w 22533" name="TX1614"/>
              <a:gd fmla="*/ 16059 h 18227" name="TY1614"/>
              <a:gd fmla="*/ 14186 w 22533" name="TX1615"/>
              <a:gd fmla="*/ 16108 h 18227" name="TY1615"/>
              <a:gd fmla="*/ 14210 w 22533" name="TX1616"/>
              <a:gd fmla="*/ 16230 h 18227" name="TY1616"/>
              <a:gd fmla="*/ 14210 w 22533" name="TX1617"/>
              <a:gd fmla="*/ 16303 h 18227" name="TY1617"/>
              <a:gd fmla="*/ 14235 w 22533" name="TX1618"/>
              <a:gd fmla="*/ 16376 h 18227" name="TY1618"/>
              <a:gd fmla="*/ 14283 w 22533" name="TX1619"/>
              <a:gd fmla="*/ 16522 h 18227" name="TY1619"/>
              <a:gd fmla="*/ 14381 w 22533" name="TX1620"/>
              <a:gd fmla="*/ 16643 h 18227" name="TY1620"/>
              <a:gd fmla="*/ 14478 w 22533" name="TX1621"/>
              <a:gd fmla="*/ 16765 h 18227" name="TY1621"/>
              <a:gd fmla="*/ 14527 w 22533" name="TX1622"/>
              <a:gd fmla="*/ 16789 h 18227" name="TY1622"/>
              <a:gd fmla="*/ 14794 w 22533" name="TX1623"/>
              <a:gd fmla="*/ 17081 h 18227" name="TY1623"/>
              <a:gd fmla="*/ 15111 w 22533" name="TX1624"/>
              <a:gd fmla="*/ 17349 h 18227" name="TY1624"/>
              <a:gd fmla="*/ 15183 w 22533" name="TX1625"/>
              <a:gd fmla="*/ 17373 h 18227" name="TY1625"/>
              <a:gd fmla="*/ 15232 w 22533" name="TX1626"/>
              <a:gd fmla="*/ 17398 h 18227" name="TY1626"/>
              <a:gd fmla="*/ 15305 w 22533" name="TX1627"/>
              <a:gd fmla="*/ 17373 h 18227" name="TY1627"/>
              <a:gd fmla="*/ 15354 w 22533" name="TX1628"/>
              <a:gd fmla="*/ 17373 h 18227" name="TY1628"/>
              <a:gd fmla="*/ 15475 w 22533" name="TX1629"/>
              <a:gd fmla="*/ 17349 h 18227" name="TY1629"/>
              <a:gd fmla="*/ 15621 w 22533" name="TX1630"/>
              <a:gd fmla="*/ 17300 h 18227" name="TY1630"/>
              <a:gd fmla="*/ 15840 w 22533" name="TX1631"/>
              <a:gd fmla="*/ 17154 h 18227" name="TY1631"/>
              <a:gd fmla="*/ 15865 w 22533" name="TX1632"/>
              <a:gd fmla="*/ 17130 h 18227" name="TY1632"/>
              <a:gd fmla="*/ 16132 w 22533" name="TX1633"/>
              <a:gd fmla="*/ 16911 h 18227" name="TY1633"/>
              <a:gd fmla="*/ 16376 w 22533" name="TX1634"/>
              <a:gd fmla="*/ 16668 h 18227" name="TY1634"/>
              <a:gd fmla="*/ 16546 w 22533" name="TX1635"/>
              <a:gd fmla="*/ 16741 h 18227" name="TY1635"/>
              <a:gd fmla="*/ 16570 w 22533" name="TX1636"/>
              <a:gd fmla="*/ 16765 h 18227" name="TY1636"/>
              <a:gd fmla="*/ 16619 w 22533" name="TX1637"/>
              <a:gd fmla="*/ 16789 h 18227" name="TY1637"/>
              <a:gd fmla="*/ 16765 w 22533" name="TX1638"/>
              <a:gd fmla="*/ 16862 h 18227" name="TY1638"/>
              <a:gd fmla="*/ 16935 w 22533" name="TX1639"/>
              <a:gd fmla="*/ 16887 h 18227" name="TY1639"/>
              <a:gd fmla="*/ 16935 w 22533" name="TX1640"/>
              <a:gd fmla="*/ 16960 h 18227" name="TY1640"/>
              <a:gd fmla="*/ 16960 w 22533" name="TX1641"/>
              <a:gd fmla="*/ 17033 h 18227" name="TY1641"/>
              <a:gd fmla="*/ 17008 w 22533" name="TX1642"/>
              <a:gd fmla="*/ 17276 h 18227" name="TY1642"/>
              <a:gd fmla="*/ 17033 w 22533" name="TX1643"/>
              <a:gd fmla="*/ 17495 h 18227" name="TY1643"/>
              <a:gd fmla="*/ 17033 w 22533" name="TX1644"/>
              <a:gd fmla="*/ 17617 h 18227" name="TY1644"/>
              <a:gd fmla="*/ 17033 w 22533" name="TX1645"/>
              <a:gd fmla="*/ 17738 h 18227" name="TY1645"/>
              <a:gd fmla="*/ 17033 w 22533" name="TX1646"/>
              <a:gd fmla="*/ 17860 h 18227" name="TY1646"/>
              <a:gd fmla="*/ 17081 w 22533" name="TX1647"/>
              <a:gd fmla="*/ 17982 h 18227" name="TY1647"/>
              <a:gd fmla="*/ 17179 w 22533" name="TX1648"/>
              <a:gd fmla="*/ 18079 h 18227" name="TY1648"/>
              <a:gd fmla="*/ 17203 w 22533" name="TX1649"/>
              <a:gd fmla="*/ 18103 h 18227" name="TY1649"/>
              <a:gd fmla="*/ 17276 w 22533" name="TX1650"/>
              <a:gd fmla="*/ 18152 h 18227" name="TY1650"/>
              <a:gd fmla="*/ 17398 w 22533" name="TX1651"/>
              <a:gd fmla="*/ 18201 h 18227" name="TY1651"/>
              <a:gd fmla="*/ 17592 w 22533" name="TX1652"/>
              <a:gd fmla="*/ 18225 h 18227" name="TY1652"/>
              <a:gd fmla="*/ 17714 w 22533" name="TX1653"/>
              <a:gd fmla="*/ 18201 h 18227" name="TY1653"/>
              <a:gd fmla="*/ 18152 w 22533" name="TX1654"/>
              <a:gd fmla="*/ 18201 h 18227" name="TY1654"/>
              <a:gd fmla="*/ 18541 w 22533" name="TX1655"/>
              <a:gd fmla="*/ 18176 h 18227" name="TY1655"/>
              <a:gd fmla="*/ 18614 w 22533" name="TX1656"/>
              <a:gd fmla="*/ 18176 h 18227" name="TY1656"/>
              <a:gd fmla="*/ 18687 w 22533" name="TX1657"/>
              <a:gd fmla="*/ 18128 h 18227" name="TY1657"/>
              <a:gd fmla="*/ 18736 w 22533" name="TX1658"/>
              <a:gd fmla="*/ 18055 h 18227" name="TY1658"/>
              <a:gd fmla="*/ 18760 w 22533" name="TX1659"/>
              <a:gd fmla="*/ 17982 h 18227" name="TY1659"/>
              <a:gd fmla="*/ 18833 w 22533" name="TX1660"/>
              <a:gd fmla="*/ 17860 h 18227" name="TY1660"/>
              <a:gd fmla="*/ 18882 w 22533" name="TX1661"/>
              <a:gd fmla="*/ 17738 h 18227" name="TY1661"/>
              <a:gd fmla="*/ 18931 w 22533" name="TX1662"/>
              <a:gd fmla="*/ 17471 h 18227" name="TY1662"/>
              <a:gd fmla="*/ 18931 w 22533" name="TX1663"/>
              <a:gd fmla="*/ 17349 h 18227" name="TY1663"/>
              <a:gd fmla="*/ 18931 w 22533" name="TX1664"/>
              <a:gd fmla="*/ 17325 h 18227" name="TY1664"/>
              <a:gd fmla="*/ 18979 w 22533" name="TX1665"/>
              <a:gd fmla="*/ 17081 h 18227" name="TY1665"/>
              <a:gd fmla="*/ 19004 w 22533" name="TX1666"/>
              <a:gd fmla="*/ 16838 h 18227" name="TY1666"/>
              <a:gd fmla="*/ 19125 w 22533" name="TX1667"/>
              <a:gd fmla="*/ 16814 h 18227" name="TY1667"/>
              <a:gd fmla="*/ 19223 w 22533" name="TX1668"/>
              <a:gd fmla="*/ 16789 h 18227" name="TY1668"/>
              <a:gd fmla="*/ 19369 w 22533" name="TX1669"/>
              <a:gd fmla="*/ 16741 h 18227" name="TY1669"/>
              <a:gd fmla="*/ 19466 w 22533" name="TX1670"/>
              <a:gd fmla="*/ 16692 h 18227" name="TY1670"/>
              <a:gd fmla="*/ 19661 w 22533" name="TX1671"/>
              <a:gd fmla="*/ 16838 h 18227" name="TY1671"/>
              <a:gd fmla="*/ 19758 w 22533" name="TX1672"/>
              <a:gd fmla="*/ 16911 h 18227" name="TY1672"/>
              <a:gd fmla="*/ 20074 w 22533" name="TX1673"/>
              <a:gd fmla="*/ 17130 h 18227" name="TY1673"/>
              <a:gd fmla="*/ 20391 w 22533" name="TX1674"/>
              <a:gd fmla="*/ 17349 h 18227" name="TY1674"/>
              <a:gd fmla="*/ 20464 w 22533" name="TX1675"/>
              <a:gd fmla="*/ 17398 h 18227" name="TY1675"/>
              <a:gd fmla="*/ 20512 w 22533" name="TX1676"/>
              <a:gd fmla="*/ 17398 h 18227" name="TY1676"/>
              <a:gd fmla="*/ 20585 w 22533" name="TX1677"/>
              <a:gd fmla="*/ 17373 h 18227" name="TY1677"/>
              <a:gd fmla="*/ 20658 w 22533" name="TX1678"/>
              <a:gd fmla="*/ 17349 h 18227" name="TY1678"/>
              <a:gd fmla="*/ 20707 w 22533" name="TX1679"/>
              <a:gd fmla="*/ 17276 h 18227" name="TY1679"/>
              <a:gd fmla="*/ 20756 w 22533" name="TX1680"/>
              <a:gd fmla="*/ 17203 h 18227" name="TY1680"/>
              <a:gd fmla="*/ 20999 w 22533" name="TX1681"/>
              <a:gd fmla="*/ 16984 h 18227" name="TY1681"/>
              <a:gd fmla="*/ 21145 w 22533" name="TX1682"/>
              <a:gd fmla="*/ 16814 h 18227" name="TY1682"/>
              <a:gd fmla="*/ 21413 w 22533" name="TX1683"/>
              <a:gd fmla="*/ 16570 h 18227" name="TY1683"/>
              <a:gd fmla="*/ 21632 w 22533" name="TX1684"/>
              <a:gd fmla="*/ 16278 h 18227" name="TY1684"/>
              <a:gd fmla="*/ 21680 w 22533" name="TX1685"/>
              <a:gd fmla="*/ 16230 h 18227" name="TY1685"/>
              <a:gd fmla="*/ 21680 w 22533" name="TX1686"/>
              <a:gd fmla="*/ 16157 h 18227" name="TY1686"/>
              <a:gd fmla="*/ 21680 w 22533" name="TX1687"/>
              <a:gd fmla="*/ 16084 h 18227" name="TY1687"/>
              <a:gd fmla="*/ 21656 w 22533" name="TX1688"/>
              <a:gd fmla="*/ 15986 h 18227" name="TY1688"/>
              <a:gd fmla="*/ 21486 w 22533" name="TX1689"/>
              <a:gd fmla="*/ 15670 h 18227" name="TY1689"/>
              <a:gd fmla="*/ 21267 w 22533" name="TX1690"/>
              <a:gd fmla="*/ 15403 h 18227" name="TY1690"/>
              <a:gd fmla="*/ 21145 w 22533" name="TX1691"/>
              <a:gd fmla="*/ 15232 h 18227" name="TY1691"/>
              <a:gd fmla="*/ 20975 w 22533" name="TX1692"/>
              <a:gd fmla="*/ 15086 h 18227" name="TY1692"/>
              <a:gd fmla="*/ 21096 w 22533" name="TX1693"/>
              <a:gd fmla="*/ 14867 h 18227" name="TY1693"/>
              <a:gd fmla="*/ 21169 w 22533" name="TX1694"/>
              <a:gd fmla="*/ 14648 h 18227" name="TY1694"/>
              <a:gd fmla="*/ 21291 w 22533" name="TX1695"/>
              <a:gd fmla="*/ 14673 h 18227" name="TY1695"/>
              <a:gd fmla="*/ 21510 w 22533" name="TX1696"/>
              <a:gd fmla="*/ 14648 h 18227" name="TY1696"/>
              <a:gd fmla="*/ 21753 w 22533" name="TX1697"/>
              <a:gd fmla="*/ 14648 h 18227" name="TY1697"/>
              <a:gd fmla="*/ 21997 w 22533" name="TX1698"/>
              <a:gd fmla="*/ 14624 h 18227" name="TY1698"/>
              <a:gd fmla="*/ 22264 w 22533" name="TX1699"/>
              <a:gd fmla="*/ 14600 h 18227" name="TY1699"/>
              <a:gd fmla="*/ 22362 w 22533" name="TX1700"/>
              <a:gd fmla="*/ 14551 h 18227" name="TY1700"/>
              <a:gd fmla="*/ 22410 w 22533" name="TX1701"/>
              <a:gd fmla="*/ 14478 h 18227" name="TY1701"/>
              <a:gd fmla="*/ 22459 w 22533" name="TX1702"/>
              <a:gd fmla="*/ 14429 h 18227" name="TY1702"/>
              <a:gd fmla="*/ 22508 w 22533" name="TX1703"/>
              <a:gd fmla="*/ 14381 h 18227" name="TY1703"/>
              <a:gd fmla="*/ 22532 w 22533" name="TX1704"/>
              <a:gd fmla="*/ 14332 h 18227" name="TY1704"/>
              <a:gd fmla="*/ 22532 w 22533" name="TX1705"/>
              <a:gd fmla="*/ 14259 h 18227" name="TY1705"/>
              <a:gd fmla="*/ 22532 w 22533" name="TX1706"/>
              <a:gd fmla="*/ 13845 h 18227" name="TY1706"/>
              <a:gd fmla="*/ 22532 w 22533" name="TX1707"/>
              <a:gd fmla="*/ 13456 h 18227" name="TY1707"/>
              <a:gd fmla="*/ 22508 w 22533" name="TX1708"/>
              <a:gd fmla="*/ 13067 h 18227" name="TY1708"/>
              <a:gd fmla="*/ 22508 w 22533" name="TX1709"/>
              <a:gd fmla="*/ 13018 h 18227" name="TY1709"/>
              <a:gd fmla="*/ 22459 w 22533" name="TX1710"/>
              <a:gd fmla="*/ 12945 h 18227" name="TY1710"/>
              <a:gd fmla="*/ 22410 w 22533" name="TX1711"/>
              <a:gd fmla="*/ 12921 h 18227" name="TY1711"/>
              <a:gd fmla="*/ 22362 w 22533" name="TX1712"/>
              <a:gd fmla="*/ 12896 h 18227" name="TY1712"/>
              <a:gd fmla="*/ 22313 w 22533" name="TX1713"/>
              <a:gd fmla="*/ 12823 h 18227" name="TY1713"/>
              <a:gd fmla="*/ 22264 w 22533" name="TX1714"/>
              <a:gd fmla="*/ 12750 h 18227" name="TY1714"/>
              <a:gd fmla="*/ 22118 w 22533" name="TX1715"/>
              <a:gd fmla="*/ 12677 h 18227" name="TY1715"/>
              <a:gd fmla="*/ 21948 w 22533" name="TX1716"/>
              <a:gd fmla="*/ 12629 h 18227" name="TY1716"/>
              <a:gd fmla="*/ 21802 w 22533" name="TX1717"/>
              <a:gd fmla="*/ 12604 h 18227" name="TY1717"/>
              <a:gd fmla="*/ 21778 w 22533" name="TX1718"/>
              <a:gd fmla="*/ 12604 h 18227" name="TY1718"/>
              <a:gd fmla="*/ 21510 w 22533" name="TX1719"/>
              <a:gd fmla="*/ 12556 h 18227" name="TY1719"/>
              <a:gd fmla="*/ 21218 w 22533" name="TX1720"/>
              <a:gd fmla="*/ 12556 h 18227" name="TY1720"/>
              <a:gd fmla="*/ 21169 w 22533" name="TX1721"/>
              <a:gd fmla="*/ 12337 h 18227" name="TY1721"/>
              <a:gd fmla="*/ 21169 w 22533" name="TX1722"/>
              <a:gd fmla="*/ 12288 h 18227" name="TY1722"/>
              <a:gd fmla="*/ 21121 w 22533" name="TX1723"/>
              <a:gd fmla="*/ 12093 h 18227" name="TY1723"/>
              <a:gd fmla="*/ 21048 w 22533" name="TX1724"/>
              <a:gd fmla="*/ 11923 h 18227" name="TY1724"/>
              <a:gd fmla="*/ 21121 w 22533" name="TX1725"/>
              <a:gd fmla="*/ 11826 h 18227" name="TY1725"/>
              <a:gd fmla="*/ 21145 w 22533" name="TX1726"/>
              <a:gd fmla="*/ 11777 h 18227" name="TY1726"/>
              <a:gd fmla="*/ 21242 w 22533" name="TX1727"/>
              <a:gd fmla="*/ 11655 h 18227" name="TY1727"/>
              <a:gd fmla="*/ 21413 w 22533" name="TX1728"/>
              <a:gd fmla="*/ 11412 h 18227" name="TY1728"/>
              <a:gd fmla="*/ 21607 w 22533" name="TX1729"/>
              <a:gd fmla="*/ 11169 h 18227" name="TY1729"/>
              <a:gd fmla="*/ 21656 w 22533" name="TX1730"/>
              <a:gd fmla="*/ 11120 h 18227" name="TY1730"/>
              <a:gd fmla="*/ 21680 w 22533" name="TX1731"/>
              <a:gd fmla="*/ 11071 h 18227" name="TY1731"/>
              <a:gd fmla="*/ 21680 w 22533" name="TX1732"/>
              <a:gd fmla="*/ 10998 h 18227" name="TY1732"/>
              <a:gd fmla="*/ 21680 w 22533" name="TX1733"/>
              <a:gd fmla="*/ 10950 h 18227" name="TY1733"/>
              <a:gd fmla="*/ 21656 w 22533" name="TX1734"/>
              <a:gd fmla="*/ 10925 h 18227" name="TY1734"/>
              <a:gd fmla="*/ 21680 w 22533" name="TX1735"/>
              <a:gd fmla="*/ 10901 h 18227" name="TY1735"/>
              <a:gd fmla="*/ 21656 w 22533" name="TX1736"/>
              <a:gd fmla="*/ 10804 h 18227" name="TY1736"/>
              <a:gd fmla="*/ 21632 w 22533" name="TX1737"/>
              <a:gd fmla="*/ 10731 h 18227" name="TY1737"/>
              <a:gd fmla="*/ 21510 w 22533" name="TX1738"/>
              <a:gd fmla="*/ 10609 h 18227" name="TY1738"/>
              <a:gd fmla="*/ 21486 w 22533" name="TX1739"/>
              <a:gd fmla="*/ 10560 h 18227" name="TY1739"/>
              <a:gd fmla="*/ 21315 w 22533" name="TX1740"/>
              <a:gd fmla="*/ 10390 h 18227" name="TY1740"/>
              <a:gd fmla="*/ 21145 w 22533" name="TX1741"/>
              <a:gd fmla="*/ 10244 h 18227" name="TY1741"/>
              <a:gd fmla="*/ 21145 w 22533" name="TX1742"/>
              <a:gd fmla="*/ 10220 h 18227" name="TY1742"/>
              <a:gd fmla="*/ 21023 w 22533" name="TX1743"/>
              <a:gd fmla="*/ 10122 h 18227" name="TY1743"/>
              <a:gd fmla="*/ 20877 w 22533" name="TX1744"/>
              <a:gd fmla="*/ 10001 h 18227" name="TY1744"/>
              <a:gd fmla="*/ 20731 w 22533" name="TX1745"/>
              <a:gd fmla="*/ 9928 h 18227" name="TY1745"/>
              <a:gd fmla="*/ 20634 w 22533" name="TX1746"/>
              <a:gd fmla="*/ 9903 h 18227" name="TY1746"/>
              <a:gd fmla="*/ 20561 w 22533" name="TX1747"/>
              <a:gd fmla="*/ 9879 h 18227" name="TY1747"/>
              <a:gd fmla="*/ 20488 w 22533" name="TX1748"/>
              <a:gd fmla="*/ 9903 h 18227" name="TY1748"/>
              <a:gd fmla="*/ 20464 w 22533" name="TX1749"/>
              <a:gd fmla="*/ 9903 h 18227" name="TY1749"/>
              <a:gd fmla="*/ 20391 w 22533" name="TX1750"/>
              <a:gd fmla="*/ 9928 h 18227" name="TY1750"/>
              <a:gd fmla="*/ 20220 w 22533" name="TX1751"/>
              <a:gd fmla="*/ 10001 h 18227" name="TY1751"/>
              <a:gd fmla="*/ 20074 w 22533" name="TX1752"/>
              <a:gd fmla="*/ 10098 h 18227" name="TY1752"/>
              <a:gd fmla="*/ 19807 w 22533" name="TX1753"/>
              <a:gd fmla="*/ 10293 h 18227" name="TY1753"/>
              <a:gd fmla="*/ 19709 w 22533" name="TX1754"/>
              <a:gd fmla="*/ 10341 h 18227" name="TY1754"/>
              <a:gd fmla="*/ 19515 w 22533" name="TX1755"/>
              <a:gd fmla="*/ 10487 h 18227" name="TY1755"/>
              <a:gd fmla="*/ 19296 w 22533" name="TX1756"/>
              <a:gd fmla="*/ 10390 h 18227" name="TY1756"/>
              <a:gd fmla="*/ 19052 w 22533" name="TX1757"/>
              <a:gd fmla="*/ 10341 h 18227" name="TY1757"/>
              <a:gd fmla="*/ 19004 w 22533" name="TX1758"/>
              <a:gd fmla="*/ 10098 h 18227" name="TY1758"/>
              <a:gd fmla="*/ 19028 w 22533" name="TX1759"/>
              <a:gd fmla="*/ 10025 h 18227" name="TY1759"/>
              <a:gd fmla="*/ 19004 w 22533" name="TX1760"/>
              <a:gd fmla="*/ 9976 h 18227" name="TY1760"/>
              <a:gd fmla="*/ 18979 w 22533" name="TX1761"/>
              <a:gd fmla="*/ 9903 h 18227" name="TY1761"/>
              <a:gd fmla="*/ 18955 w 22533" name="TX1762"/>
              <a:gd fmla="*/ 9782 h 18227" name="TY1762"/>
              <a:gd fmla="*/ 18931 w 22533" name="TX1763"/>
              <a:gd fmla="*/ 9563 h 18227" name="TY1763"/>
              <a:gd fmla="*/ 18882 w 22533" name="TX1764"/>
              <a:gd fmla="*/ 9319 h 18227" name="TY1764"/>
              <a:gd fmla="*/ 18906 w 22533" name="TX1765"/>
              <a:gd fmla="*/ 9246 h 18227" name="TY1765"/>
              <a:gd fmla="*/ 18906 w 22533" name="TX1766"/>
              <a:gd fmla="*/ 9149 h 18227" name="TY1766"/>
              <a:gd fmla="*/ 18882 w 22533" name="TX1767"/>
              <a:gd fmla="*/ 9100 h 18227" name="TY1767"/>
              <a:gd fmla="*/ 18833 w 22533" name="TX1768"/>
              <a:gd fmla="*/ 9052 h 18227" name="TY1768"/>
              <a:gd fmla="*/ 18785 w 22533" name="TX1769"/>
              <a:gd fmla="*/ 9027 h 18227" name="TY1769"/>
              <a:gd fmla="*/ 18712 w 22533" name="TX1770"/>
              <a:gd fmla="*/ 9003 h 18227" name="TY1770"/>
              <a:gd fmla="*/ 18444 w 22533" name="TX1771"/>
              <a:gd fmla="*/ 8979 h 18227" name="TY1771"/>
              <a:gd fmla="*/ 17957 w 22533" name="TX1772"/>
              <a:gd fmla="*/ 8979 h 18227" name="TY1772"/>
              <a:gd fmla="*/ 17836 w 22533" name="TX1773"/>
              <a:gd fmla="*/ 8954 h 18227" name="TY177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7" y="TY927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7" y="TY937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7" y="TY947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7" y="TY957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3" y="TY963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3" y="TY973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3" y="TY983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3" y="TY993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3" y="TY1003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09" y="TY1009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19" y="TY1019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29" y="TY1029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39" y="TY1039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49" y="TY1049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5" y="TY1055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5" y="TY1065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5" y="TY1075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5" y="TY1085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5" y="TY1095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1" y="TY1101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6" y="TY1106"/>
              </a:cxn>
              <a:cxn ang="0">
                <a:pos x="TX1107" y="TY1107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7" y="TY1117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7" y="TY1127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7" y="TY1137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7" y="TY1147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3" y="TY1153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59" y="TY1159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69" y="TY1169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79" y="TY1179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89" y="TY1189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199" y="TY1199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5" y="TY1205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5" y="TY1215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5" y="TY1225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5" y="TY1235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5" y="TY1245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1" y="TY1251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7" y="TY1257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7" y="TY1267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7" y="TY1277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7" y="TY1287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7" y="TY1297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3" y="TY1303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09" y="TY1309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19" y="TY1319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29" y="TY1329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39" y="TY1339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49" y="TY1349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5" y="TY1355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1" y="TY1361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1" y="TY1371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1" y="TY1381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1" y="TY1391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1" y="TY1401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7" y="TY1407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3" y="TY1413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3" y="TY1423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3" y="TY1433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3" y="TY1443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3" y="TY1453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59" y="TY1459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5" y="TY1465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5" y="TY1475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5" y="TY1485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5" y="TY1495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5" y="TY1505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1" y="TY1511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7" y="TY1517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7" y="TY1527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7" y="TY1537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7" y="TY1547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7" y="TY1557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3" y="TY1563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69" y="TY1569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79" y="TY1579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89" y="TY1589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599" y="TY1599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09" y="TY1609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5" y="TY1615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1" y="TY1621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1" y="TY1631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1" y="TY1641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1" y="TY1651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1" y="TY1661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7" y="TY1667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3" y="TY1673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3" y="TY1683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3" y="TY1693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3" y="TY1703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09" y="TY1709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5" y="TY1715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5" y="TY1725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5" y="TY1735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1" y="TY1741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7" y="TY1747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7" y="TY1757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7" y="TY1767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3" y="TY1773"/>
              </a:cxn>
            </a:cxnLst>
            <a:rect l="l" t="t" r="r" b="b"/>
            <a:pathLst>
              <a:path w="22533" h="18227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230" name="Rect 0"/>
          <p:cNvSpPr>
            <a:spLocks/>
          </p:cNvSpPr>
          <p:nvPr/>
        </p:nvSpPr>
        <p:spPr>
          <a:xfrm>
            <a:off x="979170" y="2065655"/>
            <a:ext cx="1674495" cy="1735455"/>
          </a:xfrm>
          <a:prstGeom prst="ellipse"/>
          <a:solidFill>
            <a:srgbClr val="FFFFFF">
              <a:alpha val="9812"/>
            </a:srgbClr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rgbClr val="FFFFFF"/>
                </a:solidFill>
                <a:latin typeface="제주한라산" charset="0"/>
                <a:ea typeface="제주한라산" charset="0"/>
                <a:cs typeface="Sniglet" charset="0"/>
              </a:rPr>
              <a:t>Why</a:t>
            </a:r>
            <a:endParaRPr lang="ko-KR" altLang="en-US" sz="1800">
              <a:solidFill>
                <a:srgbClr val="FFFFFF"/>
              </a:solidFill>
              <a:latin typeface="제주한라산" charset="0"/>
              <a:ea typeface="제주한라산" charset="0"/>
              <a:cs typeface="Sniglet" charset="0"/>
            </a:endParaRPr>
          </a:p>
        </p:txBody>
      </p:sp>
      <p:sp>
        <p:nvSpPr>
          <p:cNvPr id="231" name="Rect 0"/>
          <p:cNvSpPr>
            <a:spLocks/>
          </p:cNvSpPr>
          <p:nvPr/>
        </p:nvSpPr>
        <p:spPr>
          <a:xfrm>
            <a:off x="3729990" y="2065655"/>
            <a:ext cx="1724025" cy="1753235"/>
          </a:xfrm>
          <a:prstGeom prst="ellipse"/>
          <a:solidFill>
            <a:srgbClr val="FFFFFF">
              <a:alpha val="9812"/>
            </a:srgbClr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>
                <a:solidFill>
                  <a:srgbClr val="FFFFFF"/>
                </a:solidFill>
                <a:latin typeface="제주한라산" charset="0"/>
                <a:ea typeface="제주한라산" charset="0"/>
                <a:cs typeface="Sniglet" charset="0"/>
              </a:rPr>
              <a:t>Code</a:t>
            </a:r>
            <a:endParaRPr lang="ko-KR" altLang="en-US" sz="1800">
              <a:solidFill>
                <a:srgbClr val="FFFFFF"/>
              </a:solidFill>
              <a:latin typeface="제주한라산" charset="0"/>
              <a:ea typeface="제주한라산" charset="0"/>
              <a:cs typeface="Sniglet" charset="0"/>
            </a:endParaRPr>
          </a:p>
        </p:txBody>
      </p:sp>
      <p:sp>
        <p:nvSpPr>
          <p:cNvPr id="232" name="Rect 0"/>
          <p:cNvSpPr>
            <a:spLocks/>
          </p:cNvSpPr>
          <p:nvPr/>
        </p:nvSpPr>
        <p:spPr>
          <a:xfrm>
            <a:off x="6481445" y="2065655"/>
            <a:ext cx="1779905" cy="1736090"/>
          </a:xfrm>
          <a:prstGeom prst="ellipse"/>
          <a:solidFill>
            <a:srgbClr val="FFFFFF">
              <a:alpha val="9812"/>
            </a:srgbClr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00" i="0">
                <a:solidFill>
                  <a:srgbClr val="FFFFFF"/>
                </a:solidFill>
                <a:latin typeface="제주한라산" charset="0"/>
                <a:ea typeface="제주한라산" charset="0"/>
                <a:cs typeface="Sniglet" charset="0"/>
              </a:rPr>
              <a:t>Co</a:t>
            </a:r>
            <a:r>
              <a:rPr lang="ko-KR" sz="1700" i="0">
                <a:solidFill>
                  <a:srgbClr val="FFFFFF"/>
                </a:solidFill>
                <a:latin typeface="제주한라산" charset="0"/>
                <a:ea typeface="제주한라산" charset="0"/>
                <a:cs typeface="Sniglet" charset="0"/>
              </a:rPr>
              <a:t>mments</a:t>
            </a:r>
            <a:endParaRPr lang="ko-KR" altLang="en-US" sz="1700" i="0">
              <a:solidFill>
                <a:srgbClr val="FFFFFF"/>
              </a:solidFill>
              <a:latin typeface="제주한라산" charset="0"/>
              <a:ea typeface="제주한라산" charset="0"/>
              <a:cs typeface="Sniglet" charset="0"/>
            </a:endParaRPr>
          </a:p>
        </p:txBody>
      </p:sp>
      <p:grpSp>
        <p:nvGrpSpPr>
          <p:cNvPr id="236" name="Group 5"/>
          <p:cNvGrpSpPr/>
          <p:nvPr/>
        </p:nvGrpSpPr>
        <p:grpSpPr>
          <a:xfrm>
            <a:off x="5165090" y="2790825"/>
            <a:ext cx="1554480" cy="233680"/>
            <a:chOff x="5165090" y="2790825"/>
            <a:chExt cx="1554480" cy="233680"/>
          </a:xfrm>
        </p:grpSpPr>
        <p:sp>
          <p:nvSpPr>
            <p:cNvPr id="237" name="Rect 0"/>
            <p:cNvSpPr>
              <a:spLocks/>
            </p:cNvSpPr>
            <p:nvPr/>
          </p:nvSpPr>
          <p:spPr>
            <a:xfrm rot="0">
              <a:off x="5165090" y="2881630"/>
              <a:ext cx="1459865" cy="103505"/>
            </a:xfrm>
            <a:custGeom>
              <a:gdLst>
                <a:gd fmla="*/ 27264 w 27832" name="TX0"/>
                <a:gd fmla="*/ 944 h 2832" name="TY0"/>
                <a:gd fmla="*/ 27359 w 27832" name="TX1"/>
                <a:gd fmla="*/ 1086 h 2832" name="TY1"/>
                <a:gd fmla="*/ 27359 w 27832" name="TX2"/>
                <a:gd fmla="*/ 944 h 2832" name="TY2"/>
                <a:gd fmla="*/ 27359 w 27832" name="TX4"/>
                <a:gd fmla="*/ 1086 h 2832" name="TY4"/>
                <a:gd fmla="*/ 27359 w 27832" name="TX5"/>
                <a:gd fmla="*/ 1133 h 2832" name="TY5"/>
                <a:gd fmla="*/ 27372 w 27832" name="TX6"/>
                <a:gd fmla="*/ 1106 h 2832" name="TY6"/>
                <a:gd fmla="*/ 27372 w 27832" name="TX7"/>
                <a:gd fmla="*/ 1106 h 2832" name="TY7"/>
                <a:gd fmla="*/ 27359 w 27832" name="TX8"/>
                <a:gd fmla="*/ 1086 h 2832" name="TY8"/>
                <a:gd fmla="*/ 27453 w 27832" name="TX10"/>
                <a:gd fmla="*/ 944 h 2832" name="TY10"/>
                <a:gd fmla="*/ 27372 w 27832" name="TX11"/>
                <a:gd fmla="*/ 1106 h 2832" name="TY11"/>
                <a:gd fmla="*/ 27372 w 27832" name="TX12"/>
                <a:gd fmla="*/ 1106 h 2832" name="TY12"/>
                <a:gd fmla="*/ 27453 w 27832" name="TX13"/>
                <a:gd fmla="*/ 1227 h 2832" name="TY13"/>
                <a:gd fmla="*/ 27453 w 27832" name="TX14"/>
                <a:gd fmla="*/ 944 h 2832" name="TY14"/>
                <a:gd fmla="*/ 27642 w 27832" name="TX16"/>
                <a:gd fmla="*/ 1039 h 2832" name="TY16"/>
                <a:gd fmla="*/ 27453 w 27832" name="TX17"/>
                <a:gd fmla="*/ 1227 h 2832" name="TY17"/>
                <a:gd fmla="*/ 27453 w 27832" name="TX18"/>
                <a:gd fmla="*/ 1322 h 2832" name="TY18"/>
                <a:gd fmla="*/ 27453 w 27832" name="TX19"/>
                <a:gd fmla="*/ 1416 h 2832" name="TY19"/>
                <a:gd fmla="*/ 27830 w 27832" name="TX20"/>
                <a:gd fmla="*/ 1416 h 2832" name="TY20"/>
                <a:gd fmla="*/ 27830 w 27832" name="TX21"/>
                <a:gd fmla="*/ 1227 h 2832" name="TY21"/>
                <a:gd fmla="*/ 27736 w 27832" name="TX22"/>
                <a:gd fmla="*/ 1322 h 2832" name="TY22"/>
                <a:gd fmla="*/ 27736 w 27832" name="TX23"/>
                <a:gd fmla="*/ 1227 h 2832" name="TY23"/>
                <a:gd fmla="*/ 27736 w 27832" name="TX24"/>
                <a:gd fmla="*/ 1133 h 2832" name="TY24"/>
                <a:gd fmla="*/ 27642 w 27832" name="TX25"/>
                <a:gd fmla="*/ 1039 h 2832" name="TY25"/>
                <a:gd fmla="*/ 20189 w 27832" name="TX27"/>
                <a:gd fmla="*/ 1 h 2832" name="TY27"/>
                <a:gd fmla="*/ 20095 w 27832" name="TX28"/>
                <a:gd fmla="*/ 190 h 2832" name="TY28"/>
                <a:gd fmla="*/ 20000 w 27832" name="TX29"/>
                <a:gd fmla="*/ 95 h 2832" name="TY29"/>
                <a:gd fmla="*/ 19906 w 27832" name="TX30"/>
                <a:gd fmla="*/ 284 h 2832" name="TY30"/>
                <a:gd fmla="*/ 19812 w 27832" name="TX31"/>
                <a:gd fmla="*/ 473 h 2832" name="TY31"/>
                <a:gd fmla="*/ 19529 w 27832" name="TX32"/>
                <a:gd fmla="*/ 284 h 2832" name="TY32"/>
                <a:gd fmla="*/ 19340 w 27832" name="TX33"/>
                <a:gd fmla="*/ 95 h 2832" name="TY33"/>
                <a:gd fmla="*/ 19246 w 27832" name="TX34"/>
                <a:gd fmla="*/ 95 h 2832" name="TY34"/>
                <a:gd fmla="*/ 19246 w 27832" name="TX35"/>
                <a:gd fmla="*/ 190 h 2832" name="TY35"/>
                <a:gd fmla="*/ 19151 w 27832" name="TX36"/>
                <a:gd fmla="*/ 378 h 2832" name="TY36"/>
                <a:gd fmla="*/ 19434 w 27832" name="TX37"/>
                <a:gd fmla="*/ 190 h 2832" name="TY37"/>
                <a:gd fmla="*/ 19246 w 27832" name="TX38"/>
                <a:gd fmla="*/ 473 h 2832" name="TY38"/>
                <a:gd fmla="*/ 19434 w 27832" name="TX39"/>
                <a:gd fmla="*/ 378 h 2832" name="TY39"/>
                <a:gd fmla="*/ 19434 w 27832" name="TX40"/>
                <a:gd fmla="*/ 567 h 2832" name="TY40"/>
                <a:gd fmla="*/ 19151 w 27832" name="TX41"/>
                <a:gd fmla="*/ 567 h 2832" name="TY41"/>
                <a:gd fmla="*/ 19151 w 27832" name="TX42"/>
                <a:gd fmla="*/ 190 h 2832" name="TY42"/>
                <a:gd fmla="*/ 19057 w 27832" name="TX43"/>
                <a:gd fmla="*/ 95 h 2832" name="TY43"/>
                <a:gd fmla="*/ 18963 w 27832" name="TX44"/>
                <a:gd fmla="*/ 95 h 2832" name="TY44"/>
                <a:gd fmla="*/ 18774 w 27832" name="TX45"/>
                <a:gd fmla="*/ 284 h 2832" name="TY45"/>
                <a:gd fmla="*/ 18680 w 27832" name="TX46"/>
                <a:gd fmla="*/ 473 h 2832" name="TY46"/>
                <a:gd fmla="*/ 18585 w 27832" name="TX47"/>
                <a:gd fmla="*/ 378 h 2832" name="TY47"/>
                <a:gd fmla="*/ 18491 w 27832" name="TX48"/>
                <a:gd fmla="*/ 190 h 2832" name="TY48"/>
                <a:gd fmla="*/ 18397 w 27832" name="TX49"/>
                <a:gd fmla="*/ 378 h 2832" name="TY49"/>
                <a:gd fmla="*/ 17925 w 27832" name="TX50"/>
                <a:gd fmla="*/ 567 h 2832" name="TY50"/>
                <a:gd fmla="*/ 18019 w 27832" name="TX51"/>
                <a:gd fmla="*/ 284 h 2832" name="TY51"/>
                <a:gd fmla="*/ 17831 w 27832" name="TX52"/>
                <a:gd fmla="*/ 378 h 2832" name="TY52"/>
                <a:gd fmla="*/ 17642 w 27832" name="TX53"/>
                <a:gd fmla="*/ 567 h 2832" name="TY53"/>
                <a:gd fmla="*/ 17642 w 27832" name="TX54"/>
                <a:gd fmla="*/ 661 h 2832" name="TY54"/>
                <a:gd fmla="*/ 17453 w 27832" name="TX55"/>
                <a:gd fmla="*/ 567 h 2832" name="TY55"/>
                <a:gd fmla="*/ 17170 w 27832" name="TX56"/>
                <a:gd fmla="*/ 473 h 2832" name="TY56"/>
                <a:gd fmla="*/ 16699 w 27832" name="TX57"/>
                <a:gd fmla="*/ 473 h 2832" name="TY57"/>
                <a:gd fmla="*/ 16699 w 27832" name="TX58"/>
                <a:gd fmla="*/ 567 h 2832" name="TY58"/>
                <a:gd fmla="*/ 16604 w 27832" name="TX59"/>
                <a:gd fmla="*/ 661 h 2832" name="TY59"/>
                <a:gd fmla="*/ 16416 w 27832" name="TX60"/>
                <a:gd fmla="*/ 378 h 2832" name="TY60"/>
                <a:gd fmla="*/ 16227 w 27832" name="TX61"/>
                <a:gd fmla="*/ 378 h 2832" name="TY61"/>
                <a:gd fmla="*/ 15661 w 27832" name="TX62"/>
                <a:gd fmla="*/ 661 h 2832" name="TY62"/>
                <a:gd fmla="*/ 15661 w 27832" name="TX63"/>
                <a:gd fmla="*/ 473 h 2832" name="TY63"/>
                <a:gd fmla="*/ 15567 w 27832" name="TX64"/>
                <a:gd fmla="*/ 756 h 2832" name="TY64"/>
                <a:gd fmla="*/ 15378 w 27832" name="TX65"/>
                <a:gd fmla="*/ 473 h 2832" name="TY65"/>
                <a:gd fmla="*/ 15567 w 27832" name="TX66"/>
                <a:gd fmla="*/ 473 h 2832" name="TY66"/>
                <a:gd fmla="*/ 15472 w 27832" name="TX67"/>
                <a:gd fmla="*/ 378 h 2832" name="TY67"/>
                <a:gd fmla="*/ 15378 w 27832" name="TX68"/>
                <a:gd fmla="*/ 378 h 2832" name="TY68"/>
                <a:gd fmla="*/ 15189 w 27832" name="TX69"/>
                <a:gd fmla="*/ 473 h 2832" name="TY69"/>
                <a:gd fmla="*/ 15000 w 27832" name="TX70"/>
                <a:gd fmla="*/ 756 h 2832" name="TY70"/>
                <a:gd fmla="*/ 14906 w 27832" name="TX71"/>
                <a:gd fmla="*/ 661 h 2832" name="TY71"/>
                <a:gd fmla="*/ 14812 w 27832" name="TX72"/>
                <a:gd fmla="*/ 473 h 2832" name="TY72"/>
                <a:gd fmla="*/ 14529 w 27832" name="TX73"/>
                <a:gd fmla="*/ 756 h 2832" name="TY73"/>
                <a:gd fmla="*/ 14623 w 27832" name="TX74"/>
                <a:gd fmla="*/ 567 h 2832" name="TY74"/>
                <a:gd fmla="*/ 14529 w 27832" name="TX75"/>
                <a:gd fmla="*/ 661 h 2832" name="TY75"/>
                <a:gd fmla="*/ 14340 w 27832" name="TX76"/>
                <a:gd fmla="*/ 756 h 2832" name="TY76"/>
                <a:gd fmla="*/ 14340 w 27832" name="TX77"/>
                <a:gd fmla="*/ 567 h 2832" name="TY77"/>
                <a:gd fmla="*/ 14246 w 27832" name="TX78"/>
                <a:gd fmla="*/ 473 h 2832" name="TY78"/>
                <a:gd fmla="*/ 13963 w 27832" name="TX79"/>
                <a:gd fmla="*/ 378 h 2832" name="TY79"/>
                <a:gd fmla="*/ 13585 w 27832" name="TX80"/>
                <a:gd fmla="*/ 284 h 2832" name="TY80"/>
                <a:gd fmla="*/ 13302 w 27832" name="TX81"/>
                <a:gd fmla="*/ 284 h 2832" name="TY81"/>
                <a:gd fmla="*/ 13302 w 27832" name="TX82"/>
                <a:gd fmla="*/ 378 h 2832" name="TY82"/>
                <a:gd fmla="*/ 13302 w 27832" name="TX83"/>
                <a:gd fmla="*/ 473 h 2832" name="TY83"/>
                <a:gd fmla="*/ 13208 w 27832" name="TX84"/>
                <a:gd fmla="*/ 473 h 2832" name="TY84"/>
                <a:gd fmla="*/ 13208 w 27832" name="TX85"/>
                <a:gd fmla="*/ 661 h 2832" name="TY85"/>
                <a:gd fmla="*/ 13114 w 27832" name="TX86"/>
                <a:gd fmla="*/ 661 h 2832" name="TY86"/>
                <a:gd fmla="*/ 13019 w 27832" name="TX87"/>
                <a:gd fmla="*/ 567 h 2832" name="TY87"/>
                <a:gd fmla="*/ 12925 w 27832" name="TX88"/>
                <a:gd fmla="*/ 378 h 2832" name="TY88"/>
                <a:gd fmla="*/ 12831 w 27832" name="TX89"/>
                <a:gd fmla="*/ 95 h 2832" name="TY89"/>
                <a:gd fmla="*/ 12831 w 27832" name="TX90"/>
                <a:gd fmla="*/ 378 h 2832" name="TY90"/>
                <a:gd fmla="*/ 12736 w 27832" name="TX91"/>
                <a:gd fmla="*/ 378 h 2832" name="TY91"/>
                <a:gd fmla="*/ 12642 w 27832" name="TX92"/>
                <a:gd fmla="*/ 284 h 2832" name="TY92"/>
                <a:gd fmla="*/ 12548 w 27832" name="TX93"/>
                <a:gd fmla="*/ 190 h 2832" name="TY93"/>
                <a:gd fmla="*/ 12265 w 27832" name="TX94"/>
                <a:gd fmla="*/ 190 h 2832" name="TY94"/>
                <a:gd fmla="*/ 12170 w 27832" name="TX95"/>
                <a:gd fmla="*/ 473 h 2832" name="TY95"/>
                <a:gd fmla="*/ 12076 w 27832" name="TX96"/>
                <a:gd fmla="*/ 378 h 2832" name="TY96"/>
                <a:gd fmla="*/ 11887 w 27832" name="TX97"/>
                <a:gd fmla="*/ 284 h 2832" name="TY97"/>
                <a:gd fmla="*/ 11510 w 27832" name="TX98"/>
                <a:gd fmla="*/ 378 h 2832" name="TY98"/>
                <a:gd fmla="*/ 10755 w 27832" name="TX99"/>
                <a:gd fmla="*/ 661 h 2832" name="TY99"/>
                <a:gd fmla="*/ 10661 w 27832" name="TX100"/>
                <a:gd fmla="*/ 473 h 2832" name="TY100"/>
                <a:gd fmla="*/ 10567 w 27832" name="TX101"/>
                <a:gd fmla="*/ 378 h 2832" name="TY101"/>
                <a:gd fmla="*/ 10095 w 27832" name="TX102"/>
                <a:gd fmla="*/ 378 h 2832" name="TY102"/>
                <a:gd fmla="*/ 9529 w 27832" name="TX103"/>
                <a:gd fmla="*/ 473 h 2832" name="TY103"/>
                <a:gd fmla="*/ 9340 w 27832" name="TX104"/>
                <a:gd fmla="*/ 473 h 2832" name="TY104"/>
                <a:gd fmla="*/ 9152 w 27832" name="TX105"/>
                <a:gd fmla="*/ 378 h 2832" name="TY105"/>
                <a:gd fmla="*/ 9152 w 27832" name="TX106"/>
                <a:gd fmla="*/ 473 h 2832" name="TY106"/>
                <a:gd fmla="*/ 9152 w 27832" name="TX107"/>
                <a:gd fmla="*/ 567 h 2832" name="TY107"/>
                <a:gd fmla="*/ 8963 w 27832" name="TX108"/>
                <a:gd fmla="*/ 661 h 2832" name="TY108"/>
                <a:gd fmla="*/ 8869 w 27832" name="TX109"/>
                <a:gd fmla="*/ 567 h 2832" name="TY109"/>
                <a:gd fmla="*/ 8680 w 27832" name="TX110"/>
                <a:gd fmla="*/ 473 h 2832" name="TY110"/>
                <a:gd fmla="*/ 8680 w 27832" name="TX111"/>
                <a:gd fmla="*/ 756 h 2832" name="TY111"/>
                <a:gd fmla="*/ 8491 w 27832" name="TX112"/>
                <a:gd fmla="*/ 661 h 2832" name="TY112"/>
                <a:gd fmla="*/ 8208 w 27832" name="TX113"/>
                <a:gd fmla="*/ 567 h 2832" name="TY113"/>
                <a:gd fmla="*/ 7925 w 27832" name="TX114"/>
                <a:gd fmla="*/ 661 h 2832" name="TY114"/>
                <a:gd fmla="*/ 7831 w 27832" name="TX115"/>
                <a:gd fmla="*/ 756 h 2832" name="TY115"/>
                <a:gd fmla="*/ 7548 w 27832" name="TX116"/>
                <a:gd fmla="*/ 567 h 2832" name="TY116"/>
                <a:gd fmla="*/ 7359 w 27832" name="TX117"/>
                <a:gd fmla="*/ 473 h 2832" name="TY117"/>
                <a:gd fmla="*/ 7170 w 27832" name="TX118"/>
                <a:gd fmla="*/ 944 h 2832" name="TY118"/>
                <a:gd fmla="*/ 6982 w 27832" name="TX119"/>
                <a:gd fmla="*/ 661 h 2832" name="TY119"/>
                <a:gd fmla="*/ 6793 w 27832" name="TX120"/>
                <a:gd fmla="*/ 661 h 2832" name="TY120"/>
                <a:gd fmla="*/ 6604 w 27832" name="TX121"/>
                <a:gd fmla="*/ 756 h 2832" name="TY121"/>
                <a:gd fmla="*/ 6510 w 27832" name="TX122"/>
                <a:gd fmla="*/ 661 h 2832" name="TY122"/>
                <a:gd fmla="*/ 6416 w 27832" name="TX123"/>
                <a:gd fmla="*/ 756 h 2832" name="TY123"/>
                <a:gd fmla="*/ 6038 w 27832" name="TX124"/>
                <a:gd fmla="*/ 944 h 2832" name="TY124"/>
                <a:gd fmla="*/ 6038 w 27832" name="TX125"/>
                <a:gd fmla="*/ 1039 h 2832" name="TY125"/>
                <a:gd fmla="*/ 5850 w 27832" name="TX126"/>
                <a:gd fmla="*/ 1133 h 2832" name="TY126"/>
                <a:gd fmla="*/ 5850 w 27832" name="TX127"/>
                <a:gd fmla="*/ 1039 h 2832" name="TY127"/>
                <a:gd fmla="*/ 5755 w 27832" name="TX128"/>
                <a:gd fmla="*/ 1039 h 2832" name="TY128"/>
                <a:gd fmla="*/ 5567 w 27832" name="TX129"/>
                <a:gd fmla="*/ 1227 h 2832" name="TY129"/>
                <a:gd fmla="*/ 5472 w 27832" name="TX130"/>
                <a:gd fmla="*/ 1227 h 2832" name="TY130"/>
                <a:gd fmla="*/ 5378 w 27832" name="TX131"/>
                <a:gd fmla="*/ 1039 h 2832" name="TY131"/>
                <a:gd fmla="*/ 5378 w 27832" name="TX132"/>
                <a:gd fmla="*/ 1133 h 2832" name="TY132"/>
                <a:gd fmla="*/ 5189 w 27832" name="TX133"/>
                <a:gd fmla="*/ 1227 h 2832" name="TY133"/>
                <a:gd fmla="*/ 5095 w 27832" name="TX134"/>
                <a:gd fmla="*/ 1133 h 2832" name="TY134"/>
                <a:gd fmla="*/ 4906 w 27832" name="TX135"/>
                <a:gd fmla="*/ 1039 h 2832" name="TY135"/>
                <a:gd fmla="*/ 5189 w 27832" name="TX136"/>
                <a:gd fmla="*/ 1039 h 2832" name="TY136"/>
                <a:gd fmla="*/ 5095 w 27832" name="TX137"/>
                <a:gd fmla="*/ 944 h 2832" name="TY137"/>
                <a:gd fmla="*/ 5095 w 27832" name="TX138"/>
                <a:gd fmla="*/ 756 h 2832" name="TY138"/>
                <a:gd fmla="*/ 5001 w 27832" name="TX139"/>
                <a:gd fmla="*/ 944 h 2832" name="TY139"/>
                <a:gd fmla="*/ 4529 w 27832" name="TX140"/>
                <a:gd fmla="*/ 944 h 2832" name="TY140"/>
                <a:gd fmla="*/ 4529 w 27832" name="TX141"/>
                <a:gd fmla="*/ 1133 h 2832" name="TY141"/>
                <a:gd fmla="*/ 4718 w 27832" name="TX142"/>
                <a:gd fmla="*/ 1133 h 2832" name="TY142"/>
                <a:gd fmla="*/ 4623 w 27832" name="TX143"/>
                <a:gd fmla="*/ 1227 h 2832" name="TY143"/>
                <a:gd fmla="*/ 4623 w 27832" name="TX144"/>
                <a:gd fmla="*/ 1133 h 2832" name="TY144"/>
                <a:gd fmla="*/ 4529 w 27832" name="TX145"/>
                <a:gd fmla="*/ 1416 h 2832" name="TY145"/>
                <a:gd fmla="*/ 4340 w 27832" name="TX146"/>
                <a:gd fmla="*/ 1227 h 2832" name="TY146"/>
                <a:gd fmla="*/ 4152 w 27832" name="TX147"/>
                <a:gd fmla="*/ 1039 h 2832" name="TY147"/>
                <a:gd fmla="*/ 3963 w 27832" name="TX148"/>
                <a:gd fmla="*/ 1039 h 2832" name="TY148"/>
                <a:gd fmla="*/ 3774 w 27832" name="TX149"/>
                <a:gd fmla="*/ 1416 h 2832" name="TY149"/>
                <a:gd fmla="*/ 3774 w 27832" name="TX150"/>
                <a:gd fmla="*/ 1322 h 2832" name="TY150"/>
                <a:gd fmla="*/ 3774 w 27832" name="TX151"/>
                <a:gd fmla="*/ 1227 h 2832" name="TY151"/>
                <a:gd fmla="*/ 3680 w 27832" name="TX152"/>
                <a:gd fmla="*/ 1322 h 2832" name="TY152"/>
                <a:gd fmla="*/ 3586 w 27832" name="TX153"/>
                <a:gd fmla="*/ 1510 h 2832" name="TY153"/>
                <a:gd fmla="*/ 3208 w 27832" name="TX154"/>
                <a:gd fmla="*/ 1416 h 2832" name="TY154"/>
                <a:gd fmla="*/ 2454 w 27832" name="TX155"/>
                <a:gd fmla="*/ 1416 h 2832" name="TY155"/>
                <a:gd fmla="*/ 1793 w 27832" name="TX156"/>
                <a:gd fmla="*/ 1510 h 2832" name="TY156"/>
                <a:gd fmla="*/ 1510 w 27832" name="TX157"/>
                <a:gd fmla="*/ 1605 h 2832" name="TY157"/>
                <a:gd fmla="*/ 1321 w 27832" name="TX158"/>
                <a:gd fmla="*/ 1699 h 2832" name="TY158"/>
                <a:gd fmla="*/ 1321 w 27832" name="TX159"/>
                <a:gd fmla="*/ 1605 h 2832" name="TY159"/>
                <a:gd fmla="*/ 1038 w 27832" name="TX160"/>
                <a:gd fmla="*/ 1699 h 2832" name="TY160"/>
                <a:gd fmla="*/ 755 w 27832" name="TX161"/>
                <a:gd fmla="*/ 1793 h 2832" name="TY161"/>
                <a:gd fmla="*/ 567 w 27832" name="TX162"/>
                <a:gd fmla="*/ 1793 h 2832" name="TY162"/>
                <a:gd fmla="*/ 378 w 27832" name="TX163"/>
                <a:gd fmla="*/ 1888 h 2832" name="TY163"/>
                <a:gd fmla="*/ 284 w 27832" name="TX164"/>
                <a:gd fmla="*/ 1699 h 2832" name="TY164"/>
                <a:gd fmla="*/ 95 w 27832" name="TX165"/>
                <a:gd fmla="*/ 1605 h 2832" name="TY165"/>
                <a:gd fmla="*/ 1 w 27832" name="TX166"/>
                <a:gd fmla="*/ 1793 h 2832" name="TY166"/>
                <a:gd fmla="*/ 1 w 27832" name="TX167"/>
                <a:gd fmla="*/ 2076 h 2832" name="TY167"/>
                <a:gd fmla="*/ 95 w 27832" name="TX168"/>
                <a:gd fmla="*/ 2548 h 2832" name="TY168"/>
                <a:gd fmla="*/ 189 w 27832" name="TX169"/>
                <a:gd fmla="*/ 2831 h 2832" name="TY169"/>
                <a:gd fmla="*/ 284 w 27832" name="TX170"/>
                <a:gd fmla="*/ 2737 h 2832" name="TY170"/>
                <a:gd fmla="*/ 472 w 27832" name="TX171"/>
                <a:gd fmla="*/ 2831 h 2832" name="TY171"/>
                <a:gd fmla="*/ 567 w 27832" name="TX172"/>
                <a:gd fmla="*/ 2548 h 2832" name="TY172"/>
                <a:gd fmla="*/ 661 w 27832" name="TX173"/>
                <a:gd fmla="*/ 2642 h 2832" name="TY173"/>
                <a:gd fmla="*/ 661 w 27832" name="TX174"/>
                <a:gd fmla="*/ 2737 h 2832" name="TY174"/>
                <a:gd fmla="*/ 755 w 27832" name="TX175"/>
                <a:gd fmla="*/ 2642 h 2832" name="TY175"/>
                <a:gd fmla="*/ 944 w 27832" name="TX176"/>
                <a:gd fmla="*/ 2548 h 2832" name="TY176"/>
                <a:gd fmla="*/ 1227 w 27832" name="TX177"/>
                <a:gd fmla="*/ 2548 h 2832" name="TY177"/>
                <a:gd fmla="*/ 1227 w 27832" name="TX178"/>
                <a:gd fmla="*/ 2642 h 2832" name="TY178"/>
                <a:gd fmla="*/ 1321 w 27832" name="TX179"/>
                <a:gd fmla="*/ 2737 h 2832" name="TY179"/>
                <a:gd fmla="*/ 1416 w 27832" name="TX180"/>
                <a:gd fmla="*/ 2831 h 2832" name="TY180"/>
                <a:gd fmla="*/ 1510 w 27832" name="TX181"/>
                <a:gd fmla="*/ 2642 h 2832" name="TY181"/>
                <a:gd fmla="*/ 1793 w 27832" name="TX182"/>
                <a:gd fmla="*/ 2548 h 2832" name="TY182"/>
                <a:gd fmla="*/ 1699 w 27832" name="TX183"/>
                <a:gd fmla="*/ 2642 h 2832" name="TY183"/>
                <a:gd fmla="*/ 1887 w 27832" name="TX184"/>
                <a:gd fmla="*/ 2737 h 2832" name="TY184"/>
                <a:gd fmla="*/ 1887 w 27832" name="TX185"/>
                <a:gd fmla="*/ 2454 h 2832" name="TY185"/>
                <a:gd fmla="*/ 1982 w 27832" name="TX186"/>
                <a:gd fmla="*/ 2265 h 2832" name="TY186"/>
                <a:gd fmla="*/ 2076 w 27832" name="TX187"/>
                <a:gd fmla="*/ 2737 h 2832" name="TY187"/>
                <a:gd fmla="*/ 2171 w 27832" name="TX188"/>
                <a:gd fmla="*/ 2359 h 2832" name="TY188"/>
                <a:gd fmla="*/ 2265 w 27832" name="TX189"/>
                <a:gd fmla="*/ 2642 h 2832" name="TY189"/>
                <a:gd fmla="*/ 2265 w 27832" name="TX190"/>
                <a:gd fmla="*/ 2548 h 2832" name="TY190"/>
                <a:gd fmla="*/ 2359 w 27832" name="TX191"/>
                <a:gd fmla="*/ 2454 h 2832" name="TY191"/>
                <a:gd fmla="*/ 2454 w 27832" name="TX192"/>
                <a:gd fmla="*/ 2548 h 2832" name="TY192"/>
                <a:gd fmla="*/ 2454 w 27832" name="TX193"/>
                <a:gd fmla="*/ 2737 h 2832" name="TY193"/>
                <a:gd fmla="*/ 2548 w 27832" name="TX194"/>
                <a:gd fmla="*/ 2548 h 2832" name="TY194"/>
                <a:gd fmla="*/ 2548 w 27832" name="TX195"/>
                <a:gd fmla="*/ 2454 h 2832" name="TY195"/>
                <a:gd fmla="*/ 2642 w 27832" name="TX196"/>
                <a:gd fmla="*/ 2548 h 2832" name="TY196"/>
                <a:gd fmla="*/ 2642 w 27832" name="TX197"/>
                <a:gd fmla="*/ 2642 h 2832" name="TY197"/>
                <a:gd fmla="*/ 2831 w 27832" name="TX198"/>
                <a:gd fmla="*/ 2454 h 2832" name="TY198"/>
                <a:gd fmla="*/ 3020 w 27832" name="TX199"/>
                <a:gd fmla="*/ 2454 h 2832" name="TY199"/>
                <a:gd fmla="*/ 3114 w 27832" name="TX200"/>
                <a:gd fmla="*/ 2265 h 2832" name="TY200"/>
                <a:gd fmla="*/ 3114 w 27832" name="TX201"/>
                <a:gd fmla="*/ 2076 h 2832" name="TY201"/>
                <a:gd fmla="*/ 3208 w 27832" name="TX202"/>
                <a:gd fmla="*/ 1982 h 2832" name="TY202"/>
                <a:gd fmla="*/ 3208 w 27832" name="TX203"/>
                <a:gd fmla="*/ 2076 h 2832" name="TY203"/>
                <a:gd fmla="*/ 3208 w 27832" name="TX204"/>
                <a:gd fmla="*/ 2265 h 2832" name="TY204"/>
                <a:gd fmla="*/ 3303 w 27832" name="TX205"/>
                <a:gd fmla="*/ 2076 h 2832" name="TY205"/>
                <a:gd fmla="*/ 3491 w 27832" name="TX206"/>
                <a:gd fmla="*/ 2076 h 2832" name="TY206"/>
                <a:gd fmla="*/ 3491 w 27832" name="TX207"/>
                <a:gd fmla="*/ 2171 h 2832" name="TY207"/>
                <a:gd fmla="*/ 3397 w 27832" name="TX208"/>
                <a:gd fmla="*/ 2265 h 2832" name="TY208"/>
                <a:gd fmla="*/ 3303 w 27832" name="TX209"/>
                <a:gd fmla="*/ 2359 h 2832" name="TY209"/>
                <a:gd fmla="*/ 3303 w 27832" name="TX210"/>
                <a:gd fmla="*/ 2548 h 2832" name="TY210"/>
                <a:gd fmla="*/ 3491 w 27832" name="TX211"/>
                <a:gd fmla="*/ 2548 h 2832" name="TY211"/>
                <a:gd fmla="*/ 3586 w 27832" name="TX212"/>
                <a:gd fmla="*/ 2454 h 2832" name="TY212"/>
                <a:gd fmla="*/ 3680 w 27832" name="TX213"/>
                <a:gd fmla="*/ 2265 h 2832" name="TY213"/>
                <a:gd fmla="*/ 4152 w 27832" name="TX214"/>
                <a:gd fmla="*/ 2265 h 2832" name="TY214"/>
                <a:gd fmla="*/ 4152 w 27832" name="TX215"/>
                <a:gd fmla="*/ 2359 h 2832" name="TY215"/>
                <a:gd fmla="*/ 4246 w 27832" name="TX216"/>
                <a:gd fmla="*/ 2171 h 2832" name="TY216"/>
                <a:gd fmla="*/ 4340 w 27832" name="TX217"/>
                <a:gd fmla="*/ 2171 h 2832" name="TY217"/>
                <a:gd fmla="*/ 4246 w 27832" name="TX218"/>
                <a:gd fmla="*/ 2265 h 2832" name="TY218"/>
                <a:gd fmla="*/ 5284 w 27832" name="TX219"/>
                <a:gd fmla="*/ 2265 h 2832" name="TY219"/>
                <a:gd fmla="*/ 5567 w 27832" name="TX220"/>
                <a:gd fmla="*/ 2171 h 2832" name="TY220"/>
                <a:gd fmla="*/ 5755 w 27832" name="TX221"/>
                <a:gd fmla="*/ 2171 h 2832" name="TY221"/>
                <a:gd fmla="*/ 5755 w 27832" name="TX222"/>
                <a:gd fmla="*/ 2076 h 2832" name="TY222"/>
                <a:gd fmla="*/ 6416 w 27832" name="TX223"/>
                <a:gd fmla="*/ 2076 h 2832" name="TY223"/>
                <a:gd fmla="*/ 6510 w 27832" name="TX224"/>
                <a:gd fmla="*/ 1888 h 2832" name="TY224"/>
                <a:gd fmla="*/ 6604 w 27832" name="TX225"/>
                <a:gd fmla="*/ 1888 h 2832" name="TY225"/>
                <a:gd fmla="*/ 7170 w 27832" name="TX226"/>
                <a:gd fmla="*/ 1982 h 2832" name="TY226"/>
                <a:gd fmla="*/ 7453 w 27832" name="TX227"/>
                <a:gd fmla="*/ 1888 h 2832" name="TY227"/>
                <a:gd fmla="*/ 7548 w 27832" name="TX228"/>
                <a:gd fmla="*/ 1888 h 2832" name="TY228"/>
                <a:gd fmla="*/ 7642 w 27832" name="TX229"/>
                <a:gd fmla="*/ 1699 h 2832" name="TY229"/>
                <a:gd fmla="*/ 7736 w 27832" name="TX230"/>
                <a:gd fmla="*/ 1888 h 2832" name="TY230"/>
                <a:gd fmla="*/ 7925 w 27832" name="TX231"/>
                <a:gd fmla="*/ 2076 h 2832" name="TY231"/>
                <a:gd fmla="*/ 8114 w 27832" name="TX232"/>
                <a:gd fmla="*/ 1793 h 2832" name="TY232"/>
                <a:gd fmla="*/ 8114 w 27832" name="TX233"/>
                <a:gd fmla="*/ 1982 h 2832" name="TY233"/>
                <a:gd fmla="*/ 8208 w 27832" name="TX234"/>
                <a:gd fmla="*/ 1793 h 2832" name="TY234"/>
                <a:gd fmla="*/ 8302 w 27832" name="TX235"/>
                <a:gd fmla="*/ 1982 h 2832" name="TY235"/>
                <a:gd fmla="*/ 8302 w 27832" name="TX236"/>
                <a:gd fmla="*/ 1888 h 2832" name="TY236"/>
                <a:gd fmla="*/ 8302 w 27832" name="TX237"/>
                <a:gd fmla="*/ 1793 h 2832" name="TY237"/>
                <a:gd fmla="*/ 8491 w 27832" name="TX238"/>
                <a:gd fmla="*/ 1793 h 2832" name="TY238"/>
                <a:gd fmla="*/ 8585 w 27832" name="TX239"/>
                <a:gd fmla="*/ 1888 h 2832" name="TY239"/>
                <a:gd fmla="*/ 8774 w 27832" name="TX240"/>
                <a:gd fmla="*/ 1793 h 2832" name="TY240"/>
                <a:gd fmla="*/ 8774 w 27832" name="TX241"/>
                <a:gd fmla="*/ 1982 h 2832" name="TY241"/>
                <a:gd fmla="*/ 8869 w 27832" name="TX242"/>
                <a:gd fmla="*/ 1888 h 2832" name="TY242"/>
                <a:gd fmla="*/ 9718 w 27832" name="TX243"/>
                <a:gd fmla="*/ 1888 h 2832" name="TY243"/>
                <a:gd fmla="*/ 9623 w 27832" name="TX244"/>
                <a:gd fmla="*/ 1793 h 2832" name="TY244"/>
                <a:gd fmla="*/ 9718 w 27832" name="TX245"/>
                <a:gd fmla="*/ 1605 h 2832" name="TY245"/>
                <a:gd fmla="*/ 9812 w 27832" name="TX246"/>
                <a:gd fmla="*/ 1699 h 2832" name="TY246"/>
                <a:gd fmla="*/ 9812 w 27832" name="TX247"/>
                <a:gd fmla="*/ 1793 h 2832" name="TY247"/>
                <a:gd fmla="*/ 9906 w 27832" name="TX248"/>
                <a:gd fmla="*/ 1888 h 2832" name="TY248"/>
                <a:gd fmla="*/ 10095 w 27832" name="TX249"/>
                <a:gd fmla="*/ 1982 h 2832" name="TY249"/>
                <a:gd fmla="*/ 10661 w 27832" name="TX250"/>
                <a:gd fmla="*/ 1793 h 2832" name="TY250"/>
                <a:gd fmla="*/ 11038 w 27832" name="TX251"/>
                <a:gd fmla="*/ 1510 h 2832" name="TY251"/>
                <a:gd fmla="*/ 11133 w 27832" name="TX252"/>
                <a:gd fmla="*/ 1699 h 2832" name="TY252"/>
                <a:gd fmla="*/ 11321 w 27832" name="TX253"/>
                <a:gd fmla="*/ 1699 h 2832" name="TY253"/>
                <a:gd fmla="*/ 11510 w 27832" name="TX254"/>
                <a:gd fmla="*/ 1605 h 2832" name="TY254"/>
                <a:gd fmla="*/ 11604 w 27832" name="TX255"/>
                <a:gd fmla="*/ 1416 h 2832" name="TY255"/>
                <a:gd fmla="*/ 11982 w 27832" name="TX256"/>
                <a:gd fmla="*/ 1605 h 2832" name="TY256"/>
                <a:gd fmla="*/ 12453 w 27832" name="TX257"/>
                <a:gd fmla="*/ 1699 h 2832" name="TY257"/>
                <a:gd fmla="*/ 12642 w 27832" name="TX258"/>
                <a:gd fmla="*/ 1510 h 2832" name="TY258"/>
                <a:gd fmla="*/ 12642 w 27832" name="TX259"/>
                <a:gd fmla="*/ 1699 h 2832" name="TY259"/>
                <a:gd fmla="*/ 12925 w 27832" name="TX260"/>
                <a:gd fmla="*/ 1510 h 2832" name="TY260"/>
                <a:gd fmla="*/ 13208 w 27832" name="TX261"/>
                <a:gd fmla="*/ 1510 h 2832" name="TY261"/>
                <a:gd fmla="*/ 14057 w 27832" name="TX262"/>
                <a:gd fmla="*/ 1699 h 2832" name="TY262"/>
                <a:gd fmla="*/ 14434 w 27832" name="TX263"/>
                <a:gd fmla="*/ 1793 h 2832" name="TY263"/>
                <a:gd fmla="*/ 14812 w 27832" name="TX264"/>
                <a:gd fmla="*/ 1793 h 2832" name="TY264"/>
                <a:gd fmla="*/ 15095 w 27832" name="TX265"/>
                <a:gd fmla="*/ 1699 h 2832" name="TY265"/>
                <a:gd fmla="*/ 15378 w 27832" name="TX266"/>
                <a:gd fmla="*/ 1510 h 2832" name="TY266"/>
                <a:gd fmla="*/ 15472 w 27832" name="TX267"/>
                <a:gd fmla="*/ 1416 h 2832" name="TY267"/>
                <a:gd fmla="*/ 15472 w 27832" name="TX268"/>
                <a:gd fmla="*/ 1510 h 2832" name="TY268"/>
                <a:gd fmla="*/ 15472 w 27832" name="TX269"/>
                <a:gd fmla="*/ 1699 h 2832" name="TY269"/>
                <a:gd fmla="*/ 16416 w 27832" name="TX270"/>
                <a:gd fmla="*/ 1510 h 2832" name="TY270"/>
                <a:gd fmla="*/ 16416 w 27832" name="TX271"/>
                <a:gd fmla="*/ 1605 h 2832" name="TY271"/>
                <a:gd fmla="*/ 16510 w 27832" name="TX272"/>
                <a:gd fmla="*/ 1605 h 2832" name="TY272"/>
                <a:gd fmla="*/ 16604 w 27832" name="TX273"/>
                <a:gd fmla="*/ 1510 h 2832" name="TY273"/>
                <a:gd fmla="*/ 17642 w 27832" name="TX274"/>
                <a:gd fmla="*/ 1510 h 2832" name="TY274"/>
                <a:gd fmla="*/ 17736 w 27832" name="TX275"/>
                <a:gd fmla="*/ 1605 h 2832" name="TY275"/>
                <a:gd fmla="*/ 17831 w 27832" name="TX276"/>
                <a:gd fmla="*/ 1605 h 2832" name="TY276"/>
                <a:gd fmla="*/ 18397 w 27832" name="TX277"/>
                <a:gd fmla="*/ 1510 h 2832" name="TY277"/>
                <a:gd fmla="*/ 19057 w 27832" name="TX278"/>
                <a:gd fmla="*/ 1322 h 2832" name="TY278"/>
                <a:gd fmla="*/ 18774 w 27832" name="TX279"/>
                <a:gd fmla="*/ 1605 h 2832" name="TY279"/>
                <a:gd fmla="*/ 19151 w 27832" name="TX280"/>
                <a:gd fmla="*/ 1322 h 2832" name="TY280"/>
                <a:gd fmla="*/ 19340 w 27832" name="TX281"/>
                <a:gd fmla="*/ 1322 h 2832" name="TY281"/>
                <a:gd fmla="*/ 19340 w 27832" name="TX282"/>
                <a:gd fmla="*/ 1510 h 2832" name="TY282"/>
                <a:gd fmla="*/ 19529 w 27832" name="TX283"/>
                <a:gd fmla="*/ 1416 h 2832" name="TY283"/>
                <a:gd fmla="*/ 19906 w 27832" name="TX284"/>
                <a:gd fmla="*/ 1416 h 2832" name="TY284"/>
                <a:gd fmla="*/ 20000 w 27832" name="TX285"/>
                <a:gd fmla="*/ 1322 h 2832" name="TY285"/>
                <a:gd fmla="*/ 20095 w 27832" name="TX286"/>
                <a:gd fmla="*/ 944 h 2832" name="TY286"/>
                <a:gd fmla="*/ 20095 w 27832" name="TX287"/>
                <a:gd fmla="*/ 1133 h 2832" name="TY287"/>
                <a:gd fmla="*/ 20189 w 27832" name="TX288"/>
                <a:gd fmla="*/ 1227 h 2832" name="TY288"/>
                <a:gd fmla="*/ 20189 w 27832" name="TX289"/>
                <a:gd fmla="*/ 1416 h 2832" name="TY289"/>
                <a:gd fmla="*/ 20283 w 27832" name="TX290"/>
                <a:gd fmla="*/ 1322 h 2832" name="TY290"/>
                <a:gd fmla="*/ 20378 w 27832" name="TX291"/>
                <a:gd fmla="*/ 1322 h 2832" name="TY291"/>
                <a:gd fmla="*/ 20378 w 27832" name="TX292"/>
                <a:gd fmla="*/ 1416 h 2832" name="TY292"/>
                <a:gd fmla="*/ 20661 w 27832" name="TX293"/>
                <a:gd fmla="*/ 1227 h 2832" name="TY293"/>
                <a:gd fmla="*/ 20944 w 27832" name="TX294"/>
                <a:gd fmla="*/ 1133 h 2832" name="TY294"/>
                <a:gd fmla="*/ 21038 w 27832" name="TX295"/>
                <a:gd fmla="*/ 1133 h 2832" name="TY295"/>
                <a:gd fmla="*/ 21132 w 27832" name="TX296"/>
                <a:gd fmla="*/ 1416 h 2832" name="TY296"/>
                <a:gd fmla="*/ 21604 w 27832" name="TX297"/>
                <a:gd fmla="*/ 1227 h 2832" name="TY297"/>
                <a:gd fmla="*/ 21510 w 27832" name="TX298"/>
                <a:gd fmla="*/ 1039 h 2832" name="TY298"/>
                <a:gd fmla="*/ 21510 w 27832" name="TX299"/>
                <a:gd fmla="*/ 944 h 2832" name="TY299"/>
                <a:gd fmla="*/ 21698 w 27832" name="TX300"/>
                <a:gd fmla="*/ 944 h 2832" name="TY300"/>
                <a:gd fmla="*/ 21604 w 27832" name="TX301"/>
                <a:gd fmla="*/ 1039 h 2832" name="TY301"/>
                <a:gd fmla="*/ 21982 w 27832" name="TX302"/>
                <a:gd fmla="*/ 1039 h 2832" name="TY302"/>
                <a:gd fmla="*/ 21887 w 27832" name="TX303"/>
                <a:gd fmla="*/ 1227 h 2832" name="TY303"/>
                <a:gd fmla="*/ 21887 w 27832" name="TX304"/>
                <a:gd fmla="*/ 1227 h 2832" name="TY304"/>
                <a:gd fmla="*/ 22170 w 27832" name="TX305"/>
                <a:gd fmla="*/ 1039 h 2832" name="TY305"/>
                <a:gd fmla="*/ 22265 w 27832" name="TX306"/>
                <a:gd fmla="*/ 1227 h 2832" name="TY306"/>
                <a:gd fmla="*/ 22265 w 27832" name="TX307"/>
                <a:gd fmla="*/ 1133 h 2832" name="TY307"/>
                <a:gd fmla="*/ 22265 w 27832" name="TX308"/>
                <a:gd fmla="*/ 1039 h 2832" name="TY308"/>
                <a:gd fmla="*/ 22548 w 27832" name="TX309"/>
                <a:gd fmla="*/ 1039 h 2832" name="TY309"/>
                <a:gd fmla="*/ 22642 w 27832" name="TX310"/>
                <a:gd fmla="*/ 1322 h 2832" name="TY310"/>
                <a:gd fmla="*/ 23019 w 27832" name="TX311"/>
                <a:gd fmla="*/ 1227 h 2832" name="TY311"/>
                <a:gd fmla="*/ 23208 w 27832" name="TX312"/>
                <a:gd fmla="*/ 1133 h 2832" name="TY312"/>
                <a:gd fmla="*/ 23302 w 27832" name="TX313"/>
                <a:gd fmla="*/ 1039 h 2832" name="TY313"/>
                <a:gd fmla="*/ 23397 w 27832" name="TX314"/>
                <a:gd fmla="*/ 1133 h 2832" name="TY314"/>
                <a:gd fmla="*/ 23397 w 27832" name="TX315"/>
                <a:gd fmla="*/ 1227 h 2832" name="TY315"/>
                <a:gd fmla="*/ 23680 w 27832" name="TX316"/>
                <a:gd fmla="*/ 1227 h 2832" name="TY316"/>
                <a:gd fmla="*/ 23868 w 27832" name="TX317"/>
                <a:gd fmla="*/ 1133 h 2832" name="TY317"/>
                <a:gd fmla="*/ 24057 w 27832" name="TX318"/>
                <a:gd fmla="*/ 1227 h 2832" name="TY318"/>
                <a:gd fmla="*/ 24246 w 27832" name="TX319"/>
                <a:gd fmla="*/ 1227 h 2832" name="TY319"/>
                <a:gd fmla="*/ 24246 w 27832" name="TX320"/>
                <a:gd fmla="*/ 1133 h 2832" name="TY320"/>
                <a:gd fmla="*/ 24529 w 27832" name="TX321"/>
                <a:gd fmla="*/ 1227 h 2832" name="TY321"/>
                <a:gd fmla="*/ 24906 w 27832" name="TX322"/>
                <a:gd fmla="*/ 1322 h 2832" name="TY322"/>
                <a:gd fmla="*/ 25179 w 27832" name="TX323"/>
                <a:gd fmla="*/ 1048 h 2832" name="TY323"/>
                <a:gd fmla="*/ 25095 w 27832" name="TX324"/>
                <a:gd fmla="*/ 1133 h 2832" name="TY324"/>
                <a:gd fmla="*/ 25189 w 27832" name="TX325"/>
                <a:gd fmla="*/ 1227 h 2832" name="TY325"/>
                <a:gd fmla="*/ 25189 w 27832" name="TX326"/>
                <a:gd fmla="*/ 1133 h 2832" name="TY326"/>
                <a:gd fmla="*/ 25283 w 27832" name="TX327"/>
                <a:gd fmla="*/ 1039 h 2832" name="TY327"/>
                <a:gd fmla="*/ 25378 w 27832" name="TX328"/>
                <a:gd fmla="*/ 944 h 2832" name="TY328"/>
                <a:gd fmla="*/ 25472 w 27832" name="TX329"/>
                <a:gd fmla="*/ 944 h 2832" name="TY329"/>
                <a:gd fmla="*/ 25472 w 27832" name="TX330"/>
                <a:gd fmla="*/ 1133 h 2832" name="TY330"/>
                <a:gd fmla="*/ 25566 w 27832" name="TX331"/>
                <a:gd fmla="*/ 1039 h 2832" name="TY331"/>
                <a:gd fmla="*/ 25661 w 27832" name="TX332"/>
                <a:gd fmla="*/ 1039 h 2832" name="TY332"/>
                <a:gd fmla="*/ 25566 w 27832" name="TX333"/>
                <a:gd fmla="*/ 1133 h 2832" name="TY333"/>
                <a:gd fmla="*/ 25661 w 27832" name="TX334"/>
                <a:gd fmla="*/ 1227 h 2832" name="TY334"/>
                <a:gd fmla="*/ 25849 w 27832" name="TX335"/>
                <a:gd fmla="*/ 1322 h 2832" name="TY335"/>
                <a:gd fmla="*/ 25944 w 27832" name="TX336"/>
                <a:gd fmla="*/ 1133 h 2832" name="TY336"/>
                <a:gd fmla="*/ 26132 w 27832" name="TX337"/>
                <a:gd fmla="*/ 1039 h 2832" name="TY337"/>
                <a:gd fmla="*/ 26132 w 27832" name="TX338"/>
                <a:gd fmla="*/ 1039 h 2832" name="TY338"/>
                <a:gd fmla="*/ 26038 w 27832" name="TX339"/>
                <a:gd fmla="*/ 1227 h 2832" name="TY339"/>
                <a:gd fmla="*/ 26132 w 27832" name="TX340"/>
                <a:gd fmla="*/ 1322 h 2832" name="TY340"/>
                <a:gd fmla="*/ 26321 w 27832" name="TX341"/>
                <a:gd fmla="*/ 1416 h 2832" name="TY341"/>
                <a:gd fmla="*/ 26415 w 27832" name="TX342"/>
                <a:gd fmla="*/ 1416 h 2832" name="TY342"/>
                <a:gd fmla="*/ 26887 w 27832" name="TX343"/>
                <a:gd fmla="*/ 1227 h 2832" name="TY343"/>
                <a:gd fmla="*/ 27264 w 27832" name="TX344"/>
                <a:gd fmla="*/ 944 h 2832" name="TY344"/>
                <a:gd fmla="*/ 27170 w 27832" name="TX345"/>
                <a:gd fmla="*/ 944 h 2832" name="TY345"/>
                <a:gd fmla="*/ 27264 w 27832" name="TX346"/>
                <a:gd fmla="*/ 850 h 2832" name="TY346"/>
                <a:gd fmla="*/ 26981 w 27832" name="TX347"/>
                <a:gd fmla="*/ 756 h 2832" name="TY347"/>
                <a:gd fmla="*/ 26887 w 27832" name="TX348"/>
                <a:gd fmla="*/ 944 h 2832" name="TY348"/>
                <a:gd fmla="*/ 26793 w 27832" name="TX349"/>
                <a:gd fmla="*/ 1133 h 2832" name="TY349"/>
                <a:gd fmla="*/ 26793 w 27832" name="TX350"/>
                <a:gd fmla="*/ 661 h 2832" name="TY350"/>
                <a:gd fmla="*/ 26604 w 27832" name="TX351"/>
                <a:gd fmla="*/ 944 h 2832" name="TY351"/>
                <a:gd fmla="*/ 26510 w 27832" name="TX352"/>
                <a:gd fmla="*/ 850 h 2832" name="TY352"/>
                <a:gd fmla="*/ 26415 w 27832" name="TX353"/>
                <a:gd fmla="*/ 756 h 2832" name="TY353"/>
                <a:gd fmla="*/ 26321 w 27832" name="TX354"/>
                <a:gd fmla="*/ 944 h 2832" name="TY354"/>
                <a:gd fmla="*/ 26227 w 27832" name="TX355"/>
                <a:gd fmla="*/ 661 h 2832" name="TY355"/>
                <a:gd fmla="*/ 26038 w 27832" name="TX356"/>
                <a:gd fmla="*/ 756 h 2832" name="TY356"/>
                <a:gd fmla="*/ 25849 w 27832" name="TX357"/>
                <a:gd fmla="*/ 661 h 2832" name="TY357"/>
                <a:gd fmla="*/ 25378 w 27832" name="TX358"/>
                <a:gd fmla="*/ 567 h 2832" name="TY358"/>
                <a:gd fmla="*/ 25283 w 27832" name="TX359"/>
                <a:gd fmla="*/ 661 h 2832" name="TY359"/>
                <a:gd fmla="*/ 25095 w 27832" name="TX360"/>
                <a:gd fmla="*/ 756 h 2832" name="TY360"/>
                <a:gd fmla="*/ 25189 w 27832" name="TX361"/>
                <a:gd fmla="*/ 473 h 2832" name="TY361"/>
                <a:gd fmla="*/ 25000 w 27832" name="TX362"/>
                <a:gd fmla="*/ 661 h 2832" name="TY362"/>
                <a:gd fmla="*/ 25000 w 27832" name="TX363"/>
                <a:gd fmla="*/ 661 h 2832" name="TY363"/>
                <a:gd fmla="*/ 25095 w 27832" name="TX364"/>
                <a:gd fmla="*/ 473 h 2832" name="TY364"/>
                <a:gd fmla="*/ 24906 w 27832" name="TX365"/>
                <a:gd fmla="*/ 567 h 2832" name="TY365"/>
                <a:gd fmla="*/ 24717 w 27832" name="TX366"/>
                <a:gd fmla="*/ 567 h 2832" name="TY366"/>
                <a:gd fmla="*/ 24717 w 27832" name="TX367"/>
                <a:gd fmla="*/ 756 h 2832" name="TY367"/>
                <a:gd fmla="*/ 24623 w 27832" name="TX368"/>
                <a:gd fmla="*/ 1039 h 2832" name="TY368"/>
                <a:gd fmla="*/ 24623 w 27832" name="TX369"/>
                <a:gd fmla="*/ 850 h 2832" name="TY369"/>
                <a:gd fmla="*/ 24717 w 27832" name="TX370"/>
                <a:gd fmla="*/ 661 h 2832" name="TY370"/>
                <a:gd fmla="*/ 24623 w 27832" name="TX371"/>
                <a:gd fmla="*/ 756 h 2832" name="TY371"/>
                <a:gd fmla="*/ 24623 w 27832" name="TX372"/>
                <a:gd fmla="*/ 661 h 2832" name="TY372"/>
                <a:gd fmla="*/ 24529 w 27832" name="TX373"/>
                <a:gd fmla="*/ 473 h 2832" name="TY373"/>
                <a:gd fmla="*/ 24529 w 27832" name="TX374"/>
                <a:gd fmla="*/ 661 h 2832" name="TY374"/>
                <a:gd fmla="*/ 24434 w 27832" name="TX375"/>
                <a:gd fmla="*/ 567 h 2832" name="TY375"/>
                <a:gd fmla="*/ 24340 w 27832" name="TX376"/>
                <a:gd fmla="*/ 378 h 2832" name="TY376"/>
                <a:gd fmla="*/ 24246 w 27832" name="TX377"/>
                <a:gd fmla="*/ 567 h 2832" name="TY377"/>
                <a:gd fmla="*/ 23963 w 27832" name="TX378"/>
                <a:gd fmla="*/ 567 h 2832" name="TY378"/>
                <a:gd fmla="*/ 23397 w 27832" name="TX379"/>
                <a:gd fmla="*/ 661 h 2832" name="TY379"/>
                <a:gd fmla="*/ 23114 w 27832" name="TX380"/>
                <a:gd fmla="*/ 661 h 2832" name="TY380"/>
                <a:gd fmla="*/ 22925 w 27832" name="TX381"/>
                <a:gd fmla="*/ 567 h 2832" name="TY381"/>
                <a:gd fmla="*/ 22925 w 27832" name="TX382"/>
                <a:gd fmla="*/ 473 h 2832" name="TY382"/>
                <a:gd fmla="*/ 23019 w 27832" name="TX383"/>
                <a:gd fmla="*/ 473 h 2832" name="TY383"/>
                <a:gd fmla="*/ 22642 w 27832" name="TX384"/>
                <a:gd fmla="*/ 378 h 2832" name="TY384"/>
                <a:gd fmla="*/ 22736 w 27832" name="TX385"/>
                <a:gd fmla="*/ 473 h 2832" name="TY385"/>
                <a:gd fmla="*/ 22548 w 27832" name="TX386"/>
                <a:gd fmla="*/ 473 h 2832" name="TY386"/>
                <a:gd fmla="*/ 22642 w 27832" name="TX387"/>
                <a:gd fmla="*/ 284 h 2832" name="TY387"/>
                <a:gd fmla="*/ 22548 w 27832" name="TX388"/>
                <a:gd fmla="*/ 190 h 2832" name="TY388"/>
                <a:gd fmla="*/ 22453 w 27832" name="TX389"/>
                <a:gd fmla="*/ 190 h 2832" name="TY389"/>
                <a:gd fmla="*/ 22359 w 27832" name="TX390"/>
                <a:gd fmla="*/ 284 h 2832" name="TY390"/>
                <a:gd fmla="*/ 22170 w 27832" name="TX391"/>
                <a:gd fmla="*/ 378 h 2832" name="TY391"/>
                <a:gd fmla="*/ 22076 w 27832" name="TX392"/>
                <a:gd fmla="*/ 284 h 2832" name="TY392"/>
                <a:gd fmla="*/ 22170 w 27832" name="TX393"/>
                <a:gd fmla="*/ 473 h 2832" name="TY393"/>
                <a:gd fmla="*/ 21887 w 27832" name="TX394"/>
                <a:gd fmla="*/ 190 h 2832" name="TY394"/>
                <a:gd fmla="*/ 21793 w 27832" name="TX395"/>
                <a:gd fmla="*/ 190 h 2832" name="TY395"/>
                <a:gd fmla="*/ 21698 w 27832" name="TX396"/>
                <a:gd fmla="*/ 378 h 2832" name="TY396"/>
                <a:gd fmla="*/ 21604 w 27832" name="TX397"/>
                <a:gd fmla="*/ 756 h 2832" name="TY397"/>
                <a:gd fmla="*/ 21415 w 27832" name="TX398"/>
                <a:gd fmla="*/ 661 h 2832" name="TY398"/>
                <a:gd fmla="*/ 21510 w 27832" name="TX399"/>
                <a:gd fmla="*/ 473 h 2832" name="TY399"/>
                <a:gd fmla="*/ 21604 w 27832" name="TX400"/>
                <a:gd fmla="*/ 284 h 2832" name="TY400"/>
                <a:gd fmla="*/ 21415 w 27832" name="TX401"/>
                <a:gd fmla="*/ 284 h 2832" name="TY401"/>
                <a:gd fmla="*/ 21415 w 27832" name="TX402"/>
                <a:gd fmla="*/ 190 h 2832" name="TY402"/>
                <a:gd fmla="*/ 21227 w 27832" name="TX403"/>
                <a:gd fmla="*/ 378 h 2832" name="TY403"/>
                <a:gd fmla="*/ 20944 w 27832" name="TX404"/>
                <a:gd fmla="*/ 567 h 2832" name="TY404"/>
                <a:gd fmla="*/ 20566 w 27832" name="TX405"/>
                <a:gd fmla="*/ 1 h 2832" name="TY405"/>
                <a:gd fmla="*/ 20472 w 27832" name="TX406"/>
                <a:gd fmla="*/ 95 h 2832" name="TY406"/>
                <a:gd fmla="*/ 20472 w 27832" name="TX407"/>
                <a:gd fmla="*/ 190 h 2832" name="TY407"/>
                <a:gd fmla="*/ 20472 w 27832" name="TX408"/>
                <a:gd fmla="*/ 378 h 2832" name="TY408"/>
                <a:gd fmla="*/ 20283 w 27832" name="TX409"/>
                <a:gd fmla="*/ 284 h 2832" name="TY409"/>
                <a:gd fmla="*/ 20283 w 27832" name="TX410"/>
                <a:gd fmla="*/ 190 h 2832" name="TY410"/>
                <a:gd fmla="*/ 20378 w 27832" name="TX411"/>
                <a:gd fmla="*/ 95 h 2832" name="TY411"/>
                <a:gd fmla="*/ 20283 w 27832" name="TX412"/>
                <a:gd fmla="*/ 1 h 2832" name="TY41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</a:cxnLst>
              <a:rect l="l" t="t" r="r" b="b"/>
              <a:pathLst>
                <a:path w="27832" h="2832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8" name="Rect 0"/>
            <p:cNvSpPr>
              <a:spLocks/>
            </p:cNvSpPr>
            <p:nvPr/>
          </p:nvSpPr>
          <p:spPr>
            <a:xfrm rot="0">
              <a:off x="6555105" y="2790825"/>
              <a:ext cx="164465" cy="233680"/>
            </a:xfrm>
            <a:custGeom>
              <a:gdLst>
                <a:gd fmla="*/ 5756 w 7172" name="TX0"/>
                <a:gd fmla="*/ 6510 h 8870" name="TY0"/>
                <a:gd fmla="*/ 5756 w 7172" name="TX1"/>
                <a:gd fmla="*/ 6604 h 8870" name="TY1"/>
                <a:gd fmla="*/ 5850 w 7172" name="TX2"/>
                <a:gd fmla="*/ 6604 h 8870" name="TY2"/>
                <a:gd fmla="*/ 5756 w 7172" name="TX3"/>
                <a:gd fmla="*/ 6510 h 8870" name="TY3"/>
                <a:gd fmla="*/ 2265 w 7172" name="TX5"/>
                <a:gd fmla="*/ 7925 h 8870" name="TY5"/>
                <a:gd fmla="*/ 2252 w 7172" name="TX6"/>
                <a:gd fmla="*/ 7965 h 8870" name="TY6"/>
                <a:gd fmla="*/ 2252 w 7172" name="TX7"/>
                <a:gd fmla="*/ 7965 h 8870" name="TY7"/>
                <a:gd fmla="*/ 2284 w 7172" name="TX8"/>
                <a:gd fmla="*/ 7953 h 8870" name="TY8"/>
                <a:gd fmla="*/ 2284 w 7172" name="TX9"/>
                <a:gd fmla="*/ 7953 h 8870" name="TY9"/>
                <a:gd fmla="*/ 2265 w 7172" name="TX10"/>
                <a:gd fmla="*/ 7925 h 8870" name="TY10"/>
                <a:gd fmla="*/ 567 w 7172" name="TX12"/>
                <a:gd fmla="*/ 0 h 8870" name="TY12"/>
                <a:gd fmla="*/ 284 w 7172" name="TX13"/>
                <a:gd fmla="*/ 189 h 8870" name="TY13"/>
                <a:gd fmla="*/ 95 w 7172" name="TX14"/>
                <a:gd fmla="*/ 472 h 8870" name="TY14"/>
                <a:gd fmla="*/ 1 w 7172" name="TX15"/>
                <a:gd fmla="*/ 755 h 8870" name="TY15"/>
                <a:gd fmla="*/ 95 w 7172" name="TX16"/>
                <a:gd fmla="*/ 1038 h 8870" name="TY16"/>
                <a:gd fmla="*/ 190 w 7172" name="TX17"/>
                <a:gd fmla="*/ 1227 h 8870" name="TY17"/>
                <a:gd fmla="*/ 473 w 7172" name="TX18"/>
                <a:gd fmla="*/ 1415 h 8870" name="TY18"/>
                <a:gd fmla="*/ 850 w 7172" name="TX19"/>
                <a:gd fmla="*/ 1321 h 8870" name="TY19"/>
                <a:gd fmla="*/ 661 w 7172" name="TX20"/>
                <a:gd fmla="*/ 1604 h 8870" name="TY20"/>
                <a:gd fmla="*/ 756 w 7172" name="TX21"/>
                <a:gd fmla="*/ 1604 h 8870" name="TY21"/>
                <a:gd fmla="*/ 661 w 7172" name="TX22"/>
                <a:gd fmla="*/ 1793 h 8870" name="TY22"/>
                <a:gd fmla="*/ 661 w 7172" name="TX23"/>
                <a:gd fmla="*/ 1887 h 8870" name="TY23"/>
                <a:gd fmla="*/ 756 w 7172" name="TX24"/>
                <a:gd fmla="*/ 1793 h 8870" name="TY24"/>
                <a:gd fmla="*/ 1510 w 7172" name="TX25"/>
                <a:gd fmla="*/ 1604 h 8870" name="TY25"/>
                <a:gd fmla="*/ 1510 w 7172" name="TX26"/>
                <a:gd fmla="*/ 1604 h 8870" name="TY26"/>
                <a:gd fmla="*/ 1133 w 7172" name="TX27"/>
                <a:gd fmla="*/ 2076 h 8870" name="TY27"/>
                <a:gd fmla="*/ 1322 w 7172" name="TX28"/>
                <a:gd fmla="*/ 2453 h 8870" name="TY28"/>
                <a:gd fmla="*/ 1888 w 7172" name="TX29"/>
                <a:gd fmla="*/ 2830 h 8870" name="TY29"/>
                <a:gd fmla="*/ 3397 w 7172" name="TX30"/>
                <a:gd fmla="*/ 3774 h 8870" name="TY30"/>
                <a:gd fmla="*/ 5001 w 7172" name="TX31"/>
                <a:gd fmla="*/ 4623 h 8870" name="TY31"/>
                <a:gd fmla="*/ 5944 w 7172" name="TX32"/>
                <a:gd fmla="*/ 5095 h 8870" name="TY32"/>
                <a:gd fmla="*/ 5756 w 7172" name="TX33"/>
                <a:gd fmla="*/ 5189 h 8870" name="TY33"/>
                <a:gd fmla="*/ 5378 w 7172" name="TX34"/>
                <a:gd fmla="*/ 5378 h 8870" name="TY34"/>
                <a:gd fmla="*/ 5378 w 7172" name="TX35"/>
                <a:gd fmla="*/ 5283 h 8870" name="TY35"/>
                <a:gd fmla="*/ 5001 w 7172" name="TX36"/>
                <a:gd fmla="*/ 5661 h 8870" name="TY36"/>
                <a:gd fmla="*/ 4623 w 7172" name="TX37"/>
                <a:gd fmla="*/ 5944 h 8870" name="TY37"/>
                <a:gd fmla="*/ 4435 w 7172" name="TX38"/>
                <a:gd fmla="*/ 6321 h 8870" name="TY38"/>
                <a:gd fmla="*/ 4340 w 7172" name="TX39"/>
                <a:gd fmla="*/ 6510 h 8870" name="TY39"/>
                <a:gd fmla="*/ 4435 w 7172" name="TX40"/>
                <a:gd fmla="*/ 6698 h 8870" name="TY40"/>
                <a:gd fmla="*/ 4435 w 7172" name="TX41"/>
                <a:gd fmla="*/ 6698 h 8870" name="TY41"/>
                <a:gd fmla="*/ 4246 w 7172" name="TX42"/>
                <a:gd fmla="*/ 6415 h 8870" name="TY42"/>
                <a:gd fmla="*/ 4057 w 7172" name="TX43"/>
                <a:gd fmla="*/ 6321 h 8870" name="TY43"/>
                <a:gd fmla="*/ 3963 w 7172" name="TX44"/>
                <a:gd fmla="*/ 6415 h 8870" name="TY44"/>
                <a:gd fmla="*/ 3869 w 7172" name="TX45"/>
                <a:gd fmla="*/ 6510 h 8870" name="TY45"/>
                <a:gd fmla="*/ 3680 w 7172" name="TX46"/>
                <a:gd fmla="*/ 6887 h 8870" name="TY46"/>
                <a:gd fmla="*/ 3680 w 7172" name="TX47"/>
                <a:gd fmla="*/ 7076 h 8870" name="TY47"/>
                <a:gd fmla="*/ 3774 w 7172" name="TX48"/>
                <a:gd fmla="*/ 7076 h 8870" name="TY48"/>
                <a:gd fmla="*/ 3680 w 7172" name="TX49"/>
                <a:gd fmla="*/ 7264 h 8870" name="TY49"/>
                <a:gd fmla="*/ 3303 w 7172" name="TX50"/>
                <a:gd fmla="*/ 7453 h 8870" name="TY50"/>
                <a:gd fmla="*/ 2359 w 7172" name="TX51"/>
                <a:gd fmla="*/ 7925 h 8870" name="TY51"/>
                <a:gd fmla="*/ 2284 w 7172" name="TX52"/>
                <a:gd fmla="*/ 7953 h 8870" name="TY52"/>
                <a:gd fmla="*/ 2284 w 7172" name="TX53"/>
                <a:gd fmla="*/ 7953 h 8870" name="TY53"/>
                <a:gd fmla="*/ 2454 w 7172" name="TX54"/>
                <a:gd fmla="*/ 8208 h 8870" name="TY54"/>
                <a:gd fmla="*/ 2642 w 7172" name="TX55"/>
                <a:gd fmla="*/ 8396 h 8870" name="TY55"/>
                <a:gd fmla="*/ 2642 w 7172" name="TX56"/>
                <a:gd fmla="*/ 8302 h 8870" name="TY56"/>
                <a:gd fmla="*/ 2737 w 7172" name="TX57"/>
                <a:gd fmla="*/ 8396 h 8870" name="TY57"/>
                <a:gd fmla="*/ 2831 w 7172" name="TX58"/>
                <a:gd fmla="*/ 8113 h 8870" name="TY58"/>
                <a:gd fmla="*/ 2925 w 7172" name="TX59"/>
                <a:gd fmla="*/ 7925 h 8870" name="TY59"/>
                <a:gd fmla="*/ 3020 w 7172" name="TX60"/>
                <a:gd fmla="*/ 7830 h 8870" name="TY60"/>
                <a:gd fmla="*/ 3397 w 7172" name="TX61"/>
                <a:gd fmla="*/ 7830 h 8870" name="TY61"/>
                <a:gd fmla="*/ 3680 w 7172" name="TX62"/>
                <a:gd fmla="*/ 7736 h 8870" name="TY62"/>
                <a:gd fmla="*/ 3774 w 7172" name="TX63"/>
                <a:gd fmla="*/ 7547 h 8870" name="TY63"/>
                <a:gd fmla="*/ 3869 w 7172" name="TX64"/>
                <a:gd fmla="*/ 7264 h 8870" name="TY64"/>
                <a:gd fmla="*/ 4246 w 7172" name="TX65"/>
                <a:gd fmla="*/ 7453 h 8870" name="TY65"/>
                <a:gd fmla="*/ 4623 w 7172" name="TX66"/>
                <a:gd fmla="*/ 7642 h 8870" name="TY66"/>
                <a:gd fmla="*/ 4718 w 7172" name="TX67"/>
                <a:gd fmla="*/ 7547 h 8870" name="TY67"/>
                <a:gd fmla="*/ 4906 w 7172" name="TX68"/>
                <a:gd fmla="*/ 7359 h 8870" name="TY68"/>
                <a:gd fmla="*/ 5190 w 7172" name="TX69"/>
                <a:gd fmla="*/ 7170 h 8870" name="TY69"/>
                <a:gd fmla="*/ 5095 w 7172" name="TX70"/>
                <a:gd fmla="*/ 7076 h 8870" name="TY70"/>
                <a:gd fmla="*/ 4906 w 7172" name="TX71"/>
                <a:gd fmla="*/ 6793 h 8870" name="TY71"/>
                <a:gd fmla="*/ 4906 w 7172" name="TX72"/>
                <a:gd fmla="*/ 6793 h 8870" name="TY72"/>
                <a:gd fmla="*/ 5095 w 7172" name="TX73"/>
                <a:gd fmla="*/ 6887 h 8870" name="TY73"/>
                <a:gd fmla="*/ 5378 w 7172" name="TX74"/>
                <a:gd fmla="*/ 6793 h 8870" name="TY74"/>
                <a:gd fmla="*/ 5756 w 7172" name="TX75"/>
                <a:gd fmla="*/ 6510 h 8870" name="TY75"/>
                <a:gd fmla="*/ 6322 w 7172" name="TX76"/>
                <a:gd fmla="*/ 6132 h 8870" name="TY76"/>
                <a:gd fmla="*/ 6699 w 7172" name="TX77"/>
                <a:gd fmla="*/ 5566 h 8870" name="TY77"/>
                <a:gd fmla="*/ 7171 w 7172" name="TX78"/>
                <a:gd fmla="*/ 5095 h 8870" name="TY78"/>
                <a:gd fmla="*/ 7076 w 7172" name="TX79"/>
                <a:gd fmla="*/ 4717 h 8870" name="TY79"/>
                <a:gd fmla="*/ 6982 w 7172" name="TX80"/>
                <a:gd fmla="*/ 4434 h 8870" name="TY80"/>
                <a:gd fmla="*/ 6605 w 7172" name="TX81"/>
                <a:gd fmla="*/ 3963 h 8870" name="TY81"/>
                <a:gd fmla="*/ 6133 w 7172" name="TX82"/>
                <a:gd fmla="*/ 3491 h 8870" name="TY82"/>
                <a:gd fmla="*/ 5567 w 7172" name="TX83"/>
                <a:gd fmla="*/ 3113 h 8870" name="TY83"/>
                <a:gd fmla="*/ 4340 w 7172" name="TX84"/>
                <a:gd fmla="*/ 2547 h 8870" name="TY84"/>
                <a:gd fmla="*/ 3208 w 7172" name="TX85"/>
                <a:gd fmla="*/ 1887 h 8870" name="TY85"/>
                <a:gd fmla="*/ 2925 w 7172" name="TX86"/>
                <a:gd fmla="*/ 1698 h 8870" name="TY86"/>
                <a:gd fmla="*/ 2925 w 7172" name="TX87"/>
                <a:gd fmla="*/ 1604 h 8870" name="TY87"/>
                <a:gd fmla="*/ 2925 w 7172" name="TX88"/>
                <a:gd fmla="*/ 1510 h 8870" name="TY88"/>
                <a:gd fmla="*/ 2737 w 7172" name="TX89"/>
                <a:gd fmla="*/ 1698 h 8870" name="TY89"/>
                <a:gd fmla="*/ 2642 w 7172" name="TX90"/>
                <a:gd fmla="*/ 1698 h 8870" name="TY90"/>
                <a:gd fmla="*/ 2642 w 7172" name="TX91"/>
                <a:gd fmla="*/ 1604 h 8870" name="TY91"/>
                <a:gd fmla="*/ 2642 w 7172" name="TX92"/>
                <a:gd fmla="*/ 1510 h 8870" name="TY92"/>
                <a:gd fmla="*/ 2642 w 7172" name="TX93"/>
                <a:gd fmla="*/ 1415 h 8870" name="TY93"/>
                <a:gd fmla="*/ 2454 w 7172" name="TX94"/>
                <a:gd fmla="*/ 1604 h 8870" name="TY94"/>
                <a:gd fmla="*/ 2454 w 7172" name="TX95"/>
                <a:gd fmla="*/ 1698 h 8870" name="TY95"/>
                <a:gd fmla="*/ 2265 w 7172" name="TX96"/>
                <a:gd fmla="*/ 1887 h 8870" name="TY96"/>
                <a:gd fmla="*/ 2265 w 7172" name="TX97"/>
                <a:gd fmla="*/ 1604 h 8870" name="TY97"/>
                <a:gd fmla="*/ 2171 w 7172" name="TX98"/>
                <a:gd fmla="*/ 1415 h 8870" name="TY98"/>
                <a:gd fmla="*/ 1605 w 7172" name="TX99"/>
                <a:gd fmla="*/ 944 h 8870" name="TY99"/>
                <a:gd fmla="*/ 1227 w 7172" name="TX100"/>
                <a:gd fmla="*/ 755 h 8870" name="TY100"/>
                <a:gd fmla="*/ 1039 w 7172" name="TX101"/>
                <a:gd fmla="*/ 472 h 8870" name="TY101"/>
                <a:gd fmla="*/ 850 w 7172" name="TX102"/>
                <a:gd fmla="*/ 283 h 8870" name="TY102"/>
                <a:gd fmla="*/ 944 w 7172" name="TX103"/>
                <a:gd fmla="*/ 0 h 8870" name="TY103"/>
                <a:gd fmla="*/ 2252 w 7172" name="TX105"/>
                <a:gd fmla="*/ 7965 h 8870" name="TY105"/>
                <a:gd fmla="*/ 850 w 7172" name="TX106"/>
                <a:gd fmla="*/ 8491 h 8870" name="TY106"/>
                <a:gd fmla="*/ 756 w 7172" name="TX107"/>
                <a:gd fmla="*/ 8491 h 8870" name="TY107"/>
                <a:gd fmla="*/ 756 w 7172" name="TX108"/>
                <a:gd fmla="*/ 8774 h 8870" name="TY108"/>
                <a:gd fmla="*/ 944 w 7172" name="TX109"/>
                <a:gd fmla="*/ 8868 h 8870" name="TY109"/>
                <a:gd fmla="*/ 1133 w 7172" name="TX110"/>
                <a:gd fmla="*/ 8868 h 8870" name="TY110"/>
                <a:gd fmla="*/ 1605 w 7172" name="TX111"/>
                <a:gd fmla="*/ 8774 h 8870" name="TY111"/>
                <a:gd fmla="*/ 1793 w 7172" name="TX112"/>
                <a:gd fmla="*/ 8679 h 8870" name="TY112"/>
                <a:gd fmla="*/ 2076 w 7172" name="TX113"/>
                <a:gd fmla="*/ 8491 h 8870" name="TY113"/>
                <a:gd fmla="*/ 2171 w 7172" name="TX114"/>
                <a:gd fmla="*/ 8208 h 8870" name="TY114"/>
                <a:gd fmla="*/ 2252 w 7172" name="TX115"/>
                <a:gd fmla="*/ 7965 h 8870" name="TY1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</a:cxnLst>
              <a:rect l="l" t="t" r="r" b="b"/>
              <a:pathLst>
                <a:path w="7172" h="887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sp>
        <p:nvSpPr>
          <p:cNvPr id="239" name="Google Shape;239;p27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275" cy="3111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2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grpSp>
        <p:nvGrpSpPr>
          <p:cNvPr id="240" name="그룹 3"/>
          <p:cNvGrpSpPr/>
          <p:nvPr/>
        </p:nvGrpSpPr>
        <p:grpSpPr>
          <a:xfrm rot="0">
            <a:off x="2372360" y="2790190"/>
            <a:ext cx="1636395" cy="234315"/>
            <a:chOff x="2372360" y="2790190"/>
            <a:chExt cx="1636395" cy="234315"/>
          </a:xfrm>
        </p:grpSpPr>
        <p:sp>
          <p:nvSpPr>
            <p:cNvPr id="241" name="도형 1"/>
            <p:cNvSpPr>
              <a:spLocks/>
            </p:cNvSpPr>
            <p:nvPr/>
          </p:nvSpPr>
          <p:spPr>
            <a:xfrm rot="0">
              <a:off x="2372360" y="2880360"/>
              <a:ext cx="1536700" cy="104140"/>
            </a:xfrm>
            <a:custGeom>
              <a:gdLst>
                <a:gd fmla="*/ 27264 w 27833" name="TX0"/>
                <a:gd fmla="*/ 944 h 2833" name="TY0"/>
                <a:gd fmla="*/ 27359 w 27833" name="TX1"/>
                <a:gd fmla="*/ 1086 h 2833" name="TY1"/>
                <a:gd fmla="*/ 27359 w 27833" name="TX2"/>
                <a:gd fmla="*/ 944 h 2833" name="TY2"/>
                <a:gd fmla="*/ 27359 w 27833" name="TX4"/>
                <a:gd fmla="*/ 1086 h 2833" name="TY4"/>
                <a:gd fmla="*/ 27359 w 27833" name="TX5"/>
                <a:gd fmla="*/ 1133 h 2833" name="TY5"/>
                <a:gd fmla="*/ 27372 w 27833" name="TX6"/>
                <a:gd fmla="*/ 1106 h 2833" name="TY6"/>
                <a:gd fmla="*/ 27372 w 27833" name="TX7"/>
                <a:gd fmla="*/ 1106 h 2833" name="TY7"/>
                <a:gd fmla="*/ 27359 w 27833" name="TX8"/>
                <a:gd fmla="*/ 1086 h 2833" name="TY8"/>
                <a:gd fmla="*/ 27453 w 27833" name="TX10"/>
                <a:gd fmla="*/ 944 h 2833" name="TY10"/>
                <a:gd fmla="*/ 27372 w 27833" name="TX11"/>
                <a:gd fmla="*/ 1106 h 2833" name="TY11"/>
                <a:gd fmla="*/ 27372 w 27833" name="TX12"/>
                <a:gd fmla="*/ 1106 h 2833" name="TY12"/>
                <a:gd fmla="*/ 27453 w 27833" name="TX13"/>
                <a:gd fmla="*/ 1227 h 2833" name="TY13"/>
                <a:gd fmla="*/ 27453 w 27833" name="TX14"/>
                <a:gd fmla="*/ 944 h 2833" name="TY14"/>
                <a:gd fmla="*/ 27642 w 27833" name="TX16"/>
                <a:gd fmla="*/ 1039 h 2833" name="TY16"/>
                <a:gd fmla="*/ 27453 w 27833" name="TX17"/>
                <a:gd fmla="*/ 1227 h 2833" name="TY17"/>
                <a:gd fmla="*/ 27453 w 27833" name="TX18"/>
                <a:gd fmla="*/ 1322 h 2833" name="TY18"/>
                <a:gd fmla="*/ 27453 w 27833" name="TX19"/>
                <a:gd fmla="*/ 1416 h 2833" name="TY19"/>
                <a:gd fmla="*/ 27830 w 27833" name="TX20"/>
                <a:gd fmla="*/ 1416 h 2833" name="TY20"/>
                <a:gd fmla="*/ 27830 w 27833" name="TX21"/>
                <a:gd fmla="*/ 1227 h 2833" name="TY21"/>
                <a:gd fmla="*/ 27736 w 27833" name="TX22"/>
                <a:gd fmla="*/ 1322 h 2833" name="TY22"/>
                <a:gd fmla="*/ 27736 w 27833" name="TX23"/>
                <a:gd fmla="*/ 1227 h 2833" name="TY23"/>
                <a:gd fmla="*/ 27736 w 27833" name="TX24"/>
                <a:gd fmla="*/ 1133 h 2833" name="TY24"/>
                <a:gd fmla="*/ 27642 w 27833" name="TX25"/>
                <a:gd fmla="*/ 1039 h 2833" name="TY25"/>
                <a:gd fmla="*/ 20189 w 27833" name="TX27"/>
                <a:gd fmla="*/ 1 h 2833" name="TY27"/>
                <a:gd fmla="*/ 20095 w 27833" name="TX28"/>
                <a:gd fmla="*/ 190 h 2833" name="TY28"/>
                <a:gd fmla="*/ 20000 w 27833" name="TX29"/>
                <a:gd fmla="*/ 95 h 2833" name="TY29"/>
                <a:gd fmla="*/ 19906 w 27833" name="TX30"/>
                <a:gd fmla="*/ 284 h 2833" name="TY30"/>
                <a:gd fmla="*/ 19812 w 27833" name="TX31"/>
                <a:gd fmla="*/ 473 h 2833" name="TY31"/>
                <a:gd fmla="*/ 19529 w 27833" name="TX32"/>
                <a:gd fmla="*/ 284 h 2833" name="TY32"/>
                <a:gd fmla="*/ 19340 w 27833" name="TX33"/>
                <a:gd fmla="*/ 95 h 2833" name="TY33"/>
                <a:gd fmla="*/ 19246 w 27833" name="TX34"/>
                <a:gd fmla="*/ 95 h 2833" name="TY34"/>
                <a:gd fmla="*/ 19246 w 27833" name="TX35"/>
                <a:gd fmla="*/ 190 h 2833" name="TY35"/>
                <a:gd fmla="*/ 19151 w 27833" name="TX36"/>
                <a:gd fmla="*/ 378 h 2833" name="TY36"/>
                <a:gd fmla="*/ 19434 w 27833" name="TX37"/>
                <a:gd fmla="*/ 190 h 2833" name="TY37"/>
                <a:gd fmla="*/ 19246 w 27833" name="TX38"/>
                <a:gd fmla="*/ 473 h 2833" name="TY38"/>
                <a:gd fmla="*/ 19434 w 27833" name="TX39"/>
                <a:gd fmla="*/ 378 h 2833" name="TY39"/>
                <a:gd fmla="*/ 19434 w 27833" name="TX40"/>
                <a:gd fmla="*/ 567 h 2833" name="TY40"/>
                <a:gd fmla="*/ 19151 w 27833" name="TX41"/>
                <a:gd fmla="*/ 567 h 2833" name="TY41"/>
                <a:gd fmla="*/ 19151 w 27833" name="TX42"/>
                <a:gd fmla="*/ 190 h 2833" name="TY42"/>
                <a:gd fmla="*/ 19057 w 27833" name="TX43"/>
                <a:gd fmla="*/ 95 h 2833" name="TY43"/>
                <a:gd fmla="*/ 18963 w 27833" name="TX44"/>
                <a:gd fmla="*/ 95 h 2833" name="TY44"/>
                <a:gd fmla="*/ 18774 w 27833" name="TX45"/>
                <a:gd fmla="*/ 284 h 2833" name="TY45"/>
                <a:gd fmla="*/ 18680 w 27833" name="TX46"/>
                <a:gd fmla="*/ 473 h 2833" name="TY46"/>
                <a:gd fmla="*/ 18585 w 27833" name="TX47"/>
                <a:gd fmla="*/ 378 h 2833" name="TY47"/>
                <a:gd fmla="*/ 18491 w 27833" name="TX48"/>
                <a:gd fmla="*/ 190 h 2833" name="TY48"/>
                <a:gd fmla="*/ 18397 w 27833" name="TX49"/>
                <a:gd fmla="*/ 378 h 2833" name="TY49"/>
                <a:gd fmla="*/ 17925 w 27833" name="TX50"/>
                <a:gd fmla="*/ 567 h 2833" name="TY50"/>
                <a:gd fmla="*/ 18019 w 27833" name="TX51"/>
                <a:gd fmla="*/ 284 h 2833" name="TY51"/>
                <a:gd fmla="*/ 17831 w 27833" name="TX52"/>
                <a:gd fmla="*/ 378 h 2833" name="TY52"/>
                <a:gd fmla="*/ 17642 w 27833" name="TX53"/>
                <a:gd fmla="*/ 567 h 2833" name="TY53"/>
                <a:gd fmla="*/ 17642 w 27833" name="TX54"/>
                <a:gd fmla="*/ 661 h 2833" name="TY54"/>
                <a:gd fmla="*/ 17453 w 27833" name="TX55"/>
                <a:gd fmla="*/ 567 h 2833" name="TY55"/>
                <a:gd fmla="*/ 17170 w 27833" name="TX56"/>
                <a:gd fmla="*/ 473 h 2833" name="TY56"/>
                <a:gd fmla="*/ 16699 w 27833" name="TX57"/>
                <a:gd fmla="*/ 473 h 2833" name="TY57"/>
                <a:gd fmla="*/ 16699 w 27833" name="TX58"/>
                <a:gd fmla="*/ 567 h 2833" name="TY58"/>
                <a:gd fmla="*/ 16604 w 27833" name="TX59"/>
                <a:gd fmla="*/ 661 h 2833" name="TY59"/>
                <a:gd fmla="*/ 16416 w 27833" name="TX60"/>
                <a:gd fmla="*/ 378 h 2833" name="TY60"/>
                <a:gd fmla="*/ 16227 w 27833" name="TX61"/>
                <a:gd fmla="*/ 378 h 2833" name="TY61"/>
                <a:gd fmla="*/ 15661 w 27833" name="TX62"/>
                <a:gd fmla="*/ 661 h 2833" name="TY62"/>
                <a:gd fmla="*/ 15661 w 27833" name="TX63"/>
                <a:gd fmla="*/ 473 h 2833" name="TY63"/>
                <a:gd fmla="*/ 15567 w 27833" name="TX64"/>
                <a:gd fmla="*/ 756 h 2833" name="TY64"/>
                <a:gd fmla="*/ 15378 w 27833" name="TX65"/>
                <a:gd fmla="*/ 473 h 2833" name="TY65"/>
                <a:gd fmla="*/ 15567 w 27833" name="TX66"/>
                <a:gd fmla="*/ 473 h 2833" name="TY66"/>
                <a:gd fmla="*/ 15472 w 27833" name="TX67"/>
                <a:gd fmla="*/ 378 h 2833" name="TY67"/>
                <a:gd fmla="*/ 15378 w 27833" name="TX68"/>
                <a:gd fmla="*/ 378 h 2833" name="TY68"/>
                <a:gd fmla="*/ 15189 w 27833" name="TX69"/>
                <a:gd fmla="*/ 473 h 2833" name="TY69"/>
                <a:gd fmla="*/ 15000 w 27833" name="TX70"/>
                <a:gd fmla="*/ 756 h 2833" name="TY70"/>
                <a:gd fmla="*/ 14906 w 27833" name="TX71"/>
                <a:gd fmla="*/ 661 h 2833" name="TY71"/>
                <a:gd fmla="*/ 14812 w 27833" name="TX72"/>
                <a:gd fmla="*/ 473 h 2833" name="TY72"/>
                <a:gd fmla="*/ 14529 w 27833" name="TX73"/>
                <a:gd fmla="*/ 756 h 2833" name="TY73"/>
                <a:gd fmla="*/ 14623 w 27833" name="TX74"/>
                <a:gd fmla="*/ 567 h 2833" name="TY74"/>
                <a:gd fmla="*/ 14529 w 27833" name="TX75"/>
                <a:gd fmla="*/ 661 h 2833" name="TY75"/>
                <a:gd fmla="*/ 14340 w 27833" name="TX76"/>
                <a:gd fmla="*/ 756 h 2833" name="TY76"/>
                <a:gd fmla="*/ 14340 w 27833" name="TX77"/>
                <a:gd fmla="*/ 567 h 2833" name="TY77"/>
                <a:gd fmla="*/ 14246 w 27833" name="TX78"/>
                <a:gd fmla="*/ 473 h 2833" name="TY78"/>
                <a:gd fmla="*/ 13963 w 27833" name="TX79"/>
                <a:gd fmla="*/ 378 h 2833" name="TY79"/>
                <a:gd fmla="*/ 13585 w 27833" name="TX80"/>
                <a:gd fmla="*/ 284 h 2833" name="TY80"/>
                <a:gd fmla="*/ 13302 w 27833" name="TX81"/>
                <a:gd fmla="*/ 284 h 2833" name="TY81"/>
                <a:gd fmla="*/ 13302 w 27833" name="TX82"/>
                <a:gd fmla="*/ 378 h 2833" name="TY82"/>
                <a:gd fmla="*/ 13302 w 27833" name="TX83"/>
                <a:gd fmla="*/ 473 h 2833" name="TY83"/>
                <a:gd fmla="*/ 13208 w 27833" name="TX84"/>
                <a:gd fmla="*/ 473 h 2833" name="TY84"/>
                <a:gd fmla="*/ 13208 w 27833" name="TX85"/>
                <a:gd fmla="*/ 661 h 2833" name="TY85"/>
                <a:gd fmla="*/ 13114 w 27833" name="TX86"/>
                <a:gd fmla="*/ 661 h 2833" name="TY86"/>
                <a:gd fmla="*/ 13019 w 27833" name="TX87"/>
                <a:gd fmla="*/ 567 h 2833" name="TY87"/>
                <a:gd fmla="*/ 12925 w 27833" name="TX88"/>
                <a:gd fmla="*/ 378 h 2833" name="TY88"/>
                <a:gd fmla="*/ 12831 w 27833" name="TX89"/>
                <a:gd fmla="*/ 95 h 2833" name="TY89"/>
                <a:gd fmla="*/ 12831 w 27833" name="TX90"/>
                <a:gd fmla="*/ 378 h 2833" name="TY90"/>
                <a:gd fmla="*/ 12736 w 27833" name="TX91"/>
                <a:gd fmla="*/ 378 h 2833" name="TY91"/>
                <a:gd fmla="*/ 12642 w 27833" name="TX92"/>
                <a:gd fmla="*/ 284 h 2833" name="TY92"/>
                <a:gd fmla="*/ 12548 w 27833" name="TX93"/>
                <a:gd fmla="*/ 190 h 2833" name="TY93"/>
                <a:gd fmla="*/ 12265 w 27833" name="TX94"/>
                <a:gd fmla="*/ 190 h 2833" name="TY94"/>
                <a:gd fmla="*/ 12170 w 27833" name="TX95"/>
                <a:gd fmla="*/ 473 h 2833" name="TY95"/>
                <a:gd fmla="*/ 12076 w 27833" name="TX96"/>
                <a:gd fmla="*/ 378 h 2833" name="TY96"/>
                <a:gd fmla="*/ 11887 w 27833" name="TX97"/>
                <a:gd fmla="*/ 284 h 2833" name="TY97"/>
                <a:gd fmla="*/ 11510 w 27833" name="TX98"/>
                <a:gd fmla="*/ 378 h 2833" name="TY98"/>
                <a:gd fmla="*/ 10755 w 27833" name="TX99"/>
                <a:gd fmla="*/ 661 h 2833" name="TY99"/>
                <a:gd fmla="*/ 10661 w 27833" name="TX100"/>
                <a:gd fmla="*/ 473 h 2833" name="TY100"/>
                <a:gd fmla="*/ 10567 w 27833" name="TX101"/>
                <a:gd fmla="*/ 378 h 2833" name="TY101"/>
                <a:gd fmla="*/ 10095 w 27833" name="TX102"/>
                <a:gd fmla="*/ 378 h 2833" name="TY102"/>
                <a:gd fmla="*/ 9529 w 27833" name="TX103"/>
                <a:gd fmla="*/ 473 h 2833" name="TY103"/>
                <a:gd fmla="*/ 9340 w 27833" name="TX104"/>
                <a:gd fmla="*/ 473 h 2833" name="TY104"/>
                <a:gd fmla="*/ 9152 w 27833" name="TX105"/>
                <a:gd fmla="*/ 378 h 2833" name="TY105"/>
                <a:gd fmla="*/ 9152 w 27833" name="TX106"/>
                <a:gd fmla="*/ 473 h 2833" name="TY106"/>
                <a:gd fmla="*/ 9152 w 27833" name="TX107"/>
                <a:gd fmla="*/ 567 h 2833" name="TY107"/>
                <a:gd fmla="*/ 8963 w 27833" name="TX108"/>
                <a:gd fmla="*/ 661 h 2833" name="TY108"/>
                <a:gd fmla="*/ 8869 w 27833" name="TX109"/>
                <a:gd fmla="*/ 567 h 2833" name="TY109"/>
                <a:gd fmla="*/ 8680 w 27833" name="TX110"/>
                <a:gd fmla="*/ 473 h 2833" name="TY110"/>
                <a:gd fmla="*/ 8680 w 27833" name="TX111"/>
                <a:gd fmla="*/ 756 h 2833" name="TY111"/>
                <a:gd fmla="*/ 8491 w 27833" name="TX112"/>
                <a:gd fmla="*/ 661 h 2833" name="TY112"/>
                <a:gd fmla="*/ 8208 w 27833" name="TX113"/>
                <a:gd fmla="*/ 567 h 2833" name="TY113"/>
                <a:gd fmla="*/ 7925 w 27833" name="TX114"/>
                <a:gd fmla="*/ 661 h 2833" name="TY114"/>
                <a:gd fmla="*/ 7831 w 27833" name="TX115"/>
                <a:gd fmla="*/ 756 h 2833" name="TY115"/>
                <a:gd fmla="*/ 7548 w 27833" name="TX116"/>
                <a:gd fmla="*/ 567 h 2833" name="TY116"/>
                <a:gd fmla="*/ 7359 w 27833" name="TX117"/>
                <a:gd fmla="*/ 473 h 2833" name="TY117"/>
                <a:gd fmla="*/ 7170 w 27833" name="TX118"/>
                <a:gd fmla="*/ 944 h 2833" name="TY118"/>
                <a:gd fmla="*/ 6982 w 27833" name="TX119"/>
                <a:gd fmla="*/ 661 h 2833" name="TY119"/>
                <a:gd fmla="*/ 6793 w 27833" name="TX120"/>
                <a:gd fmla="*/ 661 h 2833" name="TY120"/>
                <a:gd fmla="*/ 6604 w 27833" name="TX121"/>
                <a:gd fmla="*/ 756 h 2833" name="TY121"/>
                <a:gd fmla="*/ 6510 w 27833" name="TX122"/>
                <a:gd fmla="*/ 661 h 2833" name="TY122"/>
                <a:gd fmla="*/ 6416 w 27833" name="TX123"/>
                <a:gd fmla="*/ 756 h 2833" name="TY123"/>
                <a:gd fmla="*/ 6038 w 27833" name="TX124"/>
                <a:gd fmla="*/ 944 h 2833" name="TY124"/>
                <a:gd fmla="*/ 6038 w 27833" name="TX125"/>
                <a:gd fmla="*/ 1039 h 2833" name="TY125"/>
                <a:gd fmla="*/ 5850 w 27833" name="TX126"/>
                <a:gd fmla="*/ 1133 h 2833" name="TY126"/>
                <a:gd fmla="*/ 5850 w 27833" name="TX127"/>
                <a:gd fmla="*/ 1039 h 2833" name="TY127"/>
                <a:gd fmla="*/ 5755 w 27833" name="TX128"/>
                <a:gd fmla="*/ 1039 h 2833" name="TY128"/>
                <a:gd fmla="*/ 5567 w 27833" name="TX129"/>
                <a:gd fmla="*/ 1227 h 2833" name="TY129"/>
                <a:gd fmla="*/ 5472 w 27833" name="TX130"/>
                <a:gd fmla="*/ 1227 h 2833" name="TY130"/>
                <a:gd fmla="*/ 5378 w 27833" name="TX131"/>
                <a:gd fmla="*/ 1039 h 2833" name="TY131"/>
                <a:gd fmla="*/ 5378 w 27833" name="TX132"/>
                <a:gd fmla="*/ 1133 h 2833" name="TY132"/>
                <a:gd fmla="*/ 5189 w 27833" name="TX133"/>
                <a:gd fmla="*/ 1227 h 2833" name="TY133"/>
                <a:gd fmla="*/ 5095 w 27833" name="TX134"/>
                <a:gd fmla="*/ 1133 h 2833" name="TY134"/>
                <a:gd fmla="*/ 4906 w 27833" name="TX135"/>
                <a:gd fmla="*/ 1039 h 2833" name="TY135"/>
                <a:gd fmla="*/ 5189 w 27833" name="TX136"/>
                <a:gd fmla="*/ 1039 h 2833" name="TY136"/>
                <a:gd fmla="*/ 5095 w 27833" name="TX137"/>
                <a:gd fmla="*/ 944 h 2833" name="TY137"/>
                <a:gd fmla="*/ 5095 w 27833" name="TX138"/>
                <a:gd fmla="*/ 756 h 2833" name="TY138"/>
                <a:gd fmla="*/ 5001 w 27833" name="TX139"/>
                <a:gd fmla="*/ 944 h 2833" name="TY139"/>
                <a:gd fmla="*/ 4529 w 27833" name="TX140"/>
                <a:gd fmla="*/ 944 h 2833" name="TY140"/>
                <a:gd fmla="*/ 4529 w 27833" name="TX141"/>
                <a:gd fmla="*/ 1133 h 2833" name="TY141"/>
                <a:gd fmla="*/ 4718 w 27833" name="TX142"/>
                <a:gd fmla="*/ 1133 h 2833" name="TY142"/>
                <a:gd fmla="*/ 4623 w 27833" name="TX143"/>
                <a:gd fmla="*/ 1227 h 2833" name="TY143"/>
                <a:gd fmla="*/ 4623 w 27833" name="TX144"/>
                <a:gd fmla="*/ 1133 h 2833" name="TY144"/>
                <a:gd fmla="*/ 4529 w 27833" name="TX145"/>
                <a:gd fmla="*/ 1416 h 2833" name="TY145"/>
                <a:gd fmla="*/ 4340 w 27833" name="TX146"/>
                <a:gd fmla="*/ 1227 h 2833" name="TY146"/>
                <a:gd fmla="*/ 4152 w 27833" name="TX147"/>
                <a:gd fmla="*/ 1039 h 2833" name="TY147"/>
                <a:gd fmla="*/ 3963 w 27833" name="TX148"/>
                <a:gd fmla="*/ 1039 h 2833" name="TY148"/>
                <a:gd fmla="*/ 3774 w 27833" name="TX149"/>
                <a:gd fmla="*/ 1416 h 2833" name="TY149"/>
                <a:gd fmla="*/ 3774 w 27833" name="TX150"/>
                <a:gd fmla="*/ 1322 h 2833" name="TY150"/>
                <a:gd fmla="*/ 3774 w 27833" name="TX151"/>
                <a:gd fmla="*/ 1227 h 2833" name="TY151"/>
                <a:gd fmla="*/ 3680 w 27833" name="TX152"/>
                <a:gd fmla="*/ 1322 h 2833" name="TY152"/>
                <a:gd fmla="*/ 3586 w 27833" name="TX153"/>
                <a:gd fmla="*/ 1510 h 2833" name="TY153"/>
                <a:gd fmla="*/ 3208 w 27833" name="TX154"/>
                <a:gd fmla="*/ 1416 h 2833" name="TY154"/>
                <a:gd fmla="*/ 2454 w 27833" name="TX155"/>
                <a:gd fmla="*/ 1416 h 2833" name="TY155"/>
                <a:gd fmla="*/ 1793 w 27833" name="TX156"/>
                <a:gd fmla="*/ 1510 h 2833" name="TY156"/>
                <a:gd fmla="*/ 1510 w 27833" name="TX157"/>
                <a:gd fmla="*/ 1605 h 2833" name="TY157"/>
                <a:gd fmla="*/ 1321 w 27833" name="TX158"/>
                <a:gd fmla="*/ 1699 h 2833" name="TY158"/>
                <a:gd fmla="*/ 1321 w 27833" name="TX159"/>
                <a:gd fmla="*/ 1605 h 2833" name="TY159"/>
                <a:gd fmla="*/ 1038 w 27833" name="TX160"/>
                <a:gd fmla="*/ 1699 h 2833" name="TY160"/>
                <a:gd fmla="*/ 755 w 27833" name="TX161"/>
                <a:gd fmla="*/ 1793 h 2833" name="TY161"/>
                <a:gd fmla="*/ 567 w 27833" name="TX162"/>
                <a:gd fmla="*/ 1793 h 2833" name="TY162"/>
                <a:gd fmla="*/ 378 w 27833" name="TX163"/>
                <a:gd fmla="*/ 1888 h 2833" name="TY163"/>
                <a:gd fmla="*/ 284 w 27833" name="TX164"/>
                <a:gd fmla="*/ 1699 h 2833" name="TY164"/>
                <a:gd fmla="*/ 95 w 27833" name="TX165"/>
                <a:gd fmla="*/ 1605 h 2833" name="TY165"/>
                <a:gd fmla="*/ 1 w 27833" name="TX166"/>
                <a:gd fmla="*/ 1793 h 2833" name="TY166"/>
                <a:gd fmla="*/ 1 w 27833" name="TX167"/>
                <a:gd fmla="*/ 2076 h 2833" name="TY167"/>
                <a:gd fmla="*/ 95 w 27833" name="TX168"/>
                <a:gd fmla="*/ 2548 h 2833" name="TY168"/>
                <a:gd fmla="*/ 189 w 27833" name="TX169"/>
                <a:gd fmla="*/ 2831 h 2833" name="TY169"/>
                <a:gd fmla="*/ 284 w 27833" name="TX170"/>
                <a:gd fmla="*/ 2737 h 2833" name="TY170"/>
                <a:gd fmla="*/ 472 w 27833" name="TX171"/>
                <a:gd fmla="*/ 2831 h 2833" name="TY171"/>
                <a:gd fmla="*/ 567 w 27833" name="TX172"/>
                <a:gd fmla="*/ 2548 h 2833" name="TY172"/>
                <a:gd fmla="*/ 661 w 27833" name="TX173"/>
                <a:gd fmla="*/ 2642 h 2833" name="TY173"/>
                <a:gd fmla="*/ 661 w 27833" name="TX174"/>
                <a:gd fmla="*/ 2737 h 2833" name="TY174"/>
                <a:gd fmla="*/ 755 w 27833" name="TX175"/>
                <a:gd fmla="*/ 2642 h 2833" name="TY175"/>
                <a:gd fmla="*/ 944 w 27833" name="TX176"/>
                <a:gd fmla="*/ 2548 h 2833" name="TY176"/>
                <a:gd fmla="*/ 1227 w 27833" name="TX177"/>
                <a:gd fmla="*/ 2548 h 2833" name="TY177"/>
                <a:gd fmla="*/ 1227 w 27833" name="TX178"/>
                <a:gd fmla="*/ 2642 h 2833" name="TY178"/>
                <a:gd fmla="*/ 1321 w 27833" name="TX179"/>
                <a:gd fmla="*/ 2737 h 2833" name="TY179"/>
                <a:gd fmla="*/ 1416 w 27833" name="TX180"/>
                <a:gd fmla="*/ 2831 h 2833" name="TY180"/>
                <a:gd fmla="*/ 1510 w 27833" name="TX181"/>
                <a:gd fmla="*/ 2642 h 2833" name="TY181"/>
                <a:gd fmla="*/ 1793 w 27833" name="TX182"/>
                <a:gd fmla="*/ 2548 h 2833" name="TY182"/>
                <a:gd fmla="*/ 1699 w 27833" name="TX183"/>
                <a:gd fmla="*/ 2642 h 2833" name="TY183"/>
                <a:gd fmla="*/ 1887 w 27833" name="TX184"/>
                <a:gd fmla="*/ 2737 h 2833" name="TY184"/>
                <a:gd fmla="*/ 1887 w 27833" name="TX185"/>
                <a:gd fmla="*/ 2454 h 2833" name="TY185"/>
                <a:gd fmla="*/ 1982 w 27833" name="TX186"/>
                <a:gd fmla="*/ 2265 h 2833" name="TY186"/>
                <a:gd fmla="*/ 2076 w 27833" name="TX187"/>
                <a:gd fmla="*/ 2737 h 2833" name="TY187"/>
                <a:gd fmla="*/ 2171 w 27833" name="TX188"/>
                <a:gd fmla="*/ 2359 h 2833" name="TY188"/>
                <a:gd fmla="*/ 2265 w 27833" name="TX189"/>
                <a:gd fmla="*/ 2642 h 2833" name="TY189"/>
                <a:gd fmla="*/ 2265 w 27833" name="TX190"/>
                <a:gd fmla="*/ 2548 h 2833" name="TY190"/>
                <a:gd fmla="*/ 2359 w 27833" name="TX191"/>
                <a:gd fmla="*/ 2454 h 2833" name="TY191"/>
                <a:gd fmla="*/ 2454 w 27833" name="TX192"/>
                <a:gd fmla="*/ 2548 h 2833" name="TY192"/>
                <a:gd fmla="*/ 2454 w 27833" name="TX193"/>
                <a:gd fmla="*/ 2737 h 2833" name="TY193"/>
                <a:gd fmla="*/ 2548 w 27833" name="TX194"/>
                <a:gd fmla="*/ 2548 h 2833" name="TY194"/>
                <a:gd fmla="*/ 2548 w 27833" name="TX195"/>
                <a:gd fmla="*/ 2454 h 2833" name="TY195"/>
                <a:gd fmla="*/ 2642 w 27833" name="TX196"/>
                <a:gd fmla="*/ 2548 h 2833" name="TY196"/>
                <a:gd fmla="*/ 2642 w 27833" name="TX197"/>
                <a:gd fmla="*/ 2642 h 2833" name="TY197"/>
                <a:gd fmla="*/ 2831 w 27833" name="TX198"/>
                <a:gd fmla="*/ 2454 h 2833" name="TY198"/>
                <a:gd fmla="*/ 3020 w 27833" name="TX199"/>
                <a:gd fmla="*/ 2454 h 2833" name="TY199"/>
                <a:gd fmla="*/ 3114 w 27833" name="TX200"/>
                <a:gd fmla="*/ 2265 h 2833" name="TY200"/>
                <a:gd fmla="*/ 3114 w 27833" name="TX201"/>
                <a:gd fmla="*/ 2076 h 2833" name="TY201"/>
                <a:gd fmla="*/ 3208 w 27833" name="TX202"/>
                <a:gd fmla="*/ 1982 h 2833" name="TY202"/>
                <a:gd fmla="*/ 3208 w 27833" name="TX203"/>
                <a:gd fmla="*/ 2076 h 2833" name="TY203"/>
                <a:gd fmla="*/ 3208 w 27833" name="TX204"/>
                <a:gd fmla="*/ 2265 h 2833" name="TY204"/>
                <a:gd fmla="*/ 3303 w 27833" name="TX205"/>
                <a:gd fmla="*/ 2076 h 2833" name="TY205"/>
                <a:gd fmla="*/ 3491 w 27833" name="TX206"/>
                <a:gd fmla="*/ 2076 h 2833" name="TY206"/>
                <a:gd fmla="*/ 3491 w 27833" name="TX207"/>
                <a:gd fmla="*/ 2171 h 2833" name="TY207"/>
                <a:gd fmla="*/ 3397 w 27833" name="TX208"/>
                <a:gd fmla="*/ 2265 h 2833" name="TY208"/>
                <a:gd fmla="*/ 3303 w 27833" name="TX209"/>
                <a:gd fmla="*/ 2359 h 2833" name="TY209"/>
                <a:gd fmla="*/ 3303 w 27833" name="TX210"/>
                <a:gd fmla="*/ 2548 h 2833" name="TY210"/>
                <a:gd fmla="*/ 3491 w 27833" name="TX211"/>
                <a:gd fmla="*/ 2548 h 2833" name="TY211"/>
                <a:gd fmla="*/ 3586 w 27833" name="TX212"/>
                <a:gd fmla="*/ 2454 h 2833" name="TY212"/>
                <a:gd fmla="*/ 3680 w 27833" name="TX213"/>
                <a:gd fmla="*/ 2265 h 2833" name="TY213"/>
                <a:gd fmla="*/ 4152 w 27833" name="TX214"/>
                <a:gd fmla="*/ 2265 h 2833" name="TY214"/>
                <a:gd fmla="*/ 4152 w 27833" name="TX215"/>
                <a:gd fmla="*/ 2359 h 2833" name="TY215"/>
                <a:gd fmla="*/ 4246 w 27833" name="TX216"/>
                <a:gd fmla="*/ 2171 h 2833" name="TY216"/>
                <a:gd fmla="*/ 4340 w 27833" name="TX217"/>
                <a:gd fmla="*/ 2171 h 2833" name="TY217"/>
                <a:gd fmla="*/ 4246 w 27833" name="TX218"/>
                <a:gd fmla="*/ 2265 h 2833" name="TY218"/>
                <a:gd fmla="*/ 5284 w 27833" name="TX219"/>
                <a:gd fmla="*/ 2265 h 2833" name="TY219"/>
                <a:gd fmla="*/ 5567 w 27833" name="TX220"/>
                <a:gd fmla="*/ 2171 h 2833" name="TY220"/>
                <a:gd fmla="*/ 5755 w 27833" name="TX221"/>
                <a:gd fmla="*/ 2171 h 2833" name="TY221"/>
                <a:gd fmla="*/ 5755 w 27833" name="TX222"/>
                <a:gd fmla="*/ 2076 h 2833" name="TY222"/>
                <a:gd fmla="*/ 6416 w 27833" name="TX223"/>
                <a:gd fmla="*/ 2076 h 2833" name="TY223"/>
                <a:gd fmla="*/ 6510 w 27833" name="TX224"/>
                <a:gd fmla="*/ 1888 h 2833" name="TY224"/>
                <a:gd fmla="*/ 6604 w 27833" name="TX225"/>
                <a:gd fmla="*/ 1888 h 2833" name="TY225"/>
                <a:gd fmla="*/ 7170 w 27833" name="TX226"/>
                <a:gd fmla="*/ 1982 h 2833" name="TY226"/>
                <a:gd fmla="*/ 7453 w 27833" name="TX227"/>
                <a:gd fmla="*/ 1888 h 2833" name="TY227"/>
                <a:gd fmla="*/ 7548 w 27833" name="TX228"/>
                <a:gd fmla="*/ 1888 h 2833" name="TY228"/>
                <a:gd fmla="*/ 7642 w 27833" name="TX229"/>
                <a:gd fmla="*/ 1699 h 2833" name="TY229"/>
                <a:gd fmla="*/ 7736 w 27833" name="TX230"/>
                <a:gd fmla="*/ 1888 h 2833" name="TY230"/>
                <a:gd fmla="*/ 7925 w 27833" name="TX231"/>
                <a:gd fmla="*/ 2076 h 2833" name="TY231"/>
                <a:gd fmla="*/ 8114 w 27833" name="TX232"/>
                <a:gd fmla="*/ 1793 h 2833" name="TY232"/>
                <a:gd fmla="*/ 8114 w 27833" name="TX233"/>
                <a:gd fmla="*/ 1982 h 2833" name="TY233"/>
                <a:gd fmla="*/ 8208 w 27833" name="TX234"/>
                <a:gd fmla="*/ 1793 h 2833" name="TY234"/>
                <a:gd fmla="*/ 8302 w 27833" name="TX235"/>
                <a:gd fmla="*/ 1982 h 2833" name="TY235"/>
                <a:gd fmla="*/ 8302 w 27833" name="TX236"/>
                <a:gd fmla="*/ 1888 h 2833" name="TY236"/>
                <a:gd fmla="*/ 8302 w 27833" name="TX237"/>
                <a:gd fmla="*/ 1793 h 2833" name="TY237"/>
                <a:gd fmla="*/ 8491 w 27833" name="TX238"/>
                <a:gd fmla="*/ 1793 h 2833" name="TY238"/>
                <a:gd fmla="*/ 8585 w 27833" name="TX239"/>
                <a:gd fmla="*/ 1888 h 2833" name="TY239"/>
                <a:gd fmla="*/ 8774 w 27833" name="TX240"/>
                <a:gd fmla="*/ 1793 h 2833" name="TY240"/>
                <a:gd fmla="*/ 8774 w 27833" name="TX241"/>
                <a:gd fmla="*/ 1982 h 2833" name="TY241"/>
                <a:gd fmla="*/ 8869 w 27833" name="TX242"/>
                <a:gd fmla="*/ 1888 h 2833" name="TY242"/>
                <a:gd fmla="*/ 9718 w 27833" name="TX243"/>
                <a:gd fmla="*/ 1888 h 2833" name="TY243"/>
                <a:gd fmla="*/ 9623 w 27833" name="TX244"/>
                <a:gd fmla="*/ 1793 h 2833" name="TY244"/>
                <a:gd fmla="*/ 9718 w 27833" name="TX245"/>
                <a:gd fmla="*/ 1605 h 2833" name="TY245"/>
                <a:gd fmla="*/ 9812 w 27833" name="TX246"/>
                <a:gd fmla="*/ 1699 h 2833" name="TY246"/>
                <a:gd fmla="*/ 9812 w 27833" name="TX247"/>
                <a:gd fmla="*/ 1793 h 2833" name="TY247"/>
                <a:gd fmla="*/ 9906 w 27833" name="TX248"/>
                <a:gd fmla="*/ 1888 h 2833" name="TY248"/>
                <a:gd fmla="*/ 10095 w 27833" name="TX249"/>
                <a:gd fmla="*/ 1982 h 2833" name="TY249"/>
                <a:gd fmla="*/ 10661 w 27833" name="TX250"/>
                <a:gd fmla="*/ 1793 h 2833" name="TY250"/>
                <a:gd fmla="*/ 11038 w 27833" name="TX251"/>
                <a:gd fmla="*/ 1510 h 2833" name="TY251"/>
                <a:gd fmla="*/ 11133 w 27833" name="TX252"/>
                <a:gd fmla="*/ 1699 h 2833" name="TY252"/>
                <a:gd fmla="*/ 11321 w 27833" name="TX253"/>
                <a:gd fmla="*/ 1699 h 2833" name="TY253"/>
                <a:gd fmla="*/ 11510 w 27833" name="TX254"/>
                <a:gd fmla="*/ 1605 h 2833" name="TY254"/>
                <a:gd fmla="*/ 11604 w 27833" name="TX255"/>
                <a:gd fmla="*/ 1416 h 2833" name="TY255"/>
                <a:gd fmla="*/ 11982 w 27833" name="TX256"/>
                <a:gd fmla="*/ 1605 h 2833" name="TY256"/>
                <a:gd fmla="*/ 12453 w 27833" name="TX257"/>
                <a:gd fmla="*/ 1699 h 2833" name="TY257"/>
                <a:gd fmla="*/ 12642 w 27833" name="TX258"/>
                <a:gd fmla="*/ 1510 h 2833" name="TY258"/>
                <a:gd fmla="*/ 12642 w 27833" name="TX259"/>
                <a:gd fmla="*/ 1699 h 2833" name="TY259"/>
                <a:gd fmla="*/ 12925 w 27833" name="TX260"/>
                <a:gd fmla="*/ 1510 h 2833" name="TY260"/>
                <a:gd fmla="*/ 13208 w 27833" name="TX261"/>
                <a:gd fmla="*/ 1510 h 2833" name="TY261"/>
                <a:gd fmla="*/ 14057 w 27833" name="TX262"/>
                <a:gd fmla="*/ 1699 h 2833" name="TY262"/>
                <a:gd fmla="*/ 14434 w 27833" name="TX263"/>
                <a:gd fmla="*/ 1793 h 2833" name="TY263"/>
                <a:gd fmla="*/ 14812 w 27833" name="TX264"/>
                <a:gd fmla="*/ 1793 h 2833" name="TY264"/>
                <a:gd fmla="*/ 15095 w 27833" name="TX265"/>
                <a:gd fmla="*/ 1699 h 2833" name="TY265"/>
                <a:gd fmla="*/ 15378 w 27833" name="TX266"/>
                <a:gd fmla="*/ 1510 h 2833" name="TY266"/>
                <a:gd fmla="*/ 15472 w 27833" name="TX267"/>
                <a:gd fmla="*/ 1416 h 2833" name="TY267"/>
                <a:gd fmla="*/ 15472 w 27833" name="TX268"/>
                <a:gd fmla="*/ 1510 h 2833" name="TY268"/>
                <a:gd fmla="*/ 15472 w 27833" name="TX269"/>
                <a:gd fmla="*/ 1699 h 2833" name="TY269"/>
                <a:gd fmla="*/ 16416 w 27833" name="TX270"/>
                <a:gd fmla="*/ 1510 h 2833" name="TY270"/>
                <a:gd fmla="*/ 16416 w 27833" name="TX271"/>
                <a:gd fmla="*/ 1605 h 2833" name="TY271"/>
                <a:gd fmla="*/ 16510 w 27833" name="TX272"/>
                <a:gd fmla="*/ 1605 h 2833" name="TY272"/>
                <a:gd fmla="*/ 16604 w 27833" name="TX273"/>
                <a:gd fmla="*/ 1510 h 2833" name="TY273"/>
                <a:gd fmla="*/ 17642 w 27833" name="TX274"/>
                <a:gd fmla="*/ 1510 h 2833" name="TY274"/>
                <a:gd fmla="*/ 17736 w 27833" name="TX275"/>
                <a:gd fmla="*/ 1605 h 2833" name="TY275"/>
                <a:gd fmla="*/ 17831 w 27833" name="TX276"/>
                <a:gd fmla="*/ 1605 h 2833" name="TY276"/>
                <a:gd fmla="*/ 18397 w 27833" name="TX277"/>
                <a:gd fmla="*/ 1510 h 2833" name="TY277"/>
                <a:gd fmla="*/ 19057 w 27833" name="TX278"/>
                <a:gd fmla="*/ 1322 h 2833" name="TY278"/>
                <a:gd fmla="*/ 18774 w 27833" name="TX279"/>
                <a:gd fmla="*/ 1605 h 2833" name="TY279"/>
                <a:gd fmla="*/ 19151 w 27833" name="TX280"/>
                <a:gd fmla="*/ 1322 h 2833" name="TY280"/>
                <a:gd fmla="*/ 19340 w 27833" name="TX281"/>
                <a:gd fmla="*/ 1322 h 2833" name="TY281"/>
                <a:gd fmla="*/ 19340 w 27833" name="TX282"/>
                <a:gd fmla="*/ 1510 h 2833" name="TY282"/>
                <a:gd fmla="*/ 19529 w 27833" name="TX283"/>
                <a:gd fmla="*/ 1416 h 2833" name="TY283"/>
                <a:gd fmla="*/ 19906 w 27833" name="TX284"/>
                <a:gd fmla="*/ 1416 h 2833" name="TY284"/>
                <a:gd fmla="*/ 20000 w 27833" name="TX285"/>
                <a:gd fmla="*/ 1322 h 2833" name="TY285"/>
                <a:gd fmla="*/ 20095 w 27833" name="TX286"/>
                <a:gd fmla="*/ 944 h 2833" name="TY286"/>
                <a:gd fmla="*/ 20095 w 27833" name="TX287"/>
                <a:gd fmla="*/ 1133 h 2833" name="TY287"/>
                <a:gd fmla="*/ 20189 w 27833" name="TX288"/>
                <a:gd fmla="*/ 1227 h 2833" name="TY288"/>
                <a:gd fmla="*/ 20189 w 27833" name="TX289"/>
                <a:gd fmla="*/ 1416 h 2833" name="TY289"/>
                <a:gd fmla="*/ 20283 w 27833" name="TX290"/>
                <a:gd fmla="*/ 1322 h 2833" name="TY290"/>
                <a:gd fmla="*/ 20378 w 27833" name="TX291"/>
                <a:gd fmla="*/ 1322 h 2833" name="TY291"/>
                <a:gd fmla="*/ 20378 w 27833" name="TX292"/>
                <a:gd fmla="*/ 1416 h 2833" name="TY292"/>
                <a:gd fmla="*/ 20661 w 27833" name="TX293"/>
                <a:gd fmla="*/ 1227 h 2833" name="TY293"/>
                <a:gd fmla="*/ 20944 w 27833" name="TX294"/>
                <a:gd fmla="*/ 1133 h 2833" name="TY294"/>
                <a:gd fmla="*/ 21038 w 27833" name="TX295"/>
                <a:gd fmla="*/ 1133 h 2833" name="TY295"/>
                <a:gd fmla="*/ 21132 w 27833" name="TX296"/>
                <a:gd fmla="*/ 1416 h 2833" name="TY296"/>
                <a:gd fmla="*/ 21604 w 27833" name="TX297"/>
                <a:gd fmla="*/ 1227 h 2833" name="TY297"/>
                <a:gd fmla="*/ 21510 w 27833" name="TX298"/>
                <a:gd fmla="*/ 1039 h 2833" name="TY298"/>
                <a:gd fmla="*/ 21510 w 27833" name="TX299"/>
                <a:gd fmla="*/ 944 h 2833" name="TY299"/>
                <a:gd fmla="*/ 21698 w 27833" name="TX300"/>
                <a:gd fmla="*/ 944 h 2833" name="TY300"/>
                <a:gd fmla="*/ 21604 w 27833" name="TX301"/>
                <a:gd fmla="*/ 1039 h 2833" name="TY301"/>
                <a:gd fmla="*/ 21982 w 27833" name="TX302"/>
                <a:gd fmla="*/ 1039 h 2833" name="TY302"/>
                <a:gd fmla="*/ 21887 w 27833" name="TX303"/>
                <a:gd fmla="*/ 1227 h 2833" name="TY303"/>
                <a:gd fmla="*/ 21887 w 27833" name="TX304"/>
                <a:gd fmla="*/ 1227 h 2833" name="TY304"/>
                <a:gd fmla="*/ 22170 w 27833" name="TX305"/>
                <a:gd fmla="*/ 1039 h 2833" name="TY305"/>
                <a:gd fmla="*/ 22265 w 27833" name="TX306"/>
                <a:gd fmla="*/ 1227 h 2833" name="TY306"/>
                <a:gd fmla="*/ 22265 w 27833" name="TX307"/>
                <a:gd fmla="*/ 1133 h 2833" name="TY307"/>
                <a:gd fmla="*/ 22265 w 27833" name="TX308"/>
                <a:gd fmla="*/ 1039 h 2833" name="TY308"/>
                <a:gd fmla="*/ 22548 w 27833" name="TX309"/>
                <a:gd fmla="*/ 1039 h 2833" name="TY309"/>
                <a:gd fmla="*/ 22642 w 27833" name="TX310"/>
                <a:gd fmla="*/ 1322 h 2833" name="TY310"/>
                <a:gd fmla="*/ 23019 w 27833" name="TX311"/>
                <a:gd fmla="*/ 1227 h 2833" name="TY311"/>
                <a:gd fmla="*/ 23208 w 27833" name="TX312"/>
                <a:gd fmla="*/ 1133 h 2833" name="TY312"/>
                <a:gd fmla="*/ 23302 w 27833" name="TX313"/>
                <a:gd fmla="*/ 1039 h 2833" name="TY313"/>
                <a:gd fmla="*/ 23397 w 27833" name="TX314"/>
                <a:gd fmla="*/ 1133 h 2833" name="TY314"/>
                <a:gd fmla="*/ 23397 w 27833" name="TX315"/>
                <a:gd fmla="*/ 1227 h 2833" name="TY315"/>
                <a:gd fmla="*/ 23680 w 27833" name="TX316"/>
                <a:gd fmla="*/ 1227 h 2833" name="TY316"/>
                <a:gd fmla="*/ 23868 w 27833" name="TX317"/>
                <a:gd fmla="*/ 1133 h 2833" name="TY317"/>
                <a:gd fmla="*/ 24057 w 27833" name="TX318"/>
                <a:gd fmla="*/ 1227 h 2833" name="TY318"/>
                <a:gd fmla="*/ 24246 w 27833" name="TX319"/>
                <a:gd fmla="*/ 1227 h 2833" name="TY319"/>
                <a:gd fmla="*/ 24246 w 27833" name="TX320"/>
                <a:gd fmla="*/ 1133 h 2833" name="TY320"/>
                <a:gd fmla="*/ 24529 w 27833" name="TX321"/>
                <a:gd fmla="*/ 1227 h 2833" name="TY321"/>
                <a:gd fmla="*/ 24906 w 27833" name="TX322"/>
                <a:gd fmla="*/ 1322 h 2833" name="TY322"/>
                <a:gd fmla="*/ 25179 w 27833" name="TX323"/>
                <a:gd fmla="*/ 1048 h 2833" name="TY323"/>
                <a:gd fmla="*/ 25095 w 27833" name="TX324"/>
                <a:gd fmla="*/ 1133 h 2833" name="TY324"/>
                <a:gd fmla="*/ 25189 w 27833" name="TX325"/>
                <a:gd fmla="*/ 1227 h 2833" name="TY325"/>
                <a:gd fmla="*/ 25189 w 27833" name="TX326"/>
                <a:gd fmla="*/ 1133 h 2833" name="TY326"/>
                <a:gd fmla="*/ 25283 w 27833" name="TX327"/>
                <a:gd fmla="*/ 1039 h 2833" name="TY327"/>
                <a:gd fmla="*/ 25378 w 27833" name="TX328"/>
                <a:gd fmla="*/ 944 h 2833" name="TY328"/>
                <a:gd fmla="*/ 25472 w 27833" name="TX329"/>
                <a:gd fmla="*/ 944 h 2833" name="TY329"/>
                <a:gd fmla="*/ 25472 w 27833" name="TX330"/>
                <a:gd fmla="*/ 1133 h 2833" name="TY330"/>
                <a:gd fmla="*/ 25566 w 27833" name="TX331"/>
                <a:gd fmla="*/ 1039 h 2833" name="TY331"/>
                <a:gd fmla="*/ 25661 w 27833" name="TX332"/>
                <a:gd fmla="*/ 1039 h 2833" name="TY332"/>
                <a:gd fmla="*/ 25566 w 27833" name="TX333"/>
                <a:gd fmla="*/ 1133 h 2833" name="TY333"/>
                <a:gd fmla="*/ 25661 w 27833" name="TX334"/>
                <a:gd fmla="*/ 1227 h 2833" name="TY334"/>
                <a:gd fmla="*/ 25849 w 27833" name="TX335"/>
                <a:gd fmla="*/ 1322 h 2833" name="TY335"/>
                <a:gd fmla="*/ 25944 w 27833" name="TX336"/>
                <a:gd fmla="*/ 1133 h 2833" name="TY336"/>
                <a:gd fmla="*/ 26132 w 27833" name="TX337"/>
                <a:gd fmla="*/ 1039 h 2833" name="TY337"/>
                <a:gd fmla="*/ 26132 w 27833" name="TX338"/>
                <a:gd fmla="*/ 1039 h 2833" name="TY338"/>
                <a:gd fmla="*/ 26038 w 27833" name="TX339"/>
                <a:gd fmla="*/ 1227 h 2833" name="TY339"/>
                <a:gd fmla="*/ 26132 w 27833" name="TX340"/>
                <a:gd fmla="*/ 1322 h 2833" name="TY340"/>
                <a:gd fmla="*/ 26321 w 27833" name="TX341"/>
                <a:gd fmla="*/ 1416 h 2833" name="TY341"/>
                <a:gd fmla="*/ 26415 w 27833" name="TX342"/>
                <a:gd fmla="*/ 1416 h 2833" name="TY342"/>
                <a:gd fmla="*/ 26887 w 27833" name="TX343"/>
                <a:gd fmla="*/ 1227 h 2833" name="TY343"/>
                <a:gd fmla="*/ 27264 w 27833" name="TX344"/>
                <a:gd fmla="*/ 944 h 2833" name="TY344"/>
                <a:gd fmla="*/ 27170 w 27833" name="TX345"/>
                <a:gd fmla="*/ 944 h 2833" name="TY345"/>
                <a:gd fmla="*/ 27264 w 27833" name="TX346"/>
                <a:gd fmla="*/ 850 h 2833" name="TY346"/>
                <a:gd fmla="*/ 26981 w 27833" name="TX347"/>
                <a:gd fmla="*/ 756 h 2833" name="TY347"/>
                <a:gd fmla="*/ 26887 w 27833" name="TX348"/>
                <a:gd fmla="*/ 944 h 2833" name="TY348"/>
                <a:gd fmla="*/ 26793 w 27833" name="TX349"/>
                <a:gd fmla="*/ 1133 h 2833" name="TY349"/>
                <a:gd fmla="*/ 26793 w 27833" name="TX350"/>
                <a:gd fmla="*/ 661 h 2833" name="TY350"/>
                <a:gd fmla="*/ 26604 w 27833" name="TX351"/>
                <a:gd fmla="*/ 944 h 2833" name="TY351"/>
                <a:gd fmla="*/ 26510 w 27833" name="TX352"/>
                <a:gd fmla="*/ 850 h 2833" name="TY352"/>
                <a:gd fmla="*/ 26415 w 27833" name="TX353"/>
                <a:gd fmla="*/ 756 h 2833" name="TY353"/>
                <a:gd fmla="*/ 26321 w 27833" name="TX354"/>
                <a:gd fmla="*/ 944 h 2833" name="TY354"/>
                <a:gd fmla="*/ 26227 w 27833" name="TX355"/>
                <a:gd fmla="*/ 661 h 2833" name="TY355"/>
                <a:gd fmla="*/ 26038 w 27833" name="TX356"/>
                <a:gd fmla="*/ 756 h 2833" name="TY356"/>
                <a:gd fmla="*/ 25849 w 27833" name="TX357"/>
                <a:gd fmla="*/ 661 h 2833" name="TY357"/>
                <a:gd fmla="*/ 25378 w 27833" name="TX358"/>
                <a:gd fmla="*/ 567 h 2833" name="TY358"/>
                <a:gd fmla="*/ 25283 w 27833" name="TX359"/>
                <a:gd fmla="*/ 661 h 2833" name="TY359"/>
                <a:gd fmla="*/ 25095 w 27833" name="TX360"/>
                <a:gd fmla="*/ 756 h 2833" name="TY360"/>
                <a:gd fmla="*/ 25189 w 27833" name="TX361"/>
                <a:gd fmla="*/ 473 h 2833" name="TY361"/>
                <a:gd fmla="*/ 25000 w 27833" name="TX362"/>
                <a:gd fmla="*/ 661 h 2833" name="TY362"/>
                <a:gd fmla="*/ 25000 w 27833" name="TX363"/>
                <a:gd fmla="*/ 661 h 2833" name="TY363"/>
                <a:gd fmla="*/ 25095 w 27833" name="TX364"/>
                <a:gd fmla="*/ 473 h 2833" name="TY364"/>
                <a:gd fmla="*/ 24906 w 27833" name="TX365"/>
                <a:gd fmla="*/ 567 h 2833" name="TY365"/>
                <a:gd fmla="*/ 24717 w 27833" name="TX366"/>
                <a:gd fmla="*/ 567 h 2833" name="TY366"/>
                <a:gd fmla="*/ 24717 w 27833" name="TX367"/>
                <a:gd fmla="*/ 756 h 2833" name="TY367"/>
                <a:gd fmla="*/ 24623 w 27833" name="TX368"/>
                <a:gd fmla="*/ 1039 h 2833" name="TY368"/>
                <a:gd fmla="*/ 24623 w 27833" name="TX369"/>
                <a:gd fmla="*/ 850 h 2833" name="TY369"/>
                <a:gd fmla="*/ 24717 w 27833" name="TX370"/>
                <a:gd fmla="*/ 661 h 2833" name="TY370"/>
                <a:gd fmla="*/ 24623 w 27833" name="TX371"/>
                <a:gd fmla="*/ 756 h 2833" name="TY371"/>
                <a:gd fmla="*/ 24623 w 27833" name="TX372"/>
                <a:gd fmla="*/ 661 h 2833" name="TY372"/>
                <a:gd fmla="*/ 24529 w 27833" name="TX373"/>
                <a:gd fmla="*/ 473 h 2833" name="TY373"/>
                <a:gd fmla="*/ 24529 w 27833" name="TX374"/>
                <a:gd fmla="*/ 661 h 2833" name="TY374"/>
                <a:gd fmla="*/ 24434 w 27833" name="TX375"/>
                <a:gd fmla="*/ 567 h 2833" name="TY375"/>
                <a:gd fmla="*/ 24340 w 27833" name="TX376"/>
                <a:gd fmla="*/ 378 h 2833" name="TY376"/>
                <a:gd fmla="*/ 24246 w 27833" name="TX377"/>
                <a:gd fmla="*/ 567 h 2833" name="TY377"/>
                <a:gd fmla="*/ 23963 w 27833" name="TX378"/>
                <a:gd fmla="*/ 567 h 2833" name="TY378"/>
                <a:gd fmla="*/ 23397 w 27833" name="TX379"/>
                <a:gd fmla="*/ 661 h 2833" name="TY379"/>
                <a:gd fmla="*/ 23114 w 27833" name="TX380"/>
                <a:gd fmla="*/ 661 h 2833" name="TY380"/>
                <a:gd fmla="*/ 22925 w 27833" name="TX381"/>
                <a:gd fmla="*/ 567 h 2833" name="TY381"/>
                <a:gd fmla="*/ 22925 w 27833" name="TX382"/>
                <a:gd fmla="*/ 473 h 2833" name="TY382"/>
                <a:gd fmla="*/ 23019 w 27833" name="TX383"/>
                <a:gd fmla="*/ 473 h 2833" name="TY383"/>
                <a:gd fmla="*/ 22642 w 27833" name="TX384"/>
                <a:gd fmla="*/ 378 h 2833" name="TY384"/>
                <a:gd fmla="*/ 22736 w 27833" name="TX385"/>
                <a:gd fmla="*/ 473 h 2833" name="TY385"/>
                <a:gd fmla="*/ 22548 w 27833" name="TX386"/>
                <a:gd fmla="*/ 473 h 2833" name="TY386"/>
                <a:gd fmla="*/ 22642 w 27833" name="TX387"/>
                <a:gd fmla="*/ 284 h 2833" name="TY387"/>
                <a:gd fmla="*/ 22548 w 27833" name="TX388"/>
                <a:gd fmla="*/ 190 h 2833" name="TY388"/>
                <a:gd fmla="*/ 22453 w 27833" name="TX389"/>
                <a:gd fmla="*/ 190 h 2833" name="TY389"/>
                <a:gd fmla="*/ 22359 w 27833" name="TX390"/>
                <a:gd fmla="*/ 284 h 2833" name="TY390"/>
                <a:gd fmla="*/ 22170 w 27833" name="TX391"/>
                <a:gd fmla="*/ 378 h 2833" name="TY391"/>
                <a:gd fmla="*/ 22076 w 27833" name="TX392"/>
                <a:gd fmla="*/ 284 h 2833" name="TY392"/>
                <a:gd fmla="*/ 22170 w 27833" name="TX393"/>
                <a:gd fmla="*/ 473 h 2833" name="TY393"/>
                <a:gd fmla="*/ 21887 w 27833" name="TX394"/>
                <a:gd fmla="*/ 190 h 2833" name="TY394"/>
                <a:gd fmla="*/ 21793 w 27833" name="TX395"/>
                <a:gd fmla="*/ 190 h 2833" name="TY395"/>
                <a:gd fmla="*/ 21698 w 27833" name="TX396"/>
                <a:gd fmla="*/ 378 h 2833" name="TY396"/>
                <a:gd fmla="*/ 21604 w 27833" name="TX397"/>
                <a:gd fmla="*/ 756 h 2833" name="TY397"/>
                <a:gd fmla="*/ 21415 w 27833" name="TX398"/>
                <a:gd fmla="*/ 661 h 2833" name="TY398"/>
                <a:gd fmla="*/ 21510 w 27833" name="TX399"/>
                <a:gd fmla="*/ 473 h 2833" name="TY399"/>
                <a:gd fmla="*/ 21604 w 27833" name="TX400"/>
                <a:gd fmla="*/ 284 h 2833" name="TY400"/>
                <a:gd fmla="*/ 21415 w 27833" name="TX401"/>
                <a:gd fmla="*/ 284 h 2833" name="TY401"/>
                <a:gd fmla="*/ 21415 w 27833" name="TX402"/>
                <a:gd fmla="*/ 190 h 2833" name="TY402"/>
                <a:gd fmla="*/ 21227 w 27833" name="TX403"/>
                <a:gd fmla="*/ 378 h 2833" name="TY403"/>
                <a:gd fmla="*/ 20944 w 27833" name="TX404"/>
                <a:gd fmla="*/ 567 h 2833" name="TY404"/>
                <a:gd fmla="*/ 20566 w 27833" name="TX405"/>
                <a:gd fmla="*/ 1 h 2833" name="TY405"/>
                <a:gd fmla="*/ 20472 w 27833" name="TX406"/>
                <a:gd fmla="*/ 95 h 2833" name="TY406"/>
                <a:gd fmla="*/ 20472 w 27833" name="TX407"/>
                <a:gd fmla="*/ 190 h 2833" name="TY407"/>
                <a:gd fmla="*/ 20472 w 27833" name="TX408"/>
                <a:gd fmla="*/ 378 h 2833" name="TY408"/>
                <a:gd fmla="*/ 20283 w 27833" name="TX409"/>
                <a:gd fmla="*/ 284 h 2833" name="TY409"/>
                <a:gd fmla="*/ 20283 w 27833" name="TX410"/>
                <a:gd fmla="*/ 190 h 2833" name="TY410"/>
                <a:gd fmla="*/ 20378 w 27833" name="TX411"/>
                <a:gd fmla="*/ 95 h 2833" name="TY411"/>
                <a:gd fmla="*/ 20283 w 27833" name="TX412"/>
                <a:gd fmla="*/ 1 h 2833" name="TY41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</a:cxnLst>
              <a:rect l="l" t="t" r="r" b="b"/>
              <a:pathLst>
                <a:path w="27833" h="2833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42" name="도형 2"/>
            <p:cNvSpPr>
              <a:spLocks/>
            </p:cNvSpPr>
            <p:nvPr/>
          </p:nvSpPr>
          <p:spPr>
            <a:xfrm rot="0">
              <a:off x="3834765" y="2790190"/>
              <a:ext cx="173990" cy="234315"/>
            </a:xfrm>
            <a:custGeom>
              <a:gdLst>
                <a:gd fmla="*/ 5756 w 7173" name="TX0"/>
                <a:gd fmla="*/ 6510 h 8871" name="TY0"/>
                <a:gd fmla="*/ 5756 w 7173" name="TX1"/>
                <a:gd fmla="*/ 6604 h 8871" name="TY1"/>
                <a:gd fmla="*/ 5850 w 7173" name="TX2"/>
                <a:gd fmla="*/ 6604 h 8871" name="TY2"/>
                <a:gd fmla="*/ 5756 w 7173" name="TX3"/>
                <a:gd fmla="*/ 6510 h 8871" name="TY3"/>
                <a:gd fmla="*/ 2265 w 7173" name="TX5"/>
                <a:gd fmla="*/ 7925 h 8871" name="TY5"/>
                <a:gd fmla="*/ 2252 w 7173" name="TX6"/>
                <a:gd fmla="*/ 7965 h 8871" name="TY6"/>
                <a:gd fmla="*/ 2252 w 7173" name="TX7"/>
                <a:gd fmla="*/ 7965 h 8871" name="TY7"/>
                <a:gd fmla="*/ 2284 w 7173" name="TX8"/>
                <a:gd fmla="*/ 7953 h 8871" name="TY8"/>
                <a:gd fmla="*/ 2284 w 7173" name="TX9"/>
                <a:gd fmla="*/ 7953 h 8871" name="TY9"/>
                <a:gd fmla="*/ 2265 w 7173" name="TX10"/>
                <a:gd fmla="*/ 7925 h 8871" name="TY10"/>
                <a:gd fmla="*/ 567 w 7173" name="TX12"/>
                <a:gd fmla="*/ 0 h 8871" name="TY12"/>
                <a:gd fmla="*/ 284 w 7173" name="TX13"/>
                <a:gd fmla="*/ 189 h 8871" name="TY13"/>
                <a:gd fmla="*/ 95 w 7173" name="TX14"/>
                <a:gd fmla="*/ 472 h 8871" name="TY14"/>
                <a:gd fmla="*/ 1 w 7173" name="TX15"/>
                <a:gd fmla="*/ 755 h 8871" name="TY15"/>
                <a:gd fmla="*/ 95 w 7173" name="TX16"/>
                <a:gd fmla="*/ 1038 h 8871" name="TY16"/>
                <a:gd fmla="*/ 190 w 7173" name="TX17"/>
                <a:gd fmla="*/ 1227 h 8871" name="TY17"/>
                <a:gd fmla="*/ 473 w 7173" name="TX18"/>
                <a:gd fmla="*/ 1415 h 8871" name="TY18"/>
                <a:gd fmla="*/ 850 w 7173" name="TX19"/>
                <a:gd fmla="*/ 1321 h 8871" name="TY19"/>
                <a:gd fmla="*/ 661 w 7173" name="TX20"/>
                <a:gd fmla="*/ 1604 h 8871" name="TY20"/>
                <a:gd fmla="*/ 756 w 7173" name="TX21"/>
                <a:gd fmla="*/ 1604 h 8871" name="TY21"/>
                <a:gd fmla="*/ 661 w 7173" name="TX22"/>
                <a:gd fmla="*/ 1793 h 8871" name="TY22"/>
                <a:gd fmla="*/ 661 w 7173" name="TX23"/>
                <a:gd fmla="*/ 1887 h 8871" name="TY23"/>
                <a:gd fmla="*/ 756 w 7173" name="TX24"/>
                <a:gd fmla="*/ 1793 h 8871" name="TY24"/>
                <a:gd fmla="*/ 1510 w 7173" name="TX25"/>
                <a:gd fmla="*/ 1604 h 8871" name="TY25"/>
                <a:gd fmla="*/ 1510 w 7173" name="TX26"/>
                <a:gd fmla="*/ 1604 h 8871" name="TY26"/>
                <a:gd fmla="*/ 1133 w 7173" name="TX27"/>
                <a:gd fmla="*/ 2076 h 8871" name="TY27"/>
                <a:gd fmla="*/ 1322 w 7173" name="TX28"/>
                <a:gd fmla="*/ 2453 h 8871" name="TY28"/>
                <a:gd fmla="*/ 1888 w 7173" name="TX29"/>
                <a:gd fmla="*/ 2830 h 8871" name="TY29"/>
                <a:gd fmla="*/ 3397 w 7173" name="TX30"/>
                <a:gd fmla="*/ 3774 h 8871" name="TY30"/>
                <a:gd fmla="*/ 5001 w 7173" name="TX31"/>
                <a:gd fmla="*/ 4623 h 8871" name="TY31"/>
                <a:gd fmla="*/ 5944 w 7173" name="TX32"/>
                <a:gd fmla="*/ 5095 h 8871" name="TY32"/>
                <a:gd fmla="*/ 5756 w 7173" name="TX33"/>
                <a:gd fmla="*/ 5189 h 8871" name="TY33"/>
                <a:gd fmla="*/ 5378 w 7173" name="TX34"/>
                <a:gd fmla="*/ 5378 h 8871" name="TY34"/>
                <a:gd fmla="*/ 5378 w 7173" name="TX35"/>
                <a:gd fmla="*/ 5283 h 8871" name="TY35"/>
                <a:gd fmla="*/ 5001 w 7173" name="TX36"/>
                <a:gd fmla="*/ 5661 h 8871" name="TY36"/>
                <a:gd fmla="*/ 4623 w 7173" name="TX37"/>
                <a:gd fmla="*/ 5944 h 8871" name="TY37"/>
                <a:gd fmla="*/ 4435 w 7173" name="TX38"/>
                <a:gd fmla="*/ 6321 h 8871" name="TY38"/>
                <a:gd fmla="*/ 4340 w 7173" name="TX39"/>
                <a:gd fmla="*/ 6510 h 8871" name="TY39"/>
                <a:gd fmla="*/ 4435 w 7173" name="TX40"/>
                <a:gd fmla="*/ 6698 h 8871" name="TY40"/>
                <a:gd fmla="*/ 4435 w 7173" name="TX41"/>
                <a:gd fmla="*/ 6698 h 8871" name="TY41"/>
                <a:gd fmla="*/ 4246 w 7173" name="TX42"/>
                <a:gd fmla="*/ 6415 h 8871" name="TY42"/>
                <a:gd fmla="*/ 4057 w 7173" name="TX43"/>
                <a:gd fmla="*/ 6321 h 8871" name="TY43"/>
                <a:gd fmla="*/ 3963 w 7173" name="TX44"/>
                <a:gd fmla="*/ 6415 h 8871" name="TY44"/>
                <a:gd fmla="*/ 3869 w 7173" name="TX45"/>
                <a:gd fmla="*/ 6510 h 8871" name="TY45"/>
                <a:gd fmla="*/ 3680 w 7173" name="TX46"/>
                <a:gd fmla="*/ 6887 h 8871" name="TY46"/>
                <a:gd fmla="*/ 3680 w 7173" name="TX47"/>
                <a:gd fmla="*/ 7076 h 8871" name="TY47"/>
                <a:gd fmla="*/ 3774 w 7173" name="TX48"/>
                <a:gd fmla="*/ 7076 h 8871" name="TY48"/>
                <a:gd fmla="*/ 3680 w 7173" name="TX49"/>
                <a:gd fmla="*/ 7264 h 8871" name="TY49"/>
                <a:gd fmla="*/ 3303 w 7173" name="TX50"/>
                <a:gd fmla="*/ 7453 h 8871" name="TY50"/>
                <a:gd fmla="*/ 2359 w 7173" name="TX51"/>
                <a:gd fmla="*/ 7925 h 8871" name="TY51"/>
                <a:gd fmla="*/ 2284 w 7173" name="TX52"/>
                <a:gd fmla="*/ 7953 h 8871" name="TY52"/>
                <a:gd fmla="*/ 2284 w 7173" name="TX53"/>
                <a:gd fmla="*/ 7953 h 8871" name="TY53"/>
                <a:gd fmla="*/ 2454 w 7173" name="TX54"/>
                <a:gd fmla="*/ 8208 h 8871" name="TY54"/>
                <a:gd fmla="*/ 2642 w 7173" name="TX55"/>
                <a:gd fmla="*/ 8396 h 8871" name="TY55"/>
                <a:gd fmla="*/ 2642 w 7173" name="TX56"/>
                <a:gd fmla="*/ 8302 h 8871" name="TY56"/>
                <a:gd fmla="*/ 2737 w 7173" name="TX57"/>
                <a:gd fmla="*/ 8396 h 8871" name="TY57"/>
                <a:gd fmla="*/ 2831 w 7173" name="TX58"/>
                <a:gd fmla="*/ 8113 h 8871" name="TY58"/>
                <a:gd fmla="*/ 2925 w 7173" name="TX59"/>
                <a:gd fmla="*/ 7925 h 8871" name="TY59"/>
                <a:gd fmla="*/ 3020 w 7173" name="TX60"/>
                <a:gd fmla="*/ 7830 h 8871" name="TY60"/>
                <a:gd fmla="*/ 3397 w 7173" name="TX61"/>
                <a:gd fmla="*/ 7830 h 8871" name="TY61"/>
                <a:gd fmla="*/ 3680 w 7173" name="TX62"/>
                <a:gd fmla="*/ 7736 h 8871" name="TY62"/>
                <a:gd fmla="*/ 3774 w 7173" name="TX63"/>
                <a:gd fmla="*/ 7547 h 8871" name="TY63"/>
                <a:gd fmla="*/ 3869 w 7173" name="TX64"/>
                <a:gd fmla="*/ 7264 h 8871" name="TY64"/>
                <a:gd fmla="*/ 4246 w 7173" name="TX65"/>
                <a:gd fmla="*/ 7453 h 8871" name="TY65"/>
                <a:gd fmla="*/ 4623 w 7173" name="TX66"/>
                <a:gd fmla="*/ 7642 h 8871" name="TY66"/>
                <a:gd fmla="*/ 4718 w 7173" name="TX67"/>
                <a:gd fmla="*/ 7547 h 8871" name="TY67"/>
                <a:gd fmla="*/ 4906 w 7173" name="TX68"/>
                <a:gd fmla="*/ 7359 h 8871" name="TY68"/>
                <a:gd fmla="*/ 5190 w 7173" name="TX69"/>
                <a:gd fmla="*/ 7170 h 8871" name="TY69"/>
                <a:gd fmla="*/ 5095 w 7173" name="TX70"/>
                <a:gd fmla="*/ 7076 h 8871" name="TY70"/>
                <a:gd fmla="*/ 4906 w 7173" name="TX71"/>
                <a:gd fmla="*/ 6793 h 8871" name="TY71"/>
                <a:gd fmla="*/ 4906 w 7173" name="TX72"/>
                <a:gd fmla="*/ 6793 h 8871" name="TY72"/>
                <a:gd fmla="*/ 5095 w 7173" name="TX73"/>
                <a:gd fmla="*/ 6887 h 8871" name="TY73"/>
                <a:gd fmla="*/ 5378 w 7173" name="TX74"/>
                <a:gd fmla="*/ 6793 h 8871" name="TY74"/>
                <a:gd fmla="*/ 5756 w 7173" name="TX75"/>
                <a:gd fmla="*/ 6510 h 8871" name="TY75"/>
                <a:gd fmla="*/ 6322 w 7173" name="TX76"/>
                <a:gd fmla="*/ 6132 h 8871" name="TY76"/>
                <a:gd fmla="*/ 6699 w 7173" name="TX77"/>
                <a:gd fmla="*/ 5566 h 8871" name="TY77"/>
                <a:gd fmla="*/ 7171 w 7173" name="TX78"/>
                <a:gd fmla="*/ 5095 h 8871" name="TY78"/>
                <a:gd fmla="*/ 7076 w 7173" name="TX79"/>
                <a:gd fmla="*/ 4717 h 8871" name="TY79"/>
                <a:gd fmla="*/ 6982 w 7173" name="TX80"/>
                <a:gd fmla="*/ 4434 h 8871" name="TY80"/>
                <a:gd fmla="*/ 6605 w 7173" name="TX81"/>
                <a:gd fmla="*/ 3963 h 8871" name="TY81"/>
                <a:gd fmla="*/ 6133 w 7173" name="TX82"/>
                <a:gd fmla="*/ 3491 h 8871" name="TY82"/>
                <a:gd fmla="*/ 5567 w 7173" name="TX83"/>
                <a:gd fmla="*/ 3113 h 8871" name="TY83"/>
                <a:gd fmla="*/ 4340 w 7173" name="TX84"/>
                <a:gd fmla="*/ 2547 h 8871" name="TY84"/>
                <a:gd fmla="*/ 3208 w 7173" name="TX85"/>
                <a:gd fmla="*/ 1887 h 8871" name="TY85"/>
                <a:gd fmla="*/ 2925 w 7173" name="TX86"/>
                <a:gd fmla="*/ 1698 h 8871" name="TY86"/>
                <a:gd fmla="*/ 2925 w 7173" name="TX87"/>
                <a:gd fmla="*/ 1604 h 8871" name="TY87"/>
                <a:gd fmla="*/ 2925 w 7173" name="TX88"/>
                <a:gd fmla="*/ 1510 h 8871" name="TY88"/>
                <a:gd fmla="*/ 2737 w 7173" name="TX89"/>
                <a:gd fmla="*/ 1698 h 8871" name="TY89"/>
                <a:gd fmla="*/ 2642 w 7173" name="TX90"/>
                <a:gd fmla="*/ 1698 h 8871" name="TY90"/>
                <a:gd fmla="*/ 2642 w 7173" name="TX91"/>
                <a:gd fmla="*/ 1604 h 8871" name="TY91"/>
                <a:gd fmla="*/ 2642 w 7173" name="TX92"/>
                <a:gd fmla="*/ 1510 h 8871" name="TY92"/>
                <a:gd fmla="*/ 2642 w 7173" name="TX93"/>
                <a:gd fmla="*/ 1415 h 8871" name="TY93"/>
                <a:gd fmla="*/ 2454 w 7173" name="TX94"/>
                <a:gd fmla="*/ 1604 h 8871" name="TY94"/>
                <a:gd fmla="*/ 2454 w 7173" name="TX95"/>
                <a:gd fmla="*/ 1698 h 8871" name="TY95"/>
                <a:gd fmla="*/ 2265 w 7173" name="TX96"/>
                <a:gd fmla="*/ 1887 h 8871" name="TY96"/>
                <a:gd fmla="*/ 2265 w 7173" name="TX97"/>
                <a:gd fmla="*/ 1604 h 8871" name="TY97"/>
                <a:gd fmla="*/ 2171 w 7173" name="TX98"/>
                <a:gd fmla="*/ 1415 h 8871" name="TY98"/>
                <a:gd fmla="*/ 1605 w 7173" name="TX99"/>
                <a:gd fmla="*/ 944 h 8871" name="TY99"/>
                <a:gd fmla="*/ 1227 w 7173" name="TX100"/>
                <a:gd fmla="*/ 755 h 8871" name="TY100"/>
                <a:gd fmla="*/ 1039 w 7173" name="TX101"/>
                <a:gd fmla="*/ 472 h 8871" name="TY101"/>
                <a:gd fmla="*/ 850 w 7173" name="TX102"/>
                <a:gd fmla="*/ 283 h 8871" name="TY102"/>
                <a:gd fmla="*/ 944 w 7173" name="TX103"/>
                <a:gd fmla="*/ 0 h 8871" name="TY103"/>
                <a:gd fmla="*/ 2252 w 7173" name="TX105"/>
                <a:gd fmla="*/ 7965 h 8871" name="TY105"/>
                <a:gd fmla="*/ 850 w 7173" name="TX106"/>
                <a:gd fmla="*/ 8491 h 8871" name="TY106"/>
                <a:gd fmla="*/ 756 w 7173" name="TX107"/>
                <a:gd fmla="*/ 8491 h 8871" name="TY107"/>
                <a:gd fmla="*/ 756 w 7173" name="TX108"/>
                <a:gd fmla="*/ 8774 h 8871" name="TY108"/>
                <a:gd fmla="*/ 944 w 7173" name="TX109"/>
                <a:gd fmla="*/ 8868 h 8871" name="TY109"/>
                <a:gd fmla="*/ 1133 w 7173" name="TX110"/>
                <a:gd fmla="*/ 8868 h 8871" name="TY110"/>
                <a:gd fmla="*/ 1605 w 7173" name="TX111"/>
                <a:gd fmla="*/ 8774 h 8871" name="TY111"/>
                <a:gd fmla="*/ 1793 w 7173" name="TX112"/>
                <a:gd fmla="*/ 8679 h 8871" name="TY112"/>
                <a:gd fmla="*/ 2076 w 7173" name="TX113"/>
                <a:gd fmla="*/ 8491 h 8871" name="TY113"/>
                <a:gd fmla="*/ 2171 w 7173" name="TX114"/>
                <a:gd fmla="*/ 8208 h 8871" name="TY114"/>
                <a:gd fmla="*/ 2252 w 7173" name="TX115"/>
                <a:gd fmla="*/ 7965 h 8871" name="TY11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</a:cxnLst>
              <a:rect l="l" t="t" r="r" b="b"/>
              <a:pathLst>
                <a:path w="7173" h="88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275" cy="3111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3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grpSp>
        <p:nvGrpSpPr>
          <p:cNvPr id="643" name="Group 5"/>
          <p:cNvGrpSpPr/>
          <p:nvPr/>
        </p:nvGrpSpPr>
        <p:grpSpPr>
          <a:xfrm rot="0">
            <a:off x="3249295" y="1631950"/>
            <a:ext cx="2108835" cy="1877060"/>
            <a:chOff x="3249295" y="1631950"/>
            <a:chExt cx="2108835" cy="1877060"/>
          </a:xfrm>
        </p:grpSpPr>
        <p:sp>
          <p:nvSpPr>
            <p:cNvPr id="83" name="Rect 0"/>
            <p:cNvSpPr>
              <a:spLocks/>
            </p:cNvSpPr>
            <p:nvPr/>
          </p:nvSpPr>
          <p:spPr>
            <a:xfrm rot="0">
              <a:off x="3249295" y="1631950"/>
              <a:ext cx="2073275" cy="1877060"/>
            </a:xfrm>
            <a:custGeom>
              <a:gdLst>
                <a:gd fmla="*/ 46809 w 73113" name="TX0"/>
                <a:gd fmla="*/ 1210 h 68208" name="TY0"/>
                <a:gd fmla="*/ 46886 w 73113" name="TX1"/>
                <a:gd fmla="*/ 1227 h 68208" name="TY1"/>
                <a:gd fmla="*/ 46886 w 73113" name="TX2"/>
                <a:gd fmla="*/ 1227 h 68208" name="TY2"/>
                <a:gd fmla="*/ 46866 w 73113" name="TX3"/>
                <a:gd fmla="*/ 1215 h 68208" name="TY3"/>
                <a:gd fmla="*/ 46809 w 73113" name="TX4"/>
                <a:gd fmla="*/ 1210 h 68208" name="TY4"/>
                <a:gd fmla="*/ 35754 w 73113" name="TX6"/>
                <a:gd fmla="*/ 1982 h 68208" name="TY6"/>
                <a:gd fmla="*/ 36320 w 73113" name="TX7"/>
                <a:gd fmla="*/ 2170 h 68208" name="TY7"/>
                <a:gd fmla="*/ 36037 w 73113" name="TX8"/>
                <a:gd fmla="*/ 2170 h 68208" name="TY8"/>
                <a:gd fmla="*/ 35660 w 73113" name="TX9"/>
                <a:gd fmla="*/ 2076 h 68208" name="TY9"/>
                <a:gd fmla="*/ 35754 w 73113" name="TX10"/>
                <a:gd fmla="*/ 1982 h 68208" name="TY10"/>
                <a:gd fmla="*/ 42641 w 73113" name="TX12"/>
                <a:gd fmla="*/ 1321 h 68208" name="TY12"/>
                <a:gd fmla="*/ 44622 w 73113" name="TX13"/>
                <a:gd fmla="*/ 1510 h 68208" name="TY13"/>
                <a:gd fmla="*/ 46603 w 73113" name="TX14"/>
                <a:gd fmla="*/ 1793 h 68208" name="TY14"/>
                <a:gd fmla="*/ 46226 w 73113" name="TX15"/>
                <a:gd fmla="*/ 1793 h 68208" name="TY15"/>
                <a:gd fmla="*/ 46320 w 73113" name="TX16"/>
                <a:gd fmla="*/ 1982 h 68208" name="TY16"/>
                <a:gd fmla="*/ 45660 w 73113" name="TX17"/>
                <a:gd fmla="*/ 1793 h 68208" name="TY17"/>
                <a:gd fmla="*/ 44905 w 73113" name="TX18"/>
                <a:gd fmla="*/ 1699 h 68208" name="TY18"/>
                <a:gd fmla="*/ 44905 w 73113" name="TX19"/>
                <a:gd fmla="*/ 1699 h 68208" name="TY19"/>
                <a:gd fmla="*/ 45188 w 73113" name="TX20"/>
                <a:gd fmla="*/ 2076 h 68208" name="TY20"/>
                <a:gd fmla="*/ 45282 w 73113" name="TX21"/>
                <a:gd fmla="*/ 2265 h 68208" name="TY21"/>
                <a:gd fmla="*/ 45094 w 73113" name="TX22"/>
                <a:gd fmla="*/ 2265 h 68208" name="TY22"/>
                <a:gd fmla="*/ 44716 w 73113" name="TX23"/>
                <a:gd fmla="*/ 2170 h 68208" name="TY23"/>
                <a:gd fmla="*/ 43773 w 73113" name="TX24"/>
                <a:gd fmla="*/ 1793 h 68208" name="TY24"/>
                <a:gd fmla="*/ 42641 w 73113" name="TX25"/>
                <a:gd fmla="*/ 1321 h 68208" name="TY25"/>
                <a:gd fmla="*/ 34622 w 73113" name="TX27"/>
                <a:gd fmla="*/ 5095 h 68208" name="TY27"/>
                <a:gd fmla="*/ 34169 w 73113" name="TX28"/>
                <a:gd fmla="*/ 5151 h 68208" name="TY28"/>
                <a:gd fmla="*/ 34169 w 73113" name="TX29"/>
                <a:gd fmla="*/ 5151 h 68208" name="TY29"/>
                <a:gd fmla="*/ 34056 w 73113" name="TX30"/>
                <a:gd fmla="*/ 5189 h 68208" name="TY30"/>
                <a:gd fmla="*/ 34622 w 73113" name="TX31"/>
                <a:gd fmla="*/ 5095 h 68208" name="TY31"/>
                <a:gd fmla="*/ 58490 w 73113" name="TX33"/>
                <a:gd fmla="*/ 6793 h 68208" name="TY33"/>
                <a:gd fmla="*/ 59056 w 73113" name="TX34"/>
                <a:gd fmla="*/ 7453 h 68208" name="TY34"/>
                <a:gd fmla="*/ 59087 w 73113" name="TX35"/>
                <a:gd fmla="*/ 7476 h 68208" name="TY35"/>
                <a:gd fmla="*/ 58490 w 73113" name="TX36"/>
                <a:gd fmla="*/ 6793 h 68208" name="TY36"/>
                <a:gd fmla="*/ 56697 w 73113" name="TX38"/>
                <a:gd fmla="*/ 7736 h 68208" name="TY38"/>
                <a:gd fmla="*/ 57358 w 73113" name="TX39"/>
                <a:gd fmla="*/ 8113 h 68208" name="TY39"/>
                <a:gd fmla="*/ 57075 w 73113" name="TX40"/>
                <a:gd fmla="*/ 8113 h 68208" name="TY40"/>
                <a:gd fmla="*/ 56697 w 73113" name="TX41"/>
                <a:gd fmla="*/ 7736 h 68208" name="TY41"/>
                <a:gd fmla="*/ 59810 w 73113" name="TX43"/>
                <a:gd fmla="*/ 8679 h 68208" name="TY43"/>
                <a:gd fmla="*/ 60087 w 73113" name="TX44"/>
                <a:gd fmla="*/ 8956 h 68208" name="TY44"/>
                <a:gd fmla="*/ 59905 w 73113" name="TX45"/>
                <a:gd fmla="*/ 8774 h 68208" name="TY45"/>
                <a:gd fmla="*/ 59810 w 73113" name="TX46"/>
                <a:gd fmla="*/ 8679 h 68208" name="TY46"/>
                <a:gd fmla="*/ 57546 w 73113" name="TX48"/>
                <a:gd fmla="*/ 8019 h 68208" name="TY48"/>
                <a:gd fmla="*/ 58395 w 73113" name="TX49"/>
                <a:gd fmla="*/ 8774 h 68208" name="TY49"/>
                <a:gd fmla="*/ 59339 w 73113" name="TX50"/>
                <a:gd fmla="*/ 9434 h 68208" name="TY50"/>
                <a:gd fmla="*/ 58490 w 73113" name="TX51"/>
                <a:gd fmla="*/ 8868 h 68208" name="TY51"/>
                <a:gd fmla="*/ 57735 w 73113" name="TX52"/>
                <a:gd fmla="*/ 8208 h 68208" name="TY52"/>
                <a:gd fmla="*/ 57546 w 73113" name="TX53"/>
                <a:gd fmla="*/ 8019 h 68208" name="TY53"/>
                <a:gd fmla="*/ 60282 w 73113" name="TX55"/>
                <a:gd fmla="*/ 9246 h 68208" name="TY55"/>
                <a:gd fmla="*/ 60565 w 73113" name="TX56"/>
                <a:gd fmla="*/ 9812 h 68208" name="TY56"/>
                <a:gd fmla="*/ 60282 w 73113" name="TX57"/>
                <a:gd fmla="*/ 9529 h 68208" name="TY57"/>
                <a:gd fmla="*/ 60282 w 73113" name="TX58"/>
                <a:gd fmla="*/ 9340 h 68208" name="TY58"/>
                <a:gd fmla="*/ 60282 w 73113" name="TX59"/>
                <a:gd fmla="*/ 9246 h 68208" name="TY59"/>
                <a:gd fmla="*/ 59999 w 73113" name="TX61"/>
                <a:gd fmla="*/ 8396 h 68208" name="TY61"/>
                <a:gd fmla="*/ 60659 w 73113" name="TX62"/>
                <a:gd fmla="*/ 8774 h 68208" name="TY62"/>
                <a:gd fmla="*/ 61131 w 73113" name="TX63"/>
                <a:gd fmla="*/ 9340 h 68208" name="TY63"/>
                <a:gd fmla="*/ 61603 w 73113" name="TX64"/>
                <a:gd fmla="*/ 9906 h 68208" name="TY64"/>
                <a:gd fmla="*/ 61886 w 73113" name="TX65"/>
                <a:gd fmla="*/ 10566 h 68208" name="TY65"/>
                <a:gd fmla="*/ 60942 w 73113" name="TX66"/>
                <a:gd fmla="*/ 9434 h 68208" name="TY66"/>
                <a:gd fmla="*/ 61320 w 73113" name="TX67"/>
                <a:gd fmla="*/ 10095 h 68208" name="TY67"/>
                <a:gd fmla="*/ 59999 w 73113" name="TX68"/>
                <a:gd fmla="*/ 8396 h 68208" name="TY68"/>
                <a:gd fmla="*/ 63773 w 73113" name="TX70"/>
                <a:gd fmla="*/ 11132 h 68208" name="TY70"/>
                <a:gd fmla="*/ 64537 w 73113" name="TX71"/>
                <a:gd fmla="*/ 12278 h 68208" name="TY71"/>
                <a:gd fmla="*/ 64622 w 73113" name="TX72"/>
                <a:gd fmla="*/ 12359 h 68208" name="TY72"/>
                <a:gd fmla="*/ 63773 w 73113" name="TX73"/>
                <a:gd fmla="*/ 11132 h 68208" name="TY73"/>
                <a:gd fmla="*/ 65093 w 73113" name="TX75"/>
                <a:gd fmla="*/ 14528 h 68208" name="TY75"/>
                <a:gd fmla="*/ 65376 w 73113" name="TX76"/>
                <a:gd fmla="*/ 15189 h 68208" name="TY76"/>
                <a:gd fmla="*/ 65659 w 73113" name="TX77"/>
                <a:gd fmla="*/ 15755 h 68208" name="TY77"/>
                <a:gd fmla="*/ 66037 w 73113" name="TX78"/>
                <a:gd fmla="*/ 16981 h 68208" name="TY78"/>
                <a:gd fmla="*/ 65659 w 73113" name="TX79"/>
                <a:gd fmla="*/ 16321 h 68208" name="TY79"/>
                <a:gd fmla="*/ 65282 w 73113" name="TX80"/>
                <a:gd fmla="*/ 15377 h 68208" name="TY80"/>
                <a:gd fmla="*/ 65093 w 73113" name="TX81"/>
                <a:gd fmla="*/ 14528 h 68208" name="TY81"/>
                <a:gd fmla="*/ 65093 w 73113" name="TX83"/>
                <a:gd fmla="*/ 16321 h 68208" name="TY83"/>
                <a:gd fmla="*/ 65565 w 73113" name="TX84"/>
                <a:gd fmla="*/ 16698 h 68208" name="TY84"/>
                <a:gd fmla="*/ 65942 w 73113" name="TX85"/>
                <a:gd fmla="*/ 17076 h 68208" name="TY85"/>
                <a:gd fmla="*/ 66320 w 73113" name="TX86"/>
                <a:gd fmla="*/ 17547 h 68208" name="TY86"/>
                <a:gd fmla="*/ 66414 w 73113" name="TX87"/>
                <a:gd fmla="*/ 17830 h 68208" name="TY87"/>
                <a:gd fmla="*/ 66508 w 73113" name="TX88"/>
                <a:gd fmla="*/ 18113 h 68208" name="TY88"/>
                <a:gd fmla="*/ 65848 w 73113" name="TX89"/>
                <a:gd fmla="*/ 17170 h 68208" name="TY89"/>
                <a:gd fmla="*/ 65093 w 73113" name="TX90"/>
                <a:gd fmla="*/ 16321 h 68208" name="TY90"/>
                <a:gd fmla="*/ 72074 w 73113" name="TX92"/>
                <a:gd fmla="*/ 36226 h 68208" name="TY92"/>
                <a:gd fmla="*/ 71791 w 73113" name="TX93"/>
                <a:gd fmla="*/ 37547 h 68208" name="TY93"/>
                <a:gd fmla="*/ 71603 w 73113" name="TX94"/>
                <a:gd fmla="*/ 38773 h 68208" name="TY94"/>
                <a:gd fmla="*/ 71320 w 73113" name="TX95"/>
                <a:gd fmla="*/ 40000 h 68208" name="TY95"/>
                <a:gd fmla="*/ 70754 w 73113" name="TX96"/>
                <a:gd fmla="*/ 41509 h 68208" name="TY96"/>
                <a:gd fmla="*/ 70942 w 73113" name="TX97"/>
                <a:gd fmla="*/ 40283 h 68208" name="TY97"/>
                <a:gd fmla="*/ 71225 w 73113" name="TX98"/>
                <a:gd fmla="*/ 38962 h 68208" name="TY98"/>
                <a:gd fmla="*/ 72074 w 73113" name="TX99"/>
                <a:gd fmla="*/ 36226 h 68208" name="TY99"/>
                <a:gd fmla="*/ 69150 w 73113" name="TX101"/>
                <a:gd fmla="*/ 44433 h 68208" name="TY101"/>
                <a:gd fmla="*/ 68867 w 73113" name="TX102"/>
                <a:gd fmla="*/ 44905 h 68208" name="TY102"/>
                <a:gd fmla="*/ 68584 w 73113" name="TX103"/>
                <a:gd fmla="*/ 45377 h 68208" name="TY103"/>
                <a:gd fmla="*/ 68206 w 73113" name="TX104"/>
                <a:gd fmla="*/ 45754 h 68208" name="TY104"/>
                <a:gd fmla="*/ 67923 w 73113" name="TX105"/>
                <a:gd fmla="*/ 46132 h 68208" name="TY105"/>
                <a:gd fmla="*/ 68112 w 73113" name="TX106"/>
                <a:gd fmla="*/ 45754 h 68208" name="TY106"/>
                <a:gd fmla="*/ 68678 w 73113" name="TX107"/>
                <a:gd fmla="*/ 45188 h 68208" name="TY107"/>
                <a:gd fmla="*/ 69150 w 73113" name="TX108"/>
                <a:gd fmla="*/ 44433 h 68208" name="TY108"/>
                <a:gd fmla="*/ 67357 w 73113" name="TX110"/>
                <a:gd fmla="*/ 47830 h 68208" name="TY110"/>
                <a:gd fmla="*/ 66886 w 73113" name="TX111"/>
                <a:gd fmla="*/ 48584 h 68208" name="TY111"/>
                <a:gd fmla="*/ 66508 w 73113" name="TX112"/>
                <a:gd fmla="*/ 48867 h 68208" name="TY112"/>
                <a:gd fmla="*/ 66414 w 73113" name="TX113"/>
                <a:gd fmla="*/ 48867 h 68208" name="TY113"/>
                <a:gd fmla="*/ 66414 w 73113" name="TX114"/>
                <a:gd fmla="*/ 48773 h 68208" name="TY114"/>
                <a:gd fmla="*/ 66886 w 73113" name="TX115"/>
                <a:gd fmla="*/ 48301 h 68208" name="TY115"/>
                <a:gd fmla="*/ 67357 w 73113" name="TX116"/>
                <a:gd fmla="*/ 47830 h 68208" name="TY116"/>
                <a:gd fmla="*/ 65093 w 73113" name="TX118"/>
                <a:gd fmla="*/ 48396 h 68208" name="TY118"/>
                <a:gd fmla="*/ 65376 w 73113" name="TX119"/>
                <a:gd fmla="*/ 48490 h 68208" name="TY119"/>
                <a:gd fmla="*/ 64905 w 73113" name="TX120"/>
                <a:gd fmla="*/ 49056 h 68208" name="TY120"/>
                <a:gd fmla="*/ 64622 w 73113" name="TX121"/>
                <a:gd fmla="*/ 49528 h 68208" name="TY121"/>
                <a:gd fmla="*/ 64244 w 73113" name="TX122"/>
                <a:gd fmla="*/ 49811 h 68208" name="TY122"/>
                <a:gd fmla="*/ 64244 w 73113" name="TX123"/>
                <a:gd fmla="*/ 49905 h 68208" name="TY123"/>
                <a:gd fmla="*/ 64056 w 73113" name="TX124"/>
                <a:gd fmla="*/ 49905 h 68208" name="TY124"/>
                <a:gd fmla="*/ 64056 w 73113" name="TX125"/>
                <a:gd fmla="*/ 49811 h 68208" name="TY125"/>
                <a:gd fmla="*/ 64433 w 73113" name="TX126"/>
                <a:gd fmla="*/ 49150 h 68208" name="TY126"/>
                <a:gd fmla="*/ 64622 w 73113" name="TX127"/>
                <a:gd fmla="*/ 48867 h 68208" name="TY127"/>
                <a:gd fmla="*/ 64905 w 73113" name="TX128"/>
                <a:gd fmla="*/ 48584 h 68208" name="TY128"/>
                <a:gd fmla="*/ 65093 w 73113" name="TX129"/>
                <a:gd fmla="*/ 48396 h 68208" name="TY129"/>
                <a:gd fmla="*/ 6981 w 73113" name="TX131"/>
                <a:gd fmla="*/ 52452 h 68208" name="TY131"/>
                <a:gd fmla="*/ 7170 w 73113" name="TX132"/>
                <a:gd fmla="*/ 53112 h 68208" name="TY132"/>
                <a:gd fmla="*/ 7075 w 73113" name="TX133"/>
                <a:gd fmla="*/ 53018 h 68208" name="TY133"/>
                <a:gd fmla="*/ 6981 w 73113" name="TX134"/>
                <a:gd fmla="*/ 52641 h 68208" name="TY134"/>
                <a:gd fmla="*/ 6981 w 73113" name="TX135"/>
                <a:gd fmla="*/ 52452 h 68208" name="TY135"/>
                <a:gd fmla="*/ 7736 w 73113" name="TX137"/>
                <a:gd fmla="*/ 54339 h 68208" name="TY137"/>
                <a:gd fmla="*/ 7641 w 73113" name="TX138"/>
                <a:gd fmla="*/ 54433 h 68208" name="TY138"/>
                <a:gd fmla="*/ 7641 w 73113" name="TX139"/>
                <a:gd fmla="*/ 54339 h 68208" name="TY139"/>
                <a:gd fmla="*/ 61225 w 73113" name="TX141"/>
                <a:gd fmla="*/ 55094 h 68208" name="TY141"/>
                <a:gd fmla="*/ 61037 w 73113" name="TX142"/>
                <a:gd fmla="*/ 55377 h 68208" name="TY142"/>
                <a:gd fmla="*/ 60754 w 73113" name="TX143"/>
                <a:gd fmla="*/ 55471 h 68208" name="TY143"/>
                <a:gd fmla="*/ 60754 w 73113" name="TX144"/>
                <a:gd fmla="*/ 55471 h 68208" name="TY144"/>
                <a:gd fmla="*/ 60942 w 73113" name="TX145"/>
                <a:gd fmla="*/ 55282 h 68208" name="TY145"/>
                <a:gd fmla="*/ 61225 w 73113" name="TX146"/>
                <a:gd fmla="*/ 55094 h 68208" name="TY146"/>
                <a:gd fmla="*/ 6132 w 73113" name="TX148"/>
                <a:gd fmla="*/ 53867 h 68208" name="TY148"/>
                <a:gd fmla="*/ 7358 w 73113" name="TX149"/>
                <a:gd fmla="*/ 55377 h 68208" name="TY149"/>
                <a:gd fmla="*/ 7641 w 73113" name="TX150"/>
                <a:gd fmla="*/ 55471 h 68208" name="TY150"/>
                <a:gd fmla="*/ 7641 w 73113" name="TX151"/>
                <a:gd fmla="*/ 55471 h 68208" name="TY151"/>
                <a:gd fmla="*/ 7641 w 73113" name="TX152"/>
                <a:gd fmla="*/ 55471 h 68208" name="TY152"/>
                <a:gd fmla="*/ 7830 w 73113" name="TX153"/>
                <a:gd fmla="*/ 55565 h 68208" name="TY153"/>
                <a:gd fmla="*/ 8302 w 73113" name="TX154"/>
                <a:gd fmla="*/ 56414 h 68208" name="TY154"/>
                <a:gd fmla="*/ 7170 w 73113" name="TX155"/>
                <a:gd fmla="*/ 55471 h 68208" name="TY155"/>
                <a:gd fmla="*/ 6509 w 73113" name="TX156"/>
                <a:gd fmla="*/ 54622 h 68208" name="TY156"/>
                <a:gd fmla="*/ 6226 w 73113" name="TX157"/>
                <a:gd fmla="*/ 54245 h 68208" name="TY157"/>
                <a:gd fmla="*/ 6132 w 73113" name="TX158"/>
                <a:gd fmla="*/ 53867 h 68208" name="TY158"/>
                <a:gd fmla="*/ 9056 w 73113" name="TX160"/>
                <a:gd fmla="*/ 56414 h 68208" name="TY160"/>
                <a:gd fmla="*/ 9245 w 73113" name="TX161"/>
                <a:gd fmla="*/ 56509 h 68208" name="TY161"/>
                <a:gd fmla="*/ 9151 w 73113" name="TX162"/>
                <a:gd fmla="*/ 56509 h 68208" name="TY162"/>
                <a:gd fmla="*/ 9056 w 73113" name="TX163"/>
                <a:gd fmla="*/ 56414 h 68208" name="TY163"/>
                <a:gd fmla="*/ 10472 w 73113" name="TX165"/>
                <a:gd fmla="*/ 56980 h 68208" name="TY165"/>
                <a:gd fmla="*/ 11321 w 73113" name="TX166"/>
                <a:gd fmla="*/ 57358 h 68208" name="TY166"/>
                <a:gd fmla="*/ 11887 w 73113" name="TX167"/>
                <a:gd fmla="*/ 57735 h 68208" name="TY167"/>
                <a:gd fmla="*/ 12264 w 73113" name="TX168"/>
                <a:gd fmla="*/ 58018 h 68208" name="TY168"/>
                <a:gd fmla="*/ 11604 w 73113" name="TX169"/>
                <a:gd fmla="*/ 57641 h 68208" name="TY169"/>
                <a:gd fmla="*/ 11604 w 73113" name="TX170"/>
                <a:gd fmla="*/ 57641 h 68208" name="TY170"/>
                <a:gd fmla="*/ 11792 w 73113" name="TX171"/>
                <a:gd fmla="*/ 58112 h 68208" name="TY171"/>
                <a:gd fmla="*/ 11604 w 73113" name="TX172"/>
                <a:gd fmla="*/ 58018 h 68208" name="TY172"/>
                <a:gd fmla="*/ 11132 w 73113" name="TX173"/>
                <a:gd fmla="*/ 57452 h 68208" name="TY173"/>
                <a:gd fmla="*/ 10849 w 73113" name="TX174"/>
                <a:gd fmla="*/ 57169 h 68208" name="TY174"/>
                <a:gd fmla="*/ 10472 w 73113" name="TX175"/>
                <a:gd fmla="*/ 56980 h 68208" name="TY175"/>
                <a:gd fmla="*/ 18019 w 73113" name="TX177"/>
                <a:gd fmla="*/ 59433 h 68208" name="TY177"/>
                <a:gd fmla="*/ 18773 w 73113" name="TX178"/>
                <a:gd fmla="*/ 59810 h 68208" name="TY178"/>
                <a:gd fmla="*/ 19528 w 73113" name="TX179"/>
                <a:gd fmla="*/ 60376 h 68208" name="TY179"/>
                <a:gd fmla="*/ 19056 w 73113" name="TX180"/>
                <a:gd fmla="*/ 60282 h 68208" name="TY180"/>
                <a:gd fmla="*/ 18962 w 73113" name="TX181"/>
                <a:gd fmla="*/ 60188 h 68208" name="TY181"/>
                <a:gd fmla="*/ 18490 w 73113" name="TX182"/>
                <a:gd fmla="*/ 59810 h 68208" name="TY182"/>
                <a:gd fmla="*/ 18019 w 73113" name="TX183"/>
                <a:gd fmla="*/ 59433 h 68208" name="TY183"/>
                <a:gd fmla="*/ 14528 w 73113" name="TX185"/>
                <a:gd fmla="*/ 59999 h 68208" name="TY185"/>
                <a:gd fmla="*/ 14717 w 73113" name="TX186"/>
                <a:gd fmla="*/ 60093 h 68208" name="TY186"/>
                <a:gd fmla="*/ 14905 w 73113" name="TX187"/>
                <a:gd fmla="*/ 60188 h 68208" name="TY187"/>
                <a:gd fmla="*/ 15188 w 73113" name="TX188"/>
                <a:gd fmla="*/ 60471 h 68208" name="TY188"/>
                <a:gd fmla="*/ 15283 w 73113" name="TX189"/>
                <a:gd fmla="*/ 60565 h 68208" name="TY189"/>
                <a:gd fmla="*/ 15188 w 73113" name="TX190"/>
                <a:gd fmla="*/ 60565 h 68208" name="TY190"/>
                <a:gd fmla="*/ 14528 w 73113" name="TX191"/>
                <a:gd fmla="*/ 59999 h 68208" name="TY191"/>
                <a:gd fmla="*/ 49339 w 73113" name="TX193"/>
                <a:gd fmla="*/ 60188 h 68208" name="TY193"/>
                <a:gd fmla="*/ 48395 w 73113" name="TX194"/>
                <a:gd fmla="*/ 60565 h 68208" name="TY194"/>
                <a:gd fmla="*/ 47924 w 73113" name="TX195"/>
                <a:gd fmla="*/ 60754 h 68208" name="TY195"/>
                <a:gd fmla="*/ 47452 w 73113" name="TX196"/>
                <a:gd fmla="*/ 60754 h 68208" name="TY196"/>
                <a:gd fmla="*/ 47924 w 73113" name="TX197"/>
                <a:gd fmla="*/ 60471 h 68208" name="TY197"/>
                <a:gd fmla="*/ 48301 w 73113" name="TX198"/>
                <a:gd fmla="*/ 60282 h 68208" name="TY198"/>
                <a:gd fmla="*/ 49056 w 73113" name="TX199"/>
                <a:gd fmla="*/ 60188 h 68208" name="TY199"/>
                <a:gd fmla="*/ 19245 w 73113" name="TX201"/>
                <a:gd fmla="*/ 60565 h 68208" name="TY201"/>
                <a:gd fmla="*/ 19811 w 73113" name="TX202"/>
                <a:gd fmla="*/ 60659 h 68208" name="TY202"/>
                <a:gd fmla="*/ 20566 w 73113" name="TX203"/>
                <a:gd fmla="*/ 61037 h 68208" name="TY203"/>
                <a:gd fmla="*/ 20566 w 73113" name="TX204"/>
                <a:gd fmla="*/ 61037 h 68208" name="TY204"/>
                <a:gd fmla="*/ 19811 w 73113" name="TX205"/>
                <a:gd fmla="*/ 60848 h 68208" name="TY205"/>
                <a:gd fmla="*/ 19245 w 73113" name="TX206"/>
                <a:gd fmla="*/ 60565 h 68208" name="TY206"/>
                <a:gd fmla="*/ 47075 w 73113" name="TX208"/>
                <a:gd fmla="*/ 61226 h 68208" name="TY208"/>
                <a:gd fmla="*/ 46792 w 73113" name="TX209"/>
                <a:gd fmla="*/ 61414 h 68208" name="TY209"/>
                <a:gd fmla="*/ 46697 w 73113" name="TX210"/>
                <a:gd fmla="*/ 61509 h 68208" name="TY210"/>
                <a:gd fmla="*/ 46792 w 73113" name="TX211"/>
                <a:gd fmla="*/ 61603 h 68208" name="TY211"/>
                <a:gd fmla="*/ 47263 w 73113" name="TX212"/>
                <a:gd fmla="*/ 61603 h 68208" name="TY212"/>
                <a:gd fmla="*/ 47641 w 73113" name="TX213"/>
                <a:gd fmla="*/ 61509 h 68208" name="TY213"/>
                <a:gd fmla="*/ 46886 w 73113" name="TX214"/>
                <a:gd fmla="*/ 61792 h 68208" name="TY214"/>
                <a:gd fmla="*/ 46131 w 73113" name="TX215"/>
                <a:gd fmla="*/ 61886 h 68208" name="TY215"/>
                <a:gd fmla="*/ 46131 w 73113" name="TX216"/>
                <a:gd fmla="*/ 61980 h 68208" name="TY216"/>
                <a:gd fmla="*/ 46037 w 73113" name="TX217"/>
                <a:gd fmla="*/ 61980 h 68208" name="TY217"/>
                <a:gd fmla="*/ 45660 w 73113" name="TX218"/>
                <a:gd fmla="*/ 61697 h 68208" name="TY218"/>
                <a:gd fmla="*/ 46320 w 73113" name="TX219"/>
                <a:gd fmla="*/ 61320 h 68208" name="TY219"/>
                <a:gd fmla="*/ 47075 w 73113" name="TX220"/>
                <a:gd fmla="*/ 61226 h 68208" name="TY220"/>
                <a:gd fmla="*/ 24151 w 73113" name="TX222"/>
                <a:gd fmla="*/ 63678 h 68208" name="TY222"/>
                <a:gd fmla="*/ 24905 w 73113" name="TX223"/>
                <a:gd fmla="*/ 63961 h 68208" name="TY223"/>
                <a:gd fmla="*/ 25754 w 73113" name="TX224"/>
                <a:gd fmla="*/ 64244 h 68208" name="TY224"/>
                <a:gd fmla="*/ 25188 w 73113" name="TX225"/>
                <a:gd fmla="*/ 64244 h 68208" name="TY225"/>
                <a:gd fmla="*/ 24151 w 73113" name="TX226"/>
                <a:gd fmla="*/ 64150 h 68208" name="TY226"/>
                <a:gd fmla="*/ 23773 w 73113" name="TX227"/>
                <a:gd fmla="*/ 64056 h 68208" name="TY227"/>
                <a:gd fmla="*/ 23585 w 73113" name="TX228"/>
                <a:gd fmla="*/ 63961 h 68208" name="TY228"/>
                <a:gd fmla="*/ 23585 w 73113" name="TX229"/>
                <a:gd fmla="*/ 63867 h 68208" name="TY229"/>
                <a:gd fmla="*/ 23585 w 73113" name="TX230"/>
                <a:gd fmla="*/ 63773 h 68208" name="TY230"/>
                <a:gd fmla="*/ 24151 w 73113" name="TX231"/>
                <a:gd fmla="*/ 63678 h 68208" name="TY231"/>
                <a:gd fmla="*/ 34811 w 73113" name="TX233"/>
                <a:gd fmla="*/ 64622 h 68208" name="TY233"/>
                <a:gd fmla="*/ 35094 w 73113" name="TX234"/>
                <a:gd fmla="*/ 64810 h 68208" name="TY234"/>
                <a:gd fmla="*/ 35377 w 73113" name="TX235"/>
                <a:gd fmla="*/ 64905 h 68208" name="TY235"/>
                <a:gd fmla="*/ 34622 w 73113" name="TX236"/>
                <a:gd fmla="*/ 64999 h 68208" name="TY236"/>
                <a:gd fmla="*/ 34056 w 73113" name="TX237"/>
                <a:gd fmla="*/ 64999 h 68208" name="TY237"/>
                <a:gd fmla="*/ 34056 w 73113" name="TX238"/>
                <a:gd fmla="*/ 64905 h 68208" name="TY238"/>
                <a:gd fmla="*/ 34811 w 73113" name="TX239"/>
                <a:gd fmla="*/ 64622 h 68208" name="TY239"/>
                <a:gd fmla="*/ 46414 w 73113" name="TX241"/>
                <a:gd fmla="*/ 63773 h 68208" name="TY241"/>
                <a:gd fmla="*/ 46131 w 73113" name="TX242"/>
                <a:gd fmla="*/ 64056 h 68208" name="TY242"/>
                <a:gd fmla="*/ 44433 w 73113" name="TX243"/>
                <a:gd fmla="*/ 64716 h 68208" name="TY243"/>
                <a:gd fmla="*/ 43962 w 73113" name="TX244"/>
                <a:gd fmla="*/ 64905 h 68208" name="TY244"/>
                <a:gd fmla="*/ 44150 w 73113" name="TX245"/>
                <a:gd fmla="*/ 64810 h 68208" name="TY245"/>
                <a:gd fmla="*/ 42641 w 73113" name="TX246"/>
                <a:gd fmla="*/ 64999 h 68208" name="TY246"/>
                <a:gd fmla="*/ 42924 w 73113" name="TX247"/>
                <a:gd fmla="*/ 64810 h 68208" name="TY247"/>
                <a:gd fmla="*/ 43207 w 73113" name="TX248"/>
                <a:gd fmla="*/ 64622 h 68208" name="TY248"/>
                <a:gd fmla="*/ 42358 w 73113" name="TX249"/>
                <a:gd fmla="*/ 64905 h 68208" name="TY249"/>
                <a:gd fmla="*/ 43113 w 73113" name="TX250"/>
                <a:gd fmla="*/ 64622 h 68208" name="TY250"/>
                <a:gd fmla="*/ 45377 w 73113" name="TX251"/>
                <a:gd fmla="*/ 63867 h 68208" name="TY251"/>
                <a:gd fmla="*/ 44999 w 73113" name="TX252"/>
                <a:gd fmla="*/ 64150 h 68208" name="TY252"/>
                <a:gd fmla="*/ 44622 w 73113" name="TX253"/>
                <a:gd fmla="*/ 64433 h 68208" name="TY253"/>
                <a:gd fmla="*/ 46414 w 73113" name="TX254"/>
                <a:gd fmla="*/ 63773 h 68208" name="TY254"/>
                <a:gd fmla="*/ 39905 w 73113" name="TX256"/>
                <a:gd fmla="*/ 64622 h 68208" name="TY256"/>
                <a:gd fmla="*/ 39811 w 73113" name="TX257"/>
                <a:gd fmla="*/ 64716 h 68208" name="TY257"/>
                <a:gd fmla="*/ 39622 w 73113" name="TX258"/>
                <a:gd fmla="*/ 64810 h 68208" name="TY258"/>
                <a:gd fmla="*/ 38962 w 73113" name="TX259"/>
                <a:gd fmla="*/ 64999 h 68208" name="TY259"/>
                <a:gd fmla="*/ 38207 w 73113" name="TX260"/>
                <a:gd fmla="*/ 65093 h 68208" name="TY260"/>
                <a:gd fmla="*/ 37641 w 73113" name="TX261"/>
                <a:gd fmla="*/ 65093 h 68208" name="TY261"/>
                <a:gd fmla="*/ 39056 w 73113" name="TX262"/>
                <a:gd fmla="*/ 64810 h 68208" name="TY262"/>
                <a:gd fmla="*/ 39528 w 73113" name="TX263"/>
                <a:gd fmla="*/ 64716 h 68208" name="TY263"/>
                <a:gd fmla="*/ 39905 w 73113" name="TX264"/>
                <a:gd fmla="*/ 64622 h 68208" name="TY264"/>
                <a:gd fmla="*/ 42829 w 73113" name="TX266"/>
                <a:gd fmla="*/ 64056 h 68208" name="TY266"/>
                <a:gd fmla="*/ 42452 w 73113" name="TX267"/>
                <a:gd fmla="*/ 64244 h 68208" name="TY267"/>
                <a:gd fmla="*/ 42263 w 73113" name="TX268"/>
                <a:gd fmla="*/ 64433 h 68208" name="TY268"/>
                <a:gd fmla="*/ 41980 w 73113" name="TX269"/>
                <a:gd fmla="*/ 64622 h 68208" name="TY269"/>
                <a:gd fmla="*/ 41886 w 73113" name="TX270"/>
                <a:gd fmla="*/ 64999 h 68208" name="TY270"/>
                <a:gd fmla="*/ 42263 w 73113" name="TX271"/>
                <a:gd fmla="*/ 64999 h 68208" name="TY271"/>
                <a:gd fmla="*/ 40094 w 73113" name="TX272"/>
                <a:gd fmla="*/ 65282 h 68208" name="TY272"/>
                <a:gd fmla="*/ 40848 w 73113" name="TX273"/>
                <a:gd fmla="*/ 64999 h 68208" name="TY273"/>
                <a:gd fmla="*/ 41131 w 73113" name="TX274"/>
                <a:gd fmla="*/ 64810 h 68208" name="TY274"/>
                <a:gd fmla="*/ 41131 w 73113" name="TX275"/>
                <a:gd fmla="*/ 64716 h 68208" name="TY275"/>
                <a:gd fmla="*/ 41037 w 73113" name="TX276"/>
                <a:gd fmla="*/ 64622 h 68208" name="TY276"/>
                <a:gd fmla="*/ 40754 w 73113" name="TX277"/>
                <a:gd fmla="*/ 64622 h 68208" name="TY277"/>
                <a:gd fmla="*/ 40282 w 73113" name="TX278"/>
                <a:gd fmla="*/ 64527 h 68208" name="TY278"/>
                <a:gd fmla="*/ 40188 w 73113" name="TX279"/>
                <a:gd fmla="*/ 64433 h 68208" name="TY279"/>
                <a:gd fmla="*/ 41509 w 73113" name="TX280"/>
                <a:gd fmla="*/ 64339 h 68208" name="TY280"/>
                <a:gd fmla="*/ 42829 w 73113" name="TX281"/>
                <a:gd fmla="*/ 64056 h 68208" name="TY281"/>
                <a:gd fmla="*/ 15660 w 73113" name="TX283"/>
                <a:gd fmla="*/ 60376 h 68208" name="TY283"/>
                <a:gd fmla="*/ 16887 w 73113" name="TX284"/>
                <a:gd fmla="*/ 61131 h 68208" name="TY284"/>
                <a:gd fmla="*/ 17924 w 73113" name="TX285"/>
                <a:gd fmla="*/ 62075 h 68208" name="TY285"/>
                <a:gd fmla="*/ 17924 w 73113" name="TX286"/>
                <a:gd fmla="*/ 61792 h 68208" name="TY286"/>
                <a:gd fmla="*/ 17830 w 73113" name="TX287"/>
                <a:gd fmla="*/ 61603 h 68208" name="TY287"/>
                <a:gd fmla="*/ 19056 w 73113" name="TX288"/>
                <a:gd fmla="*/ 61980 h 68208" name="TY288"/>
                <a:gd fmla="*/ 20283 w 73113" name="TX289"/>
                <a:gd fmla="*/ 62358 h 68208" name="TY289"/>
                <a:gd fmla="*/ 20849 w 73113" name="TX290"/>
                <a:gd fmla="*/ 62546 h 68208" name="TY290"/>
                <a:gd fmla="*/ 21415 w 73113" name="TX291"/>
                <a:gd fmla="*/ 62735 h 68208" name="TY291"/>
                <a:gd fmla="*/ 21886 w 73113" name="TX292"/>
                <a:gd fmla="*/ 63018 h 68208" name="TY292"/>
                <a:gd fmla="*/ 22358 w 73113" name="TX293"/>
                <a:gd fmla="*/ 63395 h 68208" name="TY293"/>
                <a:gd fmla="*/ 21509 w 73113" name="TX294"/>
                <a:gd fmla="*/ 63301 h 68208" name="TY294"/>
                <a:gd fmla="*/ 22547 w 73113" name="TX295"/>
                <a:gd fmla="*/ 63867 h 68208" name="TY295"/>
                <a:gd fmla="*/ 23868 w 73113" name="TX296"/>
                <a:gd fmla="*/ 64339 h 68208" name="TY296"/>
                <a:gd fmla="*/ 25471 w 73113" name="TX297"/>
                <a:gd fmla="*/ 64905 h 68208" name="TY297"/>
                <a:gd fmla="*/ 27169 w 73113" name="TX298"/>
                <a:gd fmla="*/ 65282 h 68208" name="TY298"/>
                <a:gd fmla="*/ 26603 w 73113" name="TX299"/>
                <a:gd fmla="*/ 65282 h 68208" name="TY299"/>
                <a:gd fmla="*/ 27075 w 73113" name="TX300"/>
                <a:gd fmla="*/ 65942 h 68208" name="TY300"/>
                <a:gd fmla="*/ 26886 w 73113" name="TX301"/>
                <a:gd fmla="*/ 65942 h 68208" name="TY301"/>
                <a:gd fmla="*/ 26603 w 73113" name="TX302"/>
                <a:gd fmla="*/ 65848 h 68208" name="TY302"/>
                <a:gd fmla="*/ 25849 w 73113" name="TX303"/>
                <a:gd fmla="*/ 65659 h 68208" name="TY303"/>
                <a:gd fmla="*/ 25283 w 73113" name="TX304"/>
                <a:gd fmla="*/ 65471 h 68208" name="TY304"/>
                <a:gd fmla="*/ 25188 w 73113" name="TX305"/>
                <a:gd fmla="*/ 65376 h 68208" name="TY305"/>
                <a:gd fmla="*/ 25754 w 73113" name="TX306"/>
                <a:gd fmla="*/ 65376 h 68208" name="TY306"/>
                <a:gd fmla="*/ 26226 w 73113" name="TX307"/>
                <a:gd fmla="*/ 65471 h 68208" name="TY307"/>
                <a:gd fmla="*/ 26320 w 73113" name="TX308"/>
                <a:gd fmla="*/ 65282 h 68208" name="TY308"/>
                <a:gd fmla="*/ 26320 w 73113" name="TX309"/>
                <a:gd fmla="*/ 65188 h 68208" name="TY309"/>
                <a:gd fmla="*/ 26226 w 73113" name="TX310"/>
                <a:gd fmla="*/ 65093 h 68208" name="TY310"/>
                <a:gd fmla="*/ 25660 w 73113" name="TX311"/>
                <a:gd fmla="*/ 65093 h 68208" name="TY311"/>
                <a:gd fmla="*/ 25188 w 73113" name="TX312"/>
                <a:gd fmla="*/ 65188 h 68208" name="TY312"/>
                <a:gd fmla="*/ 24528 w 73113" name="TX313"/>
                <a:gd fmla="*/ 65376 h 68208" name="TY313"/>
                <a:gd fmla="*/ 24528 w 73113" name="TX314"/>
                <a:gd fmla="*/ 65376 h 68208" name="TY314"/>
                <a:gd fmla="*/ 25000 w 73113" name="TX315"/>
                <a:gd fmla="*/ 65093 h 68208" name="TY315"/>
                <a:gd fmla="*/ 23679 w 73113" name="TX316"/>
                <a:gd fmla="*/ 64905 h 68208" name="TY316"/>
                <a:gd fmla="*/ 22547 w 73113" name="TX317"/>
                <a:gd fmla="*/ 64716 h 68208" name="TY317"/>
                <a:gd fmla="*/ 21603 w 73113" name="TX318"/>
                <a:gd fmla="*/ 64339 h 68208" name="TY318"/>
                <a:gd fmla="*/ 20660 w 73113" name="TX319"/>
                <a:gd fmla="*/ 63867 h 68208" name="TY319"/>
                <a:gd fmla="*/ 20943 w 73113" name="TX320"/>
                <a:gd fmla="*/ 63867 h 68208" name="TY320"/>
                <a:gd fmla="*/ 20377 w 73113" name="TX321"/>
                <a:gd fmla="*/ 63773 h 68208" name="TY321"/>
                <a:gd fmla="*/ 19339 w 73113" name="TX322"/>
                <a:gd fmla="*/ 63678 h 68208" name="TY322"/>
                <a:gd fmla="*/ 18868 w 73113" name="TX323"/>
                <a:gd fmla="*/ 63490 h 68208" name="TY323"/>
                <a:gd fmla="*/ 18396 w 73113" name="TX324"/>
                <a:gd fmla="*/ 63301 h 68208" name="TY324"/>
                <a:gd fmla="*/ 18585 w 73113" name="TX325"/>
                <a:gd fmla="*/ 63207 h 68208" name="TY325"/>
                <a:gd fmla="*/ 18868 w 73113" name="TX326"/>
                <a:gd fmla="*/ 63301 h 68208" name="TY326"/>
                <a:gd fmla="*/ 18019 w 73113" name="TX327"/>
                <a:gd fmla="*/ 62735 h 68208" name="TY327"/>
                <a:gd fmla="*/ 16981 w 73113" name="TX328"/>
                <a:gd fmla="*/ 62075 h 68208" name="TY328"/>
                <a:gd fmla="*/ 14811 w 73113" name="TX329"/>
                <a:gd fmla="*/ 60471 h 68208" name="TY329"/>
                <a:gd fmla="*/ 16415 w 73113" name="TX330"/>
                <a:gd fmla="*/ 61414 h 68208" name="TY330"/>
                <a:gd fmla="*/ 15660 w 73113" name="TX331"/>
                <a:gd fmla="*/ 60376 h 68208" name="TY331"/>
                <a:gd fmla="*/ 28867 w 73113" name="TX333"/>
                <a:gd fmla="*/ 65659 h 68208" name="TY333"/>
                <a:gd fmla="*/ 30660 w 73113" name="TX334"/>
                <a:gd fmla="*/ 65942 h 68208" name="TY334"/>
                <a:gd fmla="*/ 32547 w 73113" name="TX335"/>
                <a:gd fmla="*/ 66131 h 68208" name="TY335"/>
                <a:gd fmla="*/ 32075 w 73113" name="TX336"/>
                <a:gd fmla="*/ 66225 h 68208" name="TY336"/>
                <a:gd fmla="*/ 31320 w 73113" name="TX337"/>
                <a:gd fmla="*/ 66225 h 68208" name="TY337"/>
                <a:gd fmla="*/ 30566 w 73113" name="TX338"/>
                <a:gd fmla="*/ 66131 h 68208" name="TY338"/>
                <a:gd fmla="*/ 28867 w 73113" name="TX339"/>
                <a:gd fmla="*/ 65659 h 68208" name="TY339"/>
                <a:gd fmla="*/ 39150 w 73113" name="TX341"/>
                <a:gd fmla="*/ 0 h 68208" name="TY341"/>
                <a:gd fmla="*/ 39528 w 73113" name="TX342"/>
                <a:gd fmla="*/ 283 h 68208" name="TY342"/>
                <a:gd fmla="*/ 39622 w 73113" name="TX343"/>
                <a:gd fmla="*/ 378 h 68208" name="TY343"/>
                <a:gd fmla="*/ 41509 w 73113" name="TX344"/>
                <a:gd fmla="*/ 1038 h 68208" name="TY344"/>
                <a:gd fmla="*/ 40943 w 73113" name="TX345"/>
                <a:gd fmla="*/ 1132 h 68208" name="TY345"/>
                <a:gd fmla="*/ 40282 w 73113" name="TX346"/>
                <a:gd fmla="*/ 1227 h 68208" name="TY346"/>
                <a:gd fmla="*/ 38962 w 73113" name="TX347"/>
                <a:gd fmla="*/ 1038 h 68208" name="TY347"/>
                <a:gd fmla="*/ 37547 w 73113" name="TX348"/>
                <a:gd fmla="*/ 849 h 68208" name="TY348"/>
                <a:gd fmla="*/ 36320 w 73113" name="TX349"/>
                <a:gd fmla="*/ 661 h 68208" name="TY349"/>
                <a:gd fmla="*/ 36415 w 73113" name="TX350"/>
                <a:gd fmla="*/ 755 h 68208" name="TY350"/>
                <a:gd fmla="*/ 36415 w 73113" name="TX351"/>
                <a:gd fmla="*/ 849 h 68208" name="TY351"/>
                <a:gd fmla="*/ 35943 w 73113" name="TX352"/>
                <a:gd fmla="*/ 944 h 68208" name="TY352"/>
                <a:gd fmla="*/ 34150 w 73113" name="TX353"/>
                <a:gd fmla="*/ 1132 h 68208" name="TY353"/>
                <a:gd fmla="*/ 31698 w 73113" name="TX354"/>
                <a:gd fmla="*/ 1132 h 68208" name="TY354"/>
                <a:gd fmla="*/ 30660 w 73113" name="TX355"/>
                <a:gd fmla="*/ 1227 h 68208" name="TY355"/>
                <a:gd fmla="*/ 29716 w 73113" name="TX356"/>
                <a:gd fmla="*/ 1321 h 68208" name="TY356"/>
                <a:gd fmla="*/ 30377 w 73113" name="TX357"/>
                <a:gd fmla="*/ 1416 h 68208" name="TY357"/>
                <a:gd fmla="*/ 31037 w 73113" name="TX358"/>
                <a:gd fmla="*/ 1510 h 68208" name="TY358"/>
                <a:gd fmla="*/ 30094 w 73113" name="TX359"/>
                <a:gd fmla="*/ 1699 h 68208" name="TY359"/>
                <a:gd fmla="*/ 28773 w 73113" name="TX360"/>
                <a:gd fmla="*/ 2076 h 68208" name="TY360"/>
                <a:gd fmla="*/ 27924 w 73113" name="TX361"/>
                <a:gd fmla="*/ 2359 h 68208" name="TY361"/>
                <a:gd fmla="*/ 27924 w 73113" name="TX362"/>
                <a:gd fmla="*/ 2453 h 68208" name="TY362"/>
                <a:gd fmla="*/ 28207 w 73113" name="TX363"/>
                <a:gd fmla="*/ 2453 h 68208" name="TY363"/>
                <a:gd fmla="*/ 26509 w 73113" name="TX364"/>
                <a:gd fmla="*/ 3019 h 68208" name="TY364"/>
                <a:gd fmla="*/ 26792 w 73113" name="TX365"/>
                <a:gd fmla="*/ 2831 h 68208" name="TY365"/>
                <a:gd fmla="*/ 26792 w 73113" name="TX366"/>
                <a:gd fmla="*/ 2831 h 68208" name="TY366"/>
                <a:gd fmla="*/ 25660 w 73113" name="TX367"/>
                <a:gd fmla="*/ 2925 h 68208" name="TY367"/>
                <a:gd fmla="*/ 25754 w 73113" name="TX368"/>
                <a:gd fmla="*/ 2831 h 68208" name="TY368"/>
                <a:gd fmla="*/ 25377 w 73113" name="TX369"/>
                <a:gd fmla="*/ 2925 h 68208" name="TY369"/>
                <a:gd fmla="*/ 24905 w 73113" name="TX370"/>
                <a:gd fmla="*/ 3208 h 68208" name="TY370"/>
                <a:gd fmla="*/ 24056 w 73113" name="TX371"/>
                <a:gd fmla="*/ 3774 h 68208" name="TY371"/>
                <a:gd fmla="*/ 22264 w 73113" name="TX372"/>
                <a:gd fmla="*/ 4340 h 68208" name="TY372"/>
                <a:gd fmla="*/ 20471 w 73113" name="TX373"/>
                <a:gd fmla="*/ 5095 h 68208" name="TY373"/>
                <a:gd fmla="*/ 18679 w 73113" name="TX374"/>
                <a:gd fmla="*/ 5755 h 68208" name="TY374"/>
                <a:gd fmla="*/ 16981 w 73113" name="TX375"/>
                <a:gd fmla="*/ 6604 h 68208" name="TY375"/>
                <a:gd fmla="*/ 17453 w 73113" name="TX376"/>
                <a:gd fmla="*/ 6604 h 68208" name="TY376"/>
                <a:gd fmla="*/ 17830 w 73113" name="TX377"/>
                <a:gd fmla="*/ 6415 h 68208" name="TY377"/>
                <a:gd fmla="*/ 18868 w 73113" name="TX378"/>
                <a:gd fmla="*/ 6038 h 68208" name="TY378"/>
                <a:gd fmla="*/ 19905 w 73113" name="TX379"/>
                <a:gd fmla="*/ 5661 h 68208" name="TY379"/>
                <a:gd fmla="*/ 20377 w 73113" name="TX380"/>
                <a:gd fmla="*/ 5472 h 68208" name="TY380"/>
                <a:gd fmla="*/ 20943 w 73113" name="TX381"/>
                <a:gd fmla="*/ 5378 h 68208" name="TY381"/>
                <a:gd fmla="*/ 20943 w 73113" name="TX382"/>
                <a:gd fmla="*/ 5378 h 68208" name="TY382"/>
                <a:gd fmla="*/ 19528 w 73113" name="TX383"/>
                <a:gd fmla="*/ 6038 h 68208" name="TY383"/>
                <a:gd fmla="*/ 19528 w 73113" name="TX384"/>
                <a:gd fmla="*/ 6038 h 68208" name="TY384"/>
                <a:gd fmla="*/ 20094 w 73113" name="TX385"/>
                <a:gd fmla="*/ 5944 h 68208" name="TY385"/>
                <a:gd fmla="*/ 18396 w 73113" name="TX386"/>
                <a:gd fmla="*/ 7076 h 68208" name="TY386"/>
                <a:gd fmla="*/ 20849 w 73113" name="TX387"/>
                <a:gd fmla="*/ 6038 h 68208" name="TY387"/>
                <a:gd fmla="*/ 23396 w 73113" name="TX388"/>
                <a:gd fmla="*/ 5095 h 68208" name="TY388"/>
                <a:gd fmla="*/ 26037 w 73113" name="TX389"/>
                <a:gd fmla="*/ 4246 h 68208" name="TY389"/>
                <a:gd fmla="*/ 28679 w 73113" name="TX390"/>
                <a:gd fmla="*/ 3397 h 68208" name="TY390"/>
                <a:gd fmla="*/ 28301 w 73113" name="TX391"/>
                <a:gd fmla="*/ 3491 h 68208" name="TY391"/>
                <a:gd fmla="*/ 28773 w 73113" name="TX392"/>
                <a:gd fmla="*/ 3208 h 68208" name="TY392"/>
                <a:gd fmla="*/ 30283 w 73113" name="TX393"/>
                <a:gd fmla="*/ 2736 h 68208" name="TY393"/>
                <a:gd fmla="*/ 29905 w 73113" name="TX394"/>
                <a:gd fmla="*/ 2831 h 68208" name="TY394"/>
                <a:gd fmla="*/ 29056 w 73113" name="TX395"/>
                <a:gd fmla="*/ 2831 h 68208" name="TY395"/>
                <a:gd fmla="*/ 28584 w 73113" name="TX396"/>
                <a:gd fmla="*/ 2642 h 68208" name="TY396"/>
                <a:gd fmla="*/ 30566 w 73113" name="TX397"/>
                <a:gd fmla="*/ 2548 h 68208" name="TY397"/>
                <a:gd fmla="*/ 32641 w 73113" name="TX398"/>
                <a:gd fmla="*/ 2548 h 68208" name="TY398"/>
                <a:gd fmla="*/ 37264 w 73113" name="TX399"/>
                <a:gd fmla="*/ 2831 h 68208" name="TY399"/>
                <a:gd fmla="*/ 39528 w 73113" name="TX400"/>
                <a:gd fmla="*/ 3019 h 68208" name="TY400"/>
                <a:gd fmla="*/ 43490 w 73113" name="TX401"/>
                <a:gd fmla="*/ 3019 h 68208" name="TY401"/>
                <a:gd fmla="*/ 44339 w 73113" name="TX402"/>
                <a:gd fmla="*/ 2831 h 68208" name="TY402"/>
                <a:gd fmla="*/ 45094 w 73113" name="TX403"/>
                <a:gd fmla="*/ 2736 h 68208" name="TY403"/>
                <a:gd fmla="*/ 45943 w 73113" name="TX404"/>
                <a:gd fmla="*/ 3114 h 68208" name="TY404"/>
                <a:gd fmla="*/ 46886 w 73113" name="TX405"/>
                <a:gd fmla="*/ 3397 h 68208" name="TY405"/>
                <a:gd fmla="*/ 48678 w 73113" name="TX406"/>
                <a:gd fmla="*/ 3963 h 68208" name="TY406"/>
                <a:gd fmla="*/ 50565 w 73113" name="TX407"/>
                <a:gd fmla="*/ 4434 h 68208" name="TY407"/>
                <a:gd fmla="*/ 51509 w 73113" name="TX408"/>
                <a:gd fmla="*/ 4717 h 68208" name="TY408"/>
                <a:gd fmla="*/ 52358 w 73113" name="TX409"/>
                <a:gd fmla="*/ 5189 h 68208" name="TY409"/>
                <a:gd fmla="*/ 51792 w 73113" name="TX410"/>
                <a:gd fmla="*/ 4812 h 68208" name="TY410"/>
                <a:gd fmla="*/ 53584 w 73113" name="TX411"/>
                <a:gd fmla="*/ 5849 h 68208" name="TY411"/>
                <a:gd fmla="*/ 55376 w 73113" name="TX412"/>
                <a:gd fmla="*/ 6981 h 68208" name="TY412"/>
                <a:gd fmla="*/ 56320 w 73113" name="TX413"/>
                <a:gd fmla="*/ 7642 h 68208" name="TY413"/>
                <a:gd fmla="*/ 57169 w 73113" name="TX414"/>
                <a:gd fmla="*/ 8302 h 68208" name="TY414"/>
                <a:gd fmla="*/ 57924 w 73113" name="TX415"/>
                <a:gd fmla="*/ 9057 h 68208" name="TY415"/>
                <a:gd fmla="*/ 58678 w 73113" name="TX416"/>
                <a:gd fmla="*/ 9906 h 68208" name="TY416"/>
                <a:gd fmla="*/ 62357 w 73113" name="TX417"/>
                <a:gd fmla="*/ 14057 h 68208" name="TY417"/>
                <a:gd fmla="*/ 64622 w 73113" name="TX418"/>
                <a:gd fmla="*/ 16887 h 68208" name="TY418"/>
                <a:gd fmla="*/ 66697 w 73113" name="TX419"/>
                <a:gd fmla="*/ 19623 h 68208" name="TY419"/>
                <a:gd fmla="*/ 66603 w 73113" name="TX420"/>
                <a:gd fmla="*/ 19151 h 68208" name="TY420"/>
                <a:gd fmla="*/ 66603 w 73113" name="TX421"/>
                <a:gd fmla="*/ 18774 h 68208" name="TY421"/>
                <a:gd fmla="*/ 67357 w 73113" name="TX422"/>
                <a:gd fmla="*/ 20472 h 68208" name="TY422"/>
                <a:gd fmla="*/ 68772 w 73113" name="TX423"/>
                <a:gd fmla="*/ 23962 h 68208" name="TY423"/>
                <a:gd fmla="*/ 68867 w 73113" name="TX424"/>
                <a:gd fmla="*/ 24151 h 68208" name="TY424"/>
                <a:gd fmla="*/ 69810 w 73113" name="TX425"/>
                <a:gd fmla="*/ 26792 h 68208" name="TY425"/>
                <a:gd fmla="*/ 70565 w 73113" name="TX426"/>
                <a:gd fmla="*/ 29245 h 68208" name="TY426"/>
                <a:gd fmla="*/ 70754 w 73113" name="TX427"/>
                <a:gd fmla="*/ 30283 h 68208" name="TY427"/>
                <a:gd fmla="*/ 70848 w 73113" name="TX428"/>
                <a:gd fmla="*/ 31037 h 68208" name="TY428"/>
                <a:gd fmla="*/ 70848 w 73113" name="TX429"/>
                <a:gd fmla="*/ 31604 h 68208" name="TY429"/>
                <a:gd fmla="*/ 70754 w 73113" name="TX430"/>
                <a:gd fmla="*/ 31792 h 68208" name="TY430"/>
                <a:gd fmla="*/ 70565 w 73113" name="TX431"/>
                <a:gd fmla="*/ 31887 h 68208" name="TY431"/>
                <a:gd fmla="*/ 69433 w 73113" name="TX432"/>
                <a:gd fmla="*/ 36698 h 68208" name="TY432"/>
                <a:gd fmla="*/ 68206 w 73113" name="TX433"/>
                <a:gd fmla="*/ 41698 h 68208" name="TY433"/>
                <a:gd fmla="*/ 68584 w 73113" name="TX434"/>
                <a:gd fmla="*/ 41037 h 68208" name="TY434"/>
                <a:gd fmla="*/ 68961 w 73113" name="TX435"/>
                <a:gd fmla="*/ 40188 h 68208" name="TY435"/>
                <a:gd fmla="*/ 69244 w 73113" name="TX436"/>
                <a:gd fmla="*/ 40471 h 68208" name="TY436"/>
                <a:gd fmla="*/ 69244 w 73113" name="TX437"/>
                <a:gd fmla="*/ 40849 h 68208" name="TY437"/>
                <a:gd fmla="*/ 69244 w 73113" name="TX438"/>
                <a:gd fmla="*/ 41226 h 68208" name="TY438"/>
                <a:gd fmla="*/ 69055 w 73113" name="TX439"/>
                <a:gd fmla="*/ 41698 h 68208" name="TY439"/>
                <a:gd fmla="*/ 68489 w 73113" name="TX440"/>
                <a:gd fmla="*/ 42924 h 68208" name="TY440"/>
                <a:gd fmla="*/ 67735 w 73113" name="TX441"/>
                <a:gd fmla="*/ 44150 h 68208" name="TY441"/>
                <a:gd fmla="*/ 66791 w 73113" name="TX442"/>
                <a:gd fmla="*/ 45377 h 68208" name="TY442"/>
                <a:gd fmla="*/ 65942 w 73113" name="TX443"/>
                <a:gd fmla="*/ 46509 h 68208" name="TY443"/>
                <a:gd fmla="*/ 64716 w 73113" name="TX444"/>
                <a:gd fmla="*/ 47924 h 68208" name="TY444"/>
                <a:gd fmla="*/ 65565 w 73113" name="TX445"/>
                <a:gd fmla="*/ 47641 h 68208" name="TY445"/>
                <a:gd fmla="*/ 65093 w 73113" name="TX446"/>
                <a:gd fmla="*/ 48301 h 68208" name="TY446"/>
                <a:gd fmla="*/ 64433 w 73113" name="TX447"/>
                <a:gd fmla="*/ 48962 h 68208" name="TY447"/>
                <a:gd fmla="*/ 63112 w 73113" name="TX448"/>
                <a:gd fmla="*/ 50188 h 68208" name="TY448"/>
                <a:gd fmla="*/ 63678 w 73113" name="TX449"/>
                <a:gd fmla="*/ 48962 h 68208" name="TY449"/>
                <a:gd fmla="*/ 64244 w 73113" name="TX450"/>
                <a:gd fmla="*/ 47641 h 68208" name="TY450"/>
                <a:gd fmla="*/ 65754 w 73113" name="TX451"/>
                <a:gd fmla="*/ 44811 h 68208" name="TY451"/>
                <a:gd fmla="*/ 67169 w 73113" name="TX452"/>
                <a:gd fmla="*/ 42169 h 68208" name="TY452"/>
                <a:gd fmla="*/ 67735 w 73113" name="TX453"/>
                <a:gd fmla="*/ 41037 h 68208" name="TY453"/>
                <a:gd fmla="*/ 68206 w 73113" name="TX454"/>
                <a:gd fmla="*/ 40094 h 68208" name="TY454"/>
                <a:gd fmla="*/ 68206 w 73113" name="TX455"/>
                <a:gd fmla="*/ 39811 h 68208" name="TY455"/>
                <a:gd fmla="*/ 68301 w 73113" name="TX456"/>
                <a:gd fmla="*/ 39622 h 68208" name="TY456"/>
                <a:gd fmla="*/ 68301 w 73113" name="TX457"/>
                <a:gd fmla="*/ 39717 h 68208" name="TY457"/>
                <a:gd fmla="*/ 68395 w 73113" name="TX458"/>
                <a:gd fmla="*/ 39339 h 68208" name="TY458"/>
                <a:gd fmla="*/ 68772 w 73113" name="TX459"/>
                <a:gd fmla="*/ 37735 h 68208" name="TY459"/>
                <a:gd fmla="*/ 69055 w 73113" name="TX460"/>
                <a:gd fmla="*/ 36037 h 68208" name="TY460"/>
                <a:gd fmla="*/ 69150 w 73113" name="TX461"/>
                <a:gd fmla="*/ 32924 h 68208" name="TY461"/>
                <a:gd fmla="*/ 69150 w 73113" name="TX462"/>
                <a:gd fmla="*/ 30849 h 68208" name="TY462"/>
                <a:gd fmla="*/ 69150 w 73113" name="TX463"/>
                <a:gd fmla="*/ 28679 h 68208" name="TY463"/>
                <a:gd fmla="*/ 68961 w 73113" name="TX464"/>
                <a:gd fmla="*/ 28773 h 68208" name="TY464"/>
                <a:gd fmla="*/ 68961 w 73113" name="TX465"/>
                <a:gd fmla="*/ 29056 h 68208" name="TY465"/>
                <a:gd fmla="*/ 68678 w 73113" name="TX466"/>
                <a:gd fmla="*/ 28302 h 68208" name="TY466"/>
                <a:gd fmla="*/ 68395 w 73113" name="TX467"/>
                <a:gd fmla="*/ 27453 h 68208" name="TY467"/>
                <a:gd fmla="*/ 68018 w 73113" name="TX468"/>
                <a:gd fmla="*/ 25755 h 68208" name="TY468"/>
                <a:gd fmla="*/ 67923 w 73113" name="TX469"/>
                <a:gd fmla="*/ 25283 h 68208" name="TY469"/>
                <a:gd fmla="*/ 67923 w 73113" name="TX470"/>
                <a:gd fmla="*/ 25472 h 68208" name="TY470"/>
                <a:gd fmla="*/ 67546 w 73113" name="TX471"/>
                <a:gd fmla="*/ 24906 h 68208" name="TY471"/>
                <a:gd fmla="*/ 67074 w 73113" name="TX472"/>
                <a:gd fmla="*/ 24245 h 68208" name="TY472"/>
                <a:gd fmla="*/ 66980 w 73113" name="TX473"/>
                <a:gd fmla="*/ 24057 h 68208" name="TY473"/>
                <a:gd fmla="*/ 65471 w 73113" name="TX474"/>
                <a:gd fmla="*/ 22264 h 68208" name="TY474"/>
                <a:gd fmla="*/ 64810 w 73113" name="TX475"/>
                <a:gd fmla="*/ 21415 h 68208" name="TY475"/>
                <a:gd fmla="*/ 64339 w 73113" name="TX476"/>
                <a:gd fmla="*/ 20755 h 68208" name="TY476"/>
                <a:gd fmla="*/ 64622 w 73113" name="TX477"/>
                <a:gd fmla="*/ 20943 h 68208" name="TY477"/>
                <a:gd fmla="*/ 64527 w 73113" name="TX478"/>
                <a:gd fmla="*/ 20755 h 68208" name="TY478"/>
                <a:gd fmla="*/ 64339 w 73113" name="TX479"/>
                <a:gd fmla="*/ 20472 h 68208" name="TY479"/>
                <a:gd fmla="*/ 63301 w 73113" name="TX480"/>
                <a:gd fmla="*/ 19434 h 68208" name="TY480"/>
                <a:gd fmla="*/ 62357 w 73113" name="TX481"/>
                <a:gd fmla="*/ 18585 h 68208" name="TY481"/>
                <a:gd fmla="*/ 62452 w 73113" name="TX482"/>
                <a:gd fmla="*/ 18679 h 68208" name="TY482"/>
                <a:gd fmla="*/ 62357 w 73113" name="TX483"/>
                <a:gd fmla="*/ 18868 h 68208" name="TY483"/>
                <a:gd fmla="*/ 61508 w 73113" name="TX484"/>
                <a:gd fmla="*/ 18019 h 68208" name="TY484"/>
                <a:gd fmla="*/ 61791 w 73113" name="TX485"/>
                <a:gd fmla="*/ 18396 h 68208" name="TY485"/>
                <a:gd fmla="*/ 60848 w 73113" name="TX486"/>
                <a:gd fmla="*/ 17547 h 68208" name="TY486"/>
                <a:gd fmla="*/ 60471 w 73113" name="TX487"/>
                <a:gd fmla="*/ 17076 h 68208" name="TY487"/>
                <a:gd fmla="*/ 60471 w 73113" name="TX488"/>
                <a:gd fmla="*/ 16981 h 68208" name="TY488"/>
                <a:gd fmla="*/ 60565 w 73113" name="TX489"/>
                <a:gd fmla="*/ 17076 h 68208" name="TY489"/>
                <a:gd fmla="*/ 61225 w 73113" name="TX490"/>
                <a:gd fmla="*/ 17547 h 68208" name="TY490"/>
                <a:gd fmla="*/ 58961 w 73113" name="TX491"/>
                <a:gd fmla="*/ 15566 h 68208" name="TY491"/>
                <a:gd fmla="*/ 59527 w 73113" name="TX492"/>
                <a:gd fmla="*/ 16227 h 68208" name="TY492"/>
                <a:gd fmla="*/ 58584 w 73113" name="TX493"/>
                <a:gd fmla="*/ 15566 h 68208" name="TY493"/>
                <a:gd fmla="*/ 57641 w 73113" name="TX494"/>
                <a:gd fmla="*/ 14906 h 68208" name="TY494"/>
                <a:gd fmla="*/ 57546 w 73113" name="TX495"/>
                <a:gd fmla="*/ 15000 h 68208" name="TY495"/>
                <a:gd fmla="*/ 57452 w 73113" name="TX496"/>
                <a:gd fmla="*/ 15094 h 68208" name="TY496"/>
                <a:gd fmla="*/ 58301 w 73113" name="TX497"/>
                <a:gd fmla="*/ 15660 h 68208" name="TY497"/>
                <a:gd fmla="*/ 59056 w 73113" name="TX498"/>
                <a:gd fmla="*/ 16227 h 68208" name="TY498"/>
                <a:gd fmla="*/ 60471 w 73113" name="TX499"/>
                <a:gd fmla="*/ 17547 h 68208" name="TY499"/>
                <a:gd fmla="*/ 61886 w 73113" name="TX500"/>
                <a:gd fmla="*/ 18774 h 68208" name="TY500"/>
                <a:gd fmla="*/ 62640 w 73113" name="TX501"/>
                <a:gd fmla="*/ 19340 h 68208" name="TY501"/>
                <a:gd fmla="*/ 63395 w 73113" name="TX502"/>
                <a:gd fmla="*/ 19906 h 68208" name="TY502"/>
                <a:gd fmla="*/ 62829 w 73113" name="TX503"/>
                <a:gd fmla="*/ 19528 h 68208" name="TY503"/>
                <a:gd fmla="*/ 62074 w 73113" name="TX504"/>
                <a:gd fmla="*/ 19057 h 68208" name="TY504"/>
                <a:gd fmla="*/ 62074 w 73113" name="TX505"/>
                <a:gd fmla="*/ 19245 h 68208" name="TY505"/>
                <a:gd fmla="*/ 62357 w 73113" name="TX506"/>
                <a:gd fmla="*/ 19717 h 68208" name="TY506"/>
                <a:gd fmla="*/ 63584 w 73113" name="TX507"/>
                <a:gd fmla="*/ 21415 h 68208" name="TY507"/>
                <a:gd fmla="*/ 65093 w 73113" name="TX508"/>
                <a:gd fmla="*/ 23207 h 68208" name="TY508"/>
                <a:gd fmla="*/ 65754 w 73113" name="TX509"/>
                <a:gd fmla="*/ 23962 h 68208" name="TY509"/>
                <a:gd fmla="*/ 66225 w 73113" name="TX510"/>
                <a:gd fmla="*/ 24434 h 68208" name="TY510"/>
                <a:gd fmla="*/ 66414 w 73113" name="TX511"/>
                <a:gd fmla="*/ 24528 h 68208" name="TY511"/>
                <a:gd fmla="*/ 66320 w 73113" name="TX512"/>
                <a:gd fmla="*/ 24057 h 68208" name="TY512"/>
                <a:gd fmla="*/ 66697 w 73113" name="TX513"/>
                <a:gd fmla="*/ 24906 h 68208" name="TY513"/>
                <a:gd fmla="*/ 67074 w 73113" name="TX514"/>
                <a:gd fmla="*/ 26038 h 68208" name="TY514"/>
                <a:gd fmla="*/ 66414 w 73113" name="TX515"/>
                <a:gd fmla="*/ 24811 h 68208" name="TY515"/>
                <a:gd fmla="*/ 66791 w 73113" name="TX516"/>
                <a:gd fmla="*/ 25566 h 68208" name="TY516"/>
                <a:gd fmla="*/ 67169 w 73113" name="TX517"/>
                <a:gd fmla="*/ 26321 h 68208" name="TY517"/>
                <a:gd fmla="*/ 67263 w 73113" name="TX518"/>
                <a:gd fmla="*/ 26415 h 68208" name="TY518"/>
                <a:gd fmla="*/ 67923 w 73113" name="TX519"/>
                <a:gd fmla="*/ 28679 h 68208" name="TY519"/>
                <a:gd fmla="*/ 68206 w 73113" name="TX520"/>
                <a:gd fmla="*/ 29339 h 68208" name="TY520"/>
                <a:gd fmla="*/ 68678 w 73113" name="TX521"/>
                <a:gd fmla="*/ 30471 h 68208" name="TY521"/>
                <a:gd fmla="*/ 68772 w 73113" name="TX522"/>
                <a:gd fmla="*/ 30660 h 68208" name="TY522"/>
                <a:gd fmla="*/ 68678 w 73113" name="TX523"/>
                <a:gd fmla="*/ 30660 h 68208" name="TY523"/>
                <a:gd fmla="*/ 68395 w 73113" name="TX524"/>
                <a:gd fmla="*/ 30377 h 68208" name="TY524"/>
                <a:gd fmla="*/ 68206 w 73113" name="TX525"/>
                <a:gd fmla="*/ 30094 h 68208" name="TY525"/>
                <a:gd fmla="*/ 68206 w 73113" name="TX526"/>
                <a:gd fmla="*/ 30566 h 68208" name="TY526"/>
                <a:gd fmla="*/ 68301 w 73113" name="TX527"/>
                <a:gd fmla="*/ 31037 h 68208" name="TY527"/>
                <a:gd fmla="*/ 68395 w 73113" name="TX528"/>
                <a:gd fmla="*/ 31509 h 68208" name="TY528"/>
                <a:gd fmla="*/ 68395 w 73113" name="TX529"/>
                <a:gd fmla="*/ 31887 h 68208" name="TY529"/>
                <a:gd fmla="*/ 68301 w 73113" name="TX530"/>
                <a:gd fmla="*/ 31792 h 68208" name="TY530"/>
                <a:gd fmla="*/ 68301 w 73113" name="TX531"/>
                <a:gd fmla="*/ 31698 h 68208" name="TY531"/>
                <a:gd fmla="*/ 68301 w 73113" name="TX532"/>
                <a:gd fmla="*/ 31415 h 68208" name="TY532"/>
                <a:gd fmla="*/ 68018 w 73113" name="TX533"/>
                <a:gd fmla="*/ 30094 h 68208" name="TY533"/>
                <a:gd fmla="*/ 67735 w 73113" name="TX534"/>
                <a:gd fmla="*/ 28868 h 68208" name="TY534"/>
                <a:gd fmla="*/ 68112 w 73113" name="TX535"/>
                <a:gd fmla="*/ 31698 h 68208" name="TY535"/>
                <a:gd fmla="*/ 68206 w 73113" name="TX536"/>
                <a:gd fmla="*/ 33113 h 68208" name="TY536"/>
                <a:gd fmla="*/ 68206 w 73113" name="TX537"/>
                <a:gd fmla="*/ 34528 h 68208" name="TY537"/>
                <a:gd fmla="*/ 68112 w 73113" name="TX538"/>
                <a:gd fmla="*/ 35943 h 68208" name="TY538"/>
                <a:gd fmla="*/ 67923 w 73113" name="TX539"/>
                <a:gd fmla="*/ 37358 h 68208" name="TY539"/>
                <a:gd fmla="*/ 67546 w 73113" name="TX540"/>
                <a:gd fmla="*/ 38679 h 68208" name="TY540"/>
                <a:gd fmla="*/ 67074 w 73113" name="TX541"/>
                <a:gd fmla="*/ 40000 h 68208" name="TY541"/>
                <a:gd fmla="*/ 67263 w 73113" name="TX542"/>
                <a:gd fmla="*/ 39717 h 68208" name="TY542"/>
                <a:gd fmla="*/ 67357 w 73113" name="TX543"/>
                <a:gd fmla="*/ 39622 h 68208" name="TY543"/>
                <a:gd fmla="*/ 67357 w 73113" name="TX544"/>
                <a:gd fmla="*/ 39717 h 68208" name="TY544"/>
                <a:gd fmla="*/ 67263 w 73113" name="TX545"/>
                <a:gd fmla="*/ 40377 h 68208" name="TY545"/>
                <a:gd fmla="*/ 66980 w 73113" name="TX546"/>
                <a:gd fmla="*/ 41226 h 68208" name="TY546"/>
                <a:gd fmla="*/ 66791 w 73113" name="TX547"/>
                <a:gd fmla="*/ 41509 h 68208" name="TY547"/>
                <a:gd fmla="*/ 66697 w 73113" name="TX548"/>
                <a:gd fmla="*/ 41603 h 68208" name="TY548"/>
                <a:gd fmla="*/ 66414 w 73113" name="TX549"/>
                <a:gd fmla="*/ 42075 h 68208" name="TY549"/>
                <a:gd fmla="*/ 65754 w 73113" name="TX550"/>
                <a:gd fmla="*/ 43962 h 68208" name="TY550"/>
                <a:gd fmla="*/ 64905 w 73113" name="TX551"/>
                <a:gd fmla="*/ 46132 h 68208" name="TY551"/>
                <a:gd fmla="*/ 64150 w 73113" name="TX552"/>
                <a:gd fmla="*/ 47547 h 68208" name="TY552"/>
                <a:gd fmla="*/ 63395 w 73113" name="TX553"/>
                <a:gd fmla="*/ 48867 h 68208" name="TY553"/>
                <a:gd fmla="*/ 62546 w 73113" name="TX554"/>
                <a:gd fmla="*/ 50094 h 68208" name="TY554"/>
                <a:gd fmla="*/ 61697 w 73113" name="TX555"/>
                <a:gd fmla="*/ 51320 h 68208" name="TY555"/>
                <a:gd fmla="*/ 60376 w 73113" name="TX556"/>
                <a:gd fmla="*/ 52452 h 68208" name="TY556"/>
                <a:gd fmla="*/ 59810 w 73113" name="TX557"/>
                <a:gd fmla="*/ 53112 h 68208" name="TY557"/>
                <a:gd fmla="*/ 59244 w 73113" name="TX558"/>
                <a:gd fmla="*/ 53773 h 68208" name="TY558"/>
                <a:gd fmla="*/ 59999 w 73113" name="TX559"/>
                <a:gd fmla="*/ 53301 h 68208" name="TY559"/>
                <a:gd fmla="*/ 59905 w 73113" name="TX560"/>
                <a:gd fmla="*/ 53490 h 68208" name="TY560"/>
                <a:gd fmla="*/ 58018 w 73113" name="TX561"/>
                <a:gd fmla="*/ 54999 h 68208" name="TY561"/>
                <a:gd fmla="*/ 57075 w 73113" name="TX562"/>
                <a:gd fmla="*/ 55660 h 68208" name="TY562"/>
                <a:gd fmla="*/ 56037 w 73113" name="TX563"/>
                <a:gd fmla="*/ 56226 h 68208" name="TY563"/>
                <a:gd fmla="*/ 57924 w 73113" name="TX564"/>
                <a:gd fmla="*/ 54716 h 68208" name="TY564"/>
                <a:gd fmla="*/ 58867 w 73113" name="TX565"/>
                <a:gd fmla="*/ 53867 h 68208" name="TY565"/>
                <a:gd fmla="*/ 59716 w 73113" name="TX566"/>
                <a:gd fmla="*/ 53018 h 68208" name="TY566"/>
                <a:gd fmla="*/ 58961 w 73113" name="TX567"/>
                <a:gd fmla="*/ 53679 h 68208" name="TY567"/>
                <a:gd fmla="*/ 58207 w 73113" name="TX568"/>
                <a:gd fmla="*/ 54245 h 68208" name="TY568"/>
                <a:gd fmla="*/ 56603 w 73113" name="TX569"/>
                <a:gd fmla="*/ 55282 h 68208" name="TY569"/>
                <a:gd fmla="*/ 54905 w 73113" name="TX570"/>
                <a:gd fmla="*/ 56226 h 68208" name="TY570"/>
                <a:gd fmla="*/ 53301 w 73113" name="TX571"/>
                <a:gd fmla="*/ 57263 h 68208" name="TY571"/>
                <a:gd fmla="*/ 52735 w 73113" name="TX572"/>
                <a:gd fmla="*/ 57452 h 68208" name="TY572"/>
                <a:gd fmla="*/ 51509 w 73113" name="TX573"/>
                <a:gd fmla="*/ 57924 h 68208" name="TY573"/>
                <a:gd fmla="*/ 47829 w 73113" name="TX574"/>
                <a:gd fmla="*/ 59527 h 68208" name="TY574"/>
                <a:gd fmla="*/ 43962 w 73113" name="TX575"/>
                <a:gd fmla="*/ 61226 h 68208" name="TY575"/>
                <a:gd fmla="*/ 42358 w 73113" name="TX576"/>
                <a:gd fmla="*/ 61886 h 68208" name="TY576"/>
                <a:gd fmla="*/ 41414 w 73113" name="TX577"/>
                <a:gd fmla="*/ 62169 h 68208" name="TY577"/>
                <a:gd fmla="*/ 39433 w 73113" name="TX578"/>
                <a:gd fmla="*/ 62452 h 68208" name="TY578"/>
                <a:gd fmla="*/ 37169 w 73113" name="TX579"/>
                <a:gd fmla="*/ 62641 h 68208" name="TY579"/>
                <a:gd fmla="*/ 33679 w 73113" name="TX580"/>
                <a:gd fmla="*/ 62829 h 68208" name="TY580"/>
                <a:gd fmla="*/ 31226 w 73113" name="TX581"/>
                <a:gd fmla="*/ 62924 h 68208" name="TY581"/>
                <a:gd fmla="*/ 29528 w 73113" name="TX582"/>
                <a:gd fmla="*/ 62924 h 68208" name="TY582"/>
                <a:gd fmla="*/ 28301 w 73113" name="TX583"/>
                <a:gd fmla="*/ 62735 h 68208" name="TY583"/>
                <a:gd fmla="*/ 27075 w 73113" name="TX584"/>
                <a:gd fmla="*/ 62546 h 68208" name="TY584"/>
                <a:gd fmla="*/ 25754 w 73113" name="TX585"/>
                <a:gd fmla="*/ 62263 h 68208" name="TY585"/>
                <a:gd fmla="*/ 24622 w 73113" name="TX586"/>
                <a:gd fmla="*/ 61886 h 68208" name="TY586"/>
                <a:gd fmla="*/ 23396 w 73113" name="TX587"/>
                <a:gd fmla="*/ 61414 h 68208" name="TY587"/>
                <a:gd fmla="*/ 21320 w 73113" name="TX588"/>
                <a:gd fmla="*/ 60565 h 68208" name="TY588"/>
                <a:gd fmla="*/ 21509 w 73113" name="TX589"/>
                <a:gd fmla="*/ 60754 h 68208" name="TY589"/>
                <a:gd fmla="*/ 21698 w 73113" name="TX590"/>
                <a:gd fmla="*/ 60848 h 68208" name="TY590"/>
                <a:gd fmla="*/ 22169 w 73113" name="TX591"/>
                <a:gd fmla="*/ 61131 h 68208" name="TY591"/>
                <a:gd fmla="*/ 21037 w 73113" name="TX592"/>
                <a:gd fmla="*/ 60659 h 68208" name="TY592"/>
                <a:gd fmla="*/ 19434 w 73113" name="TX593"/>
                <a:gd fmla="*/ 59905 h 68208" name="TY593"/>
                <a:gd fmla="*/ 15754 w 73113" name="TX594"/>
                <a:gd fmla="*/ 57924 h 68208" name="TY594"/>
                <a:gd fmla="*/ 12453 w 73113" name="TX595"/>
                <a:gd fmla="*/ 56037 h 68208" name="TY595"/>
                <a:gd fmla="*/ 11415 w 73113" name="TX596"/>
                <a:gd fmla="*/ 55377 h 68208" name="TY596"/>
                <a:gd fmla="*/ 11226 w 73113" name="TX597"/>
                <a:gd fmla="*/ 55188 h 68208" name="TY597"/>
                <a:gd fmla="*/ 11132 w 73113" name="TX598"/>
                <a:gd fmla="*/ 55094 h 68208" name="TY598"/>
                <a:gd fmla="*/ 10377 w 73113" name="TX599"/>
                <a:gd fmla="*/ 54433 h 68208" name="TY599"/>
                <a:gd fmla="*/ 9717 w 73113" name="TX600"/>
                <a:gd fmla="*/ 53679 h 68208" name="TY600"/>
                <a:gd fmla="*/ 9717 w 73113" name="TX601"/>
                <a:gd fmla="*/ 53962 h 68208" name="TY601"/>
                <a:gd fmla="*/ 9622 w 73113" name="TX602"/>
                <a:gd fmla="*/ 54150 h 68208" name="TY602"/>
                <a:gd fmla="*/ 9528 w 73113" name="TX603"/>
                <a:gd fmla="*/ 54245 h 68208" name="TY603"/>
                <a:gd fmla="*/ 9434 w 73113" name="TX604"/>
                <a:gd fmla="*/ 54245 h 68208" name="TY604"/>
                <a:gd fmla="*/ 9151 w 73113" name="TX605"/>
                <a:gd fmla="*/ 54056 h 68208" name="TY605"/>
                <a:gd fmla="*/ 8868 w 73113" name="TX606"/>
                <a:gd fmla="*/ 53679 h 68208" name="TY606"/>
                <a:gd fmla="*/ 8585 w 73113" name="TX607"/>
                <a:gd fmla="*/ 53301 h 68208" name="TY607"/>
                <a:gd fmla="*/ 8302 w 73113" name="TX608"/>
                <a:gd fmla="*/ 52829 h 68208" name="TY608"/>
                <a:gd fmla="*/ 8302 w 73113" name="TX609"/>
                <a:gd fmla="*/ 52546 h 68208" name="TY609"/>
                <a:gd fmla="*/ 8302 w 73113" name="TX610"/>
                <a:gd fmla="*/ 52452 h 68208" name="TY610"/>
                <a:gd fmla="*/ 8396 w 73113" name="TX611"/>
                <a:gd fmla="*/ 52452 h 68208" name="TY611"/>
                <a:gd fmla="*/ 7924 w 73113" name="TX612"/>
                <a:gd fmla="*/ 52263 h 68208" name="TY612"/>
                <a:gd fmla="*/ 7358 w 73113" name="TX613"/>
                <a:gd fmla="*/ 51886 h 68208" name="TY613"/>
                <a:gd fmla="*/ 6038 w 73113" name="TX614"/>
                <a:gd fmla="*/ 50660 h 68208" name="TY614"/>
                <a:gd fmla="*/ 5849 w 73113" name="TX615"/>
                <a:gd fmla="*/ 50377 h 68208" name="TY615"/>
                <a:gd fmla="*/ 5566 w 73113" name="TX616"/>
                <a:gd fmla="*/ 50094 h 68208" name="TY616"/>
                <a:gd fmla="*/ 5566 w 73113" name="TX617"/>
                <a:gd fmla="*/ 50188 h 68208" name="TY617"/>
                <a:gd fmla="*/ 4811 w 73113" name="TX618"/>
                <a:gd fmla="*/ 49339 h 68208" name="TY618"/>
                <a:gd fmla="*/ 4717 w 73113" name="TX619"/>
                <a:gd fmla="*/ 49150 h 68208" name="TY619"/>
                <a:gd fmla="*/ 5189 w 73113" name="TX620"/>
                <a:gd fmla="*/ 49433 h 68208" name="TY620"/>
                <a:gd fmla="*/ 5377 w 73113" name="TX621"/>
                <a:gd fmla="*/ 49528 h 68208" name="TY621"/>
                <a:gd fmla="*/ 5472 w 73113" name="TX622"/>
                <a:gd fmla="*/ 49716 h 68208" name="TY622"/>
                <a:gd fmla="*/ 5660 w 73113" name="TX623"/>
                <a:gd fmla="*/ 50094 h 68208" name="TY623"/>
                <a:gd fmla="*/ 5377 w 73113" name="TX624"/>
                <a:gd fmla="*/ 49056 h 68208" name="TY624"/>
                <a:gd fmla="*/ 5000 w 73113" name="TX625"/>
                <a:gd fmla="*/ 48113 h 68208" name="TY625"/>
                <a:gd fmla="*/ 4057 w 73113" name="TX626"/>
                <a:gd fmla="*/ 45660 h 68208" name="TY626"/>
                <a:gd fmla="*/ 3585 w 73113" name="TX627"/>
                <a:gd fmla="*/ 44150 h 68208" name="TY627"/>
                <a:gd fmla="*/ 3208 w 73113" name="TX628"/>
                <a:gd fmla="*/ 42358 h 68208" name="TY628"/>
                <a:gd fmla="*/ 3396 w 73113" name="TX629"/>
                <a:gd fmla="*/ 42547 h 68208" name="TY629"/>
                <a:gd fmla="*/ 3491 w 73113" name="TX630"/>
                <a:gd fmla="*/ 42452 h 68208" name="TY630"/>
                <a:gd fmla="*/ 3585 w 73113" name="TX631"/>
                <a:gd fmla="*/ 42547 h 68208" name="TY631"/>
                <a:gd fmla="*/ 3774 w 73113" name="TX632"/>
                <a:gd fmla="*/ 42641 h 68208" name="TY632"/>
                <a:gd fmla="*/ 3679 w 73113" name="TX633"/>
                <a:gd fmla="*/ 40849 h 68208" name="TY633"/>
                <a:gd fmla="*/ 3585 w 73113" name="TX634"/>
                <a:gd fmla="*/ 38962 h 68208" name="TY634"/>
                <a:gd fmla="*/ 3679 w 73113" name="TX635"/>
                <a:gd fmla="*/ 37169 h 68208" name="TY635"/>
                <a:gd fmla="*/ 3774 w 73113" name="TX636"/>
                <a:gd fmla="*/ 36320 h 68208" name="TY636"/>
                <a:gd fmla="*/ 4057 w 73113" name="TX637"/>
                <a:gd fmla="*/ 35566 h 68208" name="TY637"/>
                <a:gd fmla="*/ 4434 w 73113" name="TX638"/>
                <a:gd fmla="*/ 33585 h 68208" name="TY638"/>
                <a:gd fmla="*/ 4434 w 73113" name="TX639"/>
                <a:gd fmla="*/ 33962 h 68208" name="TY639"/>
                <a:gd fmla="*/ 4528 w 73113" name="TX640"/>
                <a:gd fmla="*/ 34245 h 68208" name="TY640"/>
                <a:gd fmla="*/ 4717 w 73113" name="TX641"/>
                <a:gd fmla="*/ 32264 h 68208" name="TY641"/>
                <a:gd fmla="*/ 5189 w 73113" name="TX642"/>
                <a:gd fmla="*/ 30283 h 68208" name="TY642"/>
                <a:gd fmla="*/ 5755 w 73113" name="TX643"/>
                <a:gd fmla="*/ 28302 h 68208" name="TY643"/>
                <a:gd fmla="*/ 6604 w 73113" name="TX644"/>
                <a:gd fmla="*/ 26321 h 68208" name="TY644"/>
                <a:gd fmla="*/ 7453 w 73113" name="TX645"/>
                <a:gd fmla="*/ 24340 h 68208" name="TY645"/>
                <a:gd fmla="*/ 8585 w 73113" name="TX646"/>
                <a:gd fmla="*/ 22547 h 68208" name="TY646"/>
                <a:gd fmla="*/ 9717 w 73113" name="TX647"/>
                <a:gd fmla="*/ 20755 h 68208" name="TY647"/>
                <a:gd fmla="*/ 10943 w 73113" name="TX648"/>
                <a:gd fmla="*/ 19245 h 68208" name="TY648"/>
                <a:gd fmla="*/ 10849 w 73113" name="TX649"/>
                <a:gd fmla="*/ 19057 h 68208" name="TY649"/>
                <a:gd fmla="*/ 10849 w 73113" name="TX650"/>
                <a:gd fmla="*/ 18868 h 68208" name="TY650"/>
                <a:gd fmla="*/ 11132 w 73113" name="TX651"/>
                <a:gd fmla="*/ 18396 h 68208" name="TY651"/>
                <a:gd fmla="*/ 11604 w 73113" name="TX652"/>
                <a:gd fmla="*/ 17830 h 68208" name="TY652"/>
                <a:gd fmla="*/ 12264 w 73113" name="TX653"/>
                <a:gd fmla="*/ 17076 h 68208" name="TY653"/>
                <a:gd fmla="*/ 14151 w 73113" name="TX654"/>
                <a:gd fmla="*/ 15472 h 68208" name="TY654"/>
                <a:gd fmla="*/ 16415 w 73113" name="TX655"/>
                <a:gd fmla="*/ 13585 h 68208" name="TY655"/>
                <a:gd fmla="*/ 18868 w 73113" name="TX656"/>
                <a:gd fmla="*/ 11793 h 68208" name="TY656"/>
                <a:gd fmla="*/ 21226 w 73113" name="TX657"/>
                <a:gd fmla="*/ 10095 h 68208" name="TY657"/>
                <a:gd fmla="*/ 23302 w 73113" name="TX658"/>
                <a:gd fmla="*/ 8868 h 68208" name="TY658"/>
                <a:gd fmla="*/ 24717 w 73113" name="TX659"/>
                <a:gd fmla="*/ 8113 h 68208" name="TY659"/>
                <a:gd fmla="*/ 24245 w 73113" name="TX660"/>
                <a:gd fmla="*/ 8491 h 68208" name="TY660"/>
                <a:gd fmla="*/ 23773 w 73113" name="TX661"/>
                <a:gd fmla="*/ 8774 h 68208" name="TY661"/>
                <a:gd fmla="*/ 24811 w 73113" name="TX662"/>
                <a:gd fmla="*/ 8208 h 68208" name="TY662"/>
                <a:gd fmla="*/ 25566 w 73113" name="TX663"/>
                <a:gd fmla="*/ 7830 h 68208" name="TY663"/>
                <a:gd fmla="*/ 27452 w 73113" name="TX664"/>
                <a:gd fmla="*/ 6981 h 68208" name="TY664"/>
                <a:gd fmla="*/ 27264 w 73113" name="TX665"/>
                <a:gd fmla="*/ 6981 h 68208" name="TY665"/>
                <a:gd fmla="*/ 26981 w 73113" name="TX666"/>
                <a:gd fmla="*/ 6887 h 68208" name="TY666"/>
                <a:gd fmla="*/ 27830 w 73113" name="TX667"/>
                <a:gd fmla="*/ 6604 h 68208" name="TY667"/>
                <a:gd fmla="*/ 29056 w 73113" name="TX668"/>
                <a:gd fmla="*/ 6132 h 68208" name="TY668"/>
                <a:gd fmla="*/ 28679 w 73113" name="TX669"/>
                <a:gd fmla="*/ 6415 h 68208" name="TY669"/>
                <a:gd fmla="*/ 29056 w 73113" name="TX670"/>
                <a:gd fmla="*/ 6510 h 68208" name="TY670"/>
                <a:gd fmla="*/ 28962 w 73113" name="TX671"/>
                <a:gd fmla="*/ 6698 h 68208" name="TY671"/>
                <a:gd fmla="*/ 30283 w 73113" name="TX672"/>
                <a:gd fmla="*/ 6227 h 68208" name="TY672"/>
                <a:gd fmla="*/ 31698 w 73113" name="TX673"/>
                <a:gd fmla="*/ 5755 h 68208" name="TY673"/>
                <a:gd fmla="*/ 33113 w 73113" name="TX674"/>
                <a:gd fmla="*/ 5378 h 68208" name="TY674"/>
                <a:gd fmla="*/ 33867 w 73113" name="TX675"/>
                <a:gd fmla="*/ 5189 h 68208" name="TY675"/>
                <a:gd fmla="*/ 34169 w 73113" name="TX676"/>
                <a:gd fmla="*/ 5151 h 68208" name="TY676"/>
                <a:gd fmla="*/ 34169 w 73113" name="TX677"/>
                <a:gd fmla="*/ 5151 h 68208" name="TY677"/>
                <a:gd fmla="*/ 34905 w 73113" name="TX678"/>
                <a:gd fmla="*/ 4906 h 68208" name="TY678"/>
                <a:gd fmla="*/ 35754 w 73113" name="TX679"/>
                <a:gd fmla="*/ 4812 h 68208" name="TY679"/>
                <a:gd fmla="*/ 36603 w 73113" name="TX680"/>
                <a:gd fmla="*/ 4812 h 68208" name="TY680"/>
                <a:gd fmla="*/ 37547 w 73113" name="TX681"/>
                <a:gd fmla="*/ 4717 h 68208" name="TY681"/>
                <a:gd fmla="*/ 37830 w 73113" name="TX682"/>
                <a:gd fmla="*/ 4717 h 68208" name="TY682"/>
                <a:gd fmla="*/ 38396 w 73113" name="TX683"/>
                <a:gd fmla="*/ 4529 h 68208" name="TY683"/>
                <a:gd fmla="*/ 38867 w 73113" name="TX684"/>
                <a:gd fmla="*/ 4340 h 68208" name="TY684"/>
                <a:gd fmla="*/ 38867 w 73113" name="TX685"/>
                <a:gd fmla="*/ 4623 h 68208" name="TY685"/>
                <a:gd fmla="*/ 42735 w 73113" name="TX686"/>
                <a:gd fmla="*/ 4340 h 68208" name="TY686"/>
                <a:gd fmla="*/ 43207 w 73113" name="TX687"/>
                <a:gd fmla="*/ 4529 h 68208" name="TY687"/>
                <a:gd fmla="*/ 43018 w 73113" name="TX688"/>
                <a:gd fmla="*/ 4529 h 68208" name="TY688"/>
                <a:gd fmla="*/ 43867 w 73113" name="TX689"/>
                <a:gd fmla="*/ 4623 h 68208" name="TY689"/>
                <a:gd fmla="*/ 44811 w 73113" name="TX690"/>
                <a:gd fmla="*/ 4434 h 68208" name="TY690"/>
                <a:gd fmla="*/ 45094 w 73113" name="TX691"/>
                <a:gd fmla="*/ 4717 h 68208" name="TY691"/>
                <a:gd fmla="*/ 45754 w 73113" name="TX692"/>
                <a:gd fmla="*/ 4906 h 68208" name="TY692"/>
                <a:gd fmla="*/ 47546 w 73113" name="TX693"/>
                <a:gd fmla="*/ 5189 h 68208" name="TY693"/>
                <a:gd fmla="*/ 49622 w 73113" name="TX694"/>
                <a:gd fmla="*/ 5566 h 68208" name="TY694"/>
                <a:gd fmla="*/ 51131 w 73113" name="TX695"/>
                <a:gd fmla="*/ 5849 h 68208" name="TY695"/>
                <a:gd fmla="*/ 51131 w 73113" name="TX696"/>
                <a:gd fmla="*/ 5849 h 68208" name="TY696"/>
                <a:gd fmla="*/ 49244 w 73113" name="TX697"/>
                <a:gd fmla="*/ 5095 h 68208" name="TY697"/>
                <a:gd fmla="*/ 46886 w 73113" name="TX698"/>
                <a:gd fmla="*/ 4529 h 68208" name="TY698"/>
                <a:gd fmla="*/ 44433 w 73113" name="TX699"/>
                <a:gd fmla="*/ 3963 h 68208" name="TY699"/>
                <a:gd fmla="*/ 41980 w 73113" name="TX700"/>
                <a:gd fmla="*/ 3491 h 68208" name="TY700"/>
                <a:gd fmla="*/ 39528 w 73113" name="TX701"/>
                <a:gd fmla="*/ 3302 h 68208" name="TY701"/>
                <a:gd fmla="*/ 37358 w 73113" name="TX702"/>
                <a:gd fmla="*/ 3208 h 68208" name="TY702"/>
                <a:gd fmla="*/ 36415 w 73113" name="TX703"/>
                <a:gd fmla="*/ 3208 h 68208" name="TY703"/>
                <a:gd fmla="*/ 35565 w 73113" name="TX704"/>
                <a:gd fmla="*/ 3302 h 68208" name="TY704"/>
                <a:gd fmla="*/ 34811 w 73113" name="TX705"/>
                <a:gd fmla="*/ 3491 h 68208" name="TY705"/>
                <a:gd fmla="*/ 34150 w 73113" name="TX706"/>
                <a:gd fmla="*/ 3680 h 68208" name="TY706"/>
                <a:gd fmla="*/ 33490 w 73113" name="TX707"/>
                <a:gd fmla="*/ 3585 h 68208" name="TY707"/>
                <a:gd fmla="*/ 32830 w 73113" name="TX708"/>
                <a:gd fmla="*/ 3491 h 68208" name="TY708"/>
                <a:gd fmla="*/ 31509 w 73113" name="TX709"/>
                <a:gd fmla="*/ 3585 h 68208" name="TY709"/>
                <a:gd fmla="*/ 30000 w 73113" name="TX710"/>
                <a:gd fmla="*/ 3868 h 68208" name="TY710"/>
                <a:gd fmla="*/ 28490 w 73113" name="TX711"/>
                <a:gd fmla="*/ 4246 h 68208" name="TY711"/>
                <a:gd fmla="*/ 26981 w 73113" name="TX712"/>
                <a:gd fmla="*/ 4812 h 68208" name="TY712"/>
                <a:gd fmla="*/ 25471 w 73113" name="TX713"/>
                <a:gd fmla="*/ 5472 h 68208" name="TY713"/>
                <a:gd fmla="*/ 23868 w 73113" name="TX714"/>
                <a:gd fmla="*/ 6321 h 68208" name="TY714"/>
                <a:gd fmla="*/ 22358 w 73113" name="TX715"/>
                <a:gd fmla="*/ 7170 h 68208" name="TY715"/>
                <a:gd fmla="*/ 20849 w 73113" name="TX716"/>
                <a:gd fmla="*/ 8113 h 68208" name="TY716"/>
                <a:gd fmla="*/ 19339 w 73113" name="TX717"/>
                <a:gd fmla="*/ 9151 h 68208" name="TY717"/>
                <a:gd fmla="*/ 17924 w 73113" name="TX718"/>
                <a:gd fmla="*/ 10283 h 68208" name="TY718"/>
                <a:gd fmla="*/ 16604 w 73113" name="TX719"/>
                <a:gd fmla="*/ 11321 h 68208" name="TY719"/>
                <a:gd fmla="*/ 14056 w 73113" name="TX720"/>
                <a:gd fmla="*/ 13491 h 68208" name="TY720"/>
                <a:gd fmla="*/ 12075 w 73113" name="TX721"/>
                <a:gd fmla="*/ 15472 h 68208" name="TY721"/>
                <a:gd fmla="*/ 9717 w 73113" name="TX722"/>
                <a:gd fmla="*/ 18491 h 68208" name="TY722"/>
                <a:gd fmla="*/ 10000 w 73113" name="TX723"/>
                <a:gd fmla="*/ 17830 h 68208" name="TY723"/>
                <a:gd fmla="*/ 10377 w 73113" name="TX724"/>
                <a:gd fmla="*/ 17264 h 68208" name="TY724"/>
                <a:gd fmla="*/ 9717 w 73113" name="TX725"/>
                <a:gd fmla="*/ 18113 h 68208" name="TY725"/>
                <a:gd fmla="*/ 9056 w 73113" name="TX726"/>
                <a:gd fmla="*/ 19057 h 68208" name="TY726"/>
                <a:gd fmla="*/ 9151 w 73113" name="TX727"/>
                <a:gd fmla="*/ 19245 h 68208" name="TY727"/>
                <a:gd fmla="*/ 8396 w 73113" name="TX728"/>
                <a:gd fmla="*/ 20189 h 68208" name="TY728"/>
                <a:gd fmla="*/ 9151 w 73113" name="TX729"/>
                <a:gd fmla="*/ 18774 h 68208" name="TY729"/>
                <a:gd fmla="*/ 8019 w 73113" name="TX730"/>
                <a:gd fmla="*/ 20377 h 68208" name="TY730"/>
                <a:gd fmla="*/ 7075 w 73113" name="TX731"/>
                <a:gd fmla="*/ 22075 h 68208" name="TY731"/>
                <a:gd fmla="*/ 6226 w 73113" name="TX732"/>
                <a:gd fmla="*/ 23868 h 68208" name="TY732"/>
                <a:gd fmla="*/ 5472 w 73113" name="TX733"/>
                <a:gd fmla="*/ 25755 h 68208" name="TY733"/>
                <a:gd fmla="*/ 4151 w 73113" name="TX734"/>
                <a:gd fmla="*/ 29434 h 68208" name="TY734"/>
                <a:gd fmla="*/ 2924 w 73113" name="TX735"/>
                <a:gd fmla="*/ 32924 h 68208" name="TY735"/>
                <a:gd fmla="*/ 3019 w 73113" name="TX736"/>
                <a:gd fmla="*/ 33113 h 68208" name="TY736"/>
                <a:gd fmla="*/ 2924 w 73113" name="TX737"/>
                <a:gd fmla="*/ 33773 h 68208" name="TY737"/>
                <a:gd fmla="*/ 2453 w 73113" name="TX738"/>
                <a:gd fmla="*/ 36509 h 68208" name="TY738"/>
                <a:gd fmla="*/ 1981 w 73113" name="TX739"/>
                <a:gd fmla="*/ 39434 h 68208" name="TY739"/>
                <a:gd fmla="*/ 1981 w 73113" name="TX740"/>
                <a:gd fmla="*/ 39528 h 68208" name="TY740"/>
                <a:gd fmla="*/ 1981 w 73113" name="TX741"/>
                <a:gd fmla="*/ 39905 h 68208" name="TY741"/>
                <a:gd fmla="*/ 1792 w 73113" name="TX742"/>
                <a:gd fmla="*/ 41415 h 68208" name="TY742"/>
                <a:gd fmla="*/ 1698 w 73113" name="TX743"/>
                <a:gd fmla="*/ 42358 h 68208" name="TY743"/>
                <a:gd fmla="*/ 1698 w 73113" name="TX744"/>
                <a:gd fmla="*/ 43301 h 68208" name="TY744"/>
                <a:gd fmla="*/ 1792 w 73113" name="TX745"/>
                <a:gd fmla="*/ 44245 h 68208" name="TY745"/>
                <a:gd fmla="*/ 1887 w 73113" name="TX746"/>
                <a:gd fmla="*/ 44999 h 68208" name="TY746"/>
                <a:gd fmla="*/ 2170 w 73113" name="TX747"/>
                <a:gd fmla="*/ 46603 h 68208" name="TY747"/>
                <a:gd fmla="*/ 2170 w 73113" name="TX748"/>
                <a:gd fmla="*/ 46603 h 68208" name="TY748"/>
                <a:gd fmla="*/ 1887 w 73113" name="TX749"/>
                <a:gd fmla="*/ 46415 h 68208" name="TY749"/>
                <a:gd fmla="*/ 1792 w 73113" name="TX750"/>
                <a:gd fmla="*/ 46320 h 68208" name="TY750"/>
                <a:gd fmla="*/ 1792 w 73113" name="TX751"/>
                <a:gd fmla="*/ 46509 h 68208" name="TY751"/>
                <a:gd fmla="*/ 1981 w 73113" name="TX752"/>
                <a:gd fmla="*/ 46981 h 68208" name="TY752"/>
                <a:gd fmla="*/ 1415 w 73113" name="TX753"/>
                <a:gd fmla="*/ 46132 h 68208" name="TY753"/>
                <a:gd fmla="*/ 1509 w 73113" name="TX754"/>
                <a:gd fmla="*/ 46509 h 68208" name="TY754"/>
                <a:gd fmla="*/ 1321 w 73113" name="TX755"/>
                <a:gd fmla="*/ 46981 h 68208" name="TY755"/>
                <a:gd fmla="*/ 472 w 73113" name="TX756"/>
                <a:gd fmla="*/ 45471 h 68208" name="TY756"/>
                <a:gd fmla="*/ 377 w 73113" name="TX757"/>
                <a:gd fmla="*/ 45565 h 68208" name="TY757"/>
                <a:gd fmla="*/ 283 w 73113" name="TX758"/>
                <a:gd fmla="*/ 45660 h 68208" name="TY758"/>
                <a:gd fmla="*/ 189 w 73113" name="TX759"/>
                <a:gd fmla="*/ 45660 h 68208" name="TY759"/>
                <a:gd fmla="*/ 0 w 73113" name="TX760"/>
                <a:gd fmla="*/ 45565 h 68208" name="TY760"/>
                <a:gd fmla="*/ 0 w 73113" name="TX761"/>
                <a:gd fmla="*/ 45565 h 68208" name="TY761"/>
                <a:gd fmla="*/ 1038 w 73113" name="TX762"/>
                <a:gd fmla="*/ 47924 h 68208" name="TY762"/>
                <a:gd fmla="*/ 2264 w 73113" name="TX763"/>
                <a:gd fmla="*/ 50282 h 68208" name="TY763"/>
                <a:gd fmla="*/ 2075 w 73113" name="TX764"/>
                <a:gd fmla="*/ 49905 h 68208" name="TY764"/>
                <a:gd fmla="*/ 2170 w 73113" name="TX765"/>
                <a:gd fmla="*/ 49528 h 68208" name="TY765"/>
                <a:gd fmla="*/ 2736 w 73113" name="TX766"/>
                <a:gd fmla="*/ 50188 h 68208" name="TY766"/>
                <a:gd fmla="*/ 3208 w 73113" name="TX767"/>
                <a:gd fmla="*/ 50660 h 68208" name="TY767"/>
                <a:gd fmla="*/ 3396 w 73113" name="TX768"/>
                <a:gd fmla="*/ 50943 h 68208" name="TY768"/>
                <a:gd fmla="*/ 3396 w 73113" name="TX769"/>
                <a:gd fmla="*/ 51037 h 68208" name="TY769"/>
                <a:gd fmla="*/ 3302 w 73113" name="TX770"/>
                <a:gd fmla="*/ 50943 h 68208" name="TY770"/>
                <a:gd fmla="*/ 3302 w 73113" name="TX771"/>
                <a:gd fmla="*/ 50943 h 68208" name="TY771"/>
                <a:gd fmla="*/ 3585 w 73113" name="TX772"/>
                <a:gd fmla="*/ 51320 h 68208" name="TY772"/>
                <a:gd fmla="*/ 4623 w 73113" name="TX773"/>
                <a:gd fmla="*/ 53207 h 68208" name="TY773"/>
                <a:gd fmla="*/ 5755 w 73113" name="TX774"/>
                <a:gd fmla="*/ 55094 h 68208" name="TY774"/>
                <a:gd fmla="*/ 7075 w 73113" name="TX775"/>
                <a:gd fmla="*/ 56886 h 68208" name="TY775"/>
                <a:gd fmla="*/ 8585 w 73113" name="TX776"/>
                <a:gd fmla="*/ 58490 h 68208" name="TY776"/>
                <a:gd fmla="*/ 10189 w 73113" name="TX777"/>
                <a:gd fmla="*/ 59999 h 68208" name="TY777"/>
                <a:gd fmla="*/ 11792 w 73113" name="TX778"/>
                <a:gd fmla="*/ 61414 h 68208" name="TY778"/>
                <a:gd fmla="*/ 13585 w 73113" name="TX779"/>
                <a:gd fmla="*/ 62735 h 68208" name="TY779"/>
                <a:gd fmla="*/ 15471 w 73113" name="TX780"/>
                <a:gd fmla="*/ 63867 h 68208" name="TY780"/>
                <a:gd fmla="*/ 17641 w 73113" name="TX781"/>
                <a:gd fmla="*/ 64905 h 68208" name="TY781"/>
                <a:gd fmla="*/ 20000 w 73113" name="TX782"/>
                <a:gd fmla="*/ 65942 h 68208" name="TY782"/>
                <a:gd fmla="*/ 22358 w 73113" name="TX783"/>
                <a:gd fmla="*/ 66697 h 68208" name="TY783"/>
                <a:gd fmla="*/ 24811 w 73113" name="TX784"/>
                <a:gd fmla="*/ 67263 h 68208" name="TY784"/>
                <a:gd fmla="*/ 27264 w 73113" name="TX785"/>
                <a:gd fmla="*/ 67735 h 68208" name="TY785"/>
                <a:gd fmla="*/ 29811 w 73113" name="TX786"/>
                <a:gd fmla="*/ 68018 h 68208" name="TY786"/>
                <a:gd fmla="*/ 32264 w 73113" name="TX787"/>
                <a:gd fmla="*/ 68206 h 68208" name="TY787"/>
                <a:gd fmla="*/ 34811 w 73113" name="TX788"/>
                <a:gd fmla="*/ 68112 h 68208" name="TY788"/>
                <a:gd fmla="*/ 36981 w 73113" name="TX789"/>
                <a:gd fmla="*/ 67829 h 68208" name="TY789"/>
                <a:gd fmla="*/ 40471 w 73113" name="TX790"/>
                <a:gd fmla="*/ 67263 h 68208" name="TY790"/>
                <a:gd fmla="*/ 44056 w 73113" name="TX791"/>
                <a:gd fmla="*/ 66508 h 68208" name="TY791"/>
                <a:gd fmla="*/ 45565 w 73113" name="TX792"/>
                <a:gd fmla="*/ 66131 h 68208" name="TY792"/>
                <a:gd fmla="*/ 46509 w 73113" name="TX793"/>
                <a:gd fmla="*/ 65848 h 68208" name="TY793"/>
                <a:gd fmla="*/ 46509 w 73113" name="TX794"/>
                <a:gd fmla="*/ 65942 h 68208" name="TY794"/>
                <a:gd fmla="*/ 48018 w 73113" name="TX795"/>
                <a:gd fmla="*/ 65376 h 68208" name="TY795"/>
                <a:gd fmla="*/ 49527 w 73113" name="TX796"/>
                <a:gd fmla="*/ 64622 h 68208" name="TY796"/>
                <a:gd fmla="*/ 48867 w 73113" name="TX797"/>
                <a:gd fmla="*/ 64810 h 68208" name="TY797"/>
                <a:gd fmla="*/ 50754 w 73113" name="TX798"/>
                <a:gd fmla="*/ 63773 h 68208" name="TY798"/>
                <a:gd fmla="*/ 52546 w 73113" name="TX799"/>
                <a:gd fmla="*/ 62641 h 68208" name="TY799"/>
                <a:gd fmla="*/ 54244 w 73113" name="TX800"/>
                <a:gd fmla="*/ 61320 h 68208" name="TY800"/>
                <a:gd fmla="*/ 56037 w 73113" name="TX801"/>
                <a:gd fmla="*/ 59810 h 68208" name="TY801"/>
                <a:gd fmla="*/ 55282 w 73113" name="TX802"/>
                <a:gd fmla="*/ 60659 h 68208" name="TY802"/>
                <a:gd fmla="*/ 57263 w 73113" name="TX803"/>
                <a:gd fmla="*/ 59056 h 68208" name="TY803"/>
                <a:gd fmla="*/ 58112 w 73113" name="TX804"/>
                <a:gd fmla="*/ 58395 h 68208" name="TY804"/>
                <a:gd fmla="*/ 58207 w 73113" name="TX805"/>
                <a:gd fmla="*/ 58301 h 68208" name="TY805"/>
                <a:gd fmla="*/ 58112 w 73113" name="TX806"/>
                <a:gd fmla="*/ 58301 h 68208" name="TY806"/>
                <a:gd fmla="*/ 58584 w 73113" name="TX807"/>
                <a:gd fmla="*/ 57924 h 68208" name="TY807"/>
                <a:gd fmla="*/ 59056 w 73113" name="TX808"/>
                <a:gd fmla="*/ 57546 h 68208" name="TY808"/>
                <a:gd fmla="*/ 59999 w 73113" name="TX809"/>
                <a:gd fmla="*/ 56414 h 68208" name="TY809"/>
                <a:gd fmla="*/ 61414 w 73113" name="TX810"/>
                <a:gd fmla="*/ 55188 h 68208" name="TY810"/>
                <a:gd fmla="*/ 61414 w 73113" name="TX811"/>
                <a:gd fmla="*/ 55188 h 68208" name="TY811"/>
                <a:gd fmla="*/ 61131 w 73113" name="TX812"/>
                <a:gd fmla="*/ 55282 h 68208" name="TY812"/>
                <a:gd fmla="*/ 61508 w 73113" name="TX813"/>
                <a:gd fmla="*/ 54811 h 68208" name="TY813"/>
                <a:gd fmla="*/ 62735 w 73113" name="TX814"/>
                <a:gd fmla="*/ 53867 h 68208" name="TY814"/>
                <a:gd fmla="*/ 63867 w 73113" name="TX815"/>
                <a:gd fmla="*/ 52735 h 68208" name="TY815"/>
                <a:gd fmla="*/ 66131 w 73113" name="TX816"/>
                <a:gd fmla="*/ 50471 h 68208" name="TY816"/>
                <a:gd fmla="*/ 66131 w 73113" name="TX817"/>
                <a:gd fmla="*/ 50565 h 68208" name="TY817"/>
                <a:gd fmla="*/ 66320 w 73113" name="TX818"/>
                <a:gd fmla="*/ 50660 h 68208" name="TY818"/>
                <a:gd fmla="*/ 66414 w 73113" name="TX819"/>
                <a:gd fmla="*/ 50660 h 68208" name="TY819"/>
                <a:gd fmla="*/ 66603 w 73113" name="TX820"/>
                <a:gd fmla="*/ 50565 h 68208" name="TY820"/>
                <a:gd fmla="*/ 66603 w 73113" name="TX821"/>
                <a:gd fmla="*/ 50754 h 68208" name="TY821"/>
                <a:gd fmla="*/ 66508 w 73113" name="TX822"/>
                <a:gd fmla="*/ 50943 h 68208" name="TY822"/>
                <a:gd fmla="*/ 65848 w 73113" name="TX823"/>
                <a:gd fmla="*/ 51603 h 68208" name="TY823"/>
                <a:gd fmla="*/ 64999 w 73113" name="TX824"/>
                <a:gd fmla="*/ 52546 h 68208" name="TY824"/>
                <a:gd fmla="*/ 65376 w 73113" name="TX825"/>
                <a:gd fmla="*/ 52358 h 68208" name="TY825"/>
                <a:gd fmla="*/ 65848 w 73113" name="TX826"/>
                <a:gd fmla="*/ 52075 h 68208" name="TY826"/>
                <a:gd fmla="*/ 66697 w 73113" name="TX827"/>
                <a:gd fmla="*/ 51320 h 68208" name="TY827"/>
                <a:gd fmla="*/ 67546 w 73113" name="TX828"/>
                <a:gd fmla="*/ 50282 h 68208" name="TY828"/>
                <a:gd fmla="*/ 68301 w 73113" name="TX829"/>
                <a:gd fmla="*/ 49056 h 68208" name="TY829"/>
                <a:gd fmla="*/ 69055 w 73113" name="TX830"/>
                <a:gd fmla="*/ 47830 h 68208" name="TY830"/>
                <a:gd fmla="*/ 69716 w 73113" name="TX831"/>
                <a:gd fmla="*/ 46603 h 68208" name="TY831"/>
                <a:gd fmla="*/ 70565 w 73113" name="TX832"/>
                <a:gd fmla="*/ 44811 h 68208" name="TY832"/>
                <a:gd fmla="*/ 70282 w 73113" name="TX833"/>
                <a:gd fmla="*/ 45094 h 68208" name="TY833"/>
                <a:gd fmla="*/ 70942 w 73113" name="TX834"/>
                <a:gd fmla="*/ 43490 h 68208" name="TY834"/>
                <a:gd fmla="*/ 71037 w 73113" name="TX835"/>
                <a:gd fmla="*/ 43396 h 68208" name="TY835"/>
                <a:gd fmla="*/ 71697 w 73113" name="TX836"/>
                <a:gd fmla="*/ 41320 h 68208" name="TY836"/>
                <a:gd fmla="*/ 72263 w 73113" name="TX837"/>
                <a:gd fmla="*/ 39245 h 68208" name="TY837"/>
                <a:gd fmla="*/ 72640 w 73113" name="TX838"/>
                <a:gd fmla="*/ 37358 h 68208" name="TY838"/>
                <a:gd fmla="*/ 72923 w 73113" name="TX839"/>
                <a:gd fmla="*/ 35849 h 68208" name="TY839"/>
                <a:gd fmla="*/ 72829 w 73113" name="TX840"/>
                <a:gd fmla="*/ 36226 h 68208" name="TY840"/>
                <a:gd fmla="*/ 72735 w 73113" name="TX841"/>
                <a:gd fmla="*/ 36698 h 68208" name="TY841"/>
                <a:gd fmla="*/ 72452 w 73113" name="TX842"/>
                <a:gd fmla="*/ 36981 h 68208" name="TY842"/>
                <a:gd fmla="*/ 72169 w 73113" name="TX843"/>
                <a:gd fmla="*/ 37358 h 68208" name="TY843"/>
                <a:gd fmla="*/ 72263 w 73113" name="TX844"/>
                <a:gd fmla="*/ 36981 h 68208" name="TY844"/>
                <a:gd fmla="*/ 72452 w 73113" name="TX845"/>
                <a:gd fmla="*/ 36415 h 68208" name="TY845"/>
                <a:gd fmla="*/ 72452 w 73113" name="TX846"/>
                <a:gd fmla="*/ 35849 h 68208" name="TY846"/>
                <a:gd fmla="*/ 72357 w 73113" name="TX847"/>
                <a:gd fmla="*/ 35660 h 68208" name="TY847"/>
                <a:gd fmla="*/ 72263 w 73113" name="TX848"/>
                <a:gd fmla="*/ 35471 h 68208" name="TY848"/>
                <a:gd fmla="*/ 72640 w 73113" name="TX849"/>
                <a:gd fmla="*/ 33868 h 68208" name="TY849"/>
                <a:gd fmla="*/ 72735 w 73113" name="TX850"/>
                <a:gd fmla="*/ 33113 h 68208" name="TY850"/>
                <a:gd fmla="*/ 72735 w 73113" name="TX851"/>
                <a:gd fmla="*/ 32358 h 68208" name="TY851"/>
                <a:gd fmla="*/ 72923 w 73113" name="TX852"/>
                <a:gd fmla="*/ 33207 h 68208" name="TY852"/>
                <a:gd fmla="*/ 73018 w 73113" name="TX853"/>
                <a:gd fmla="*/ 34151 h 68208" name="TY853"/>
                <a:gd fmla="*/ 72923 w 73113" name="TX854"/>
                <a:gd fmla="*/ 32358 h 68208" name="TY854"/>
                <a:gd fmla="*/ 72923 w 73113" name="TX855"/>
                <a:gd fmla="*/ 31792 h 68208" name="TY855"/>
                <a:gd fmla="*/ 73112 w 73113" name="TX856"/>
                <a:gd fmla="*/ 30754 h 68208" name="TY856"/>
                <a:gd fmla="*/ 72829 w 73113" name="TX857"/>
                <a:gd fmla="*/ 31604 h 68208" name="TY857"/>
                <a:gd fmla="*/ 72735 w 73113" name="TX858"/>
                <a:gd fmla="*/ 30283 h 68208" name="TY858"/>
                <a:gd fmla="*/ 72546 w 73113" name="TX859"/>
                <a:gd fmla="*/ 28868 h 68208" name="TY859"/>
                <a:gd fmla="*/ 72357 w 73113" name="TX860"/>
                <a:gd fmla="*/ 27641 h 68208" name="TY860"/>
                <a:gd fmla="*/ 71980 w 73113" name="TX861"/>
                <a:gd fmla="*/ 26038 h 68208" name="TY861"/>
                <a:gd fmla="*/ 71414 w 73113" name="TX862"/>
                <a:gd fmla="*/ 24151 h 68208" name="TY862"/>
                <a:gd fmla="*/ 70754 w 73113" name="TX863"/>
                <a:gd fmla="*/ 22170 h 68208" name="TY863"/>
                <a:gd fmla="*/ 69905 w 73113" name="TX864"/>
                <a:gd fmla="*/ 20000 h 68208" name="TY864"/>
                <a:gd fmla="*/ 68867 w 73113" name="TX865"/>
                <a:gd fmla="*/ 18019 h 68208" name="TY865"/>
                <a:gd fmla="*/ 68301 w 73113" name="TX866"/>
                <a:gd fmla="*/ 16981 h 68208" name="TY866"/>
                <a:gd fmla="*/ 67735 w 73113" name="TX867"/>
                <a:gd fmla="*/ 16132 h 68208" name="TY867"/>
                <a:gd fmla="*/ 67074 w 73113" name="TX868"/>
                <a:gd fmla="*/ 15283 h 68208" name="TY868"/>
                <a:gd fmla="*/ 66414 w 73113" name="TX869"/>
                <a:gd fmla="*/ 14434 h 68208" name="TY869"/>
                <a:gd fmla="*/ 66508 w 73113" name="TX870"/>
                <a:gd fmla="*/ 14623 h 68208" name="TY870"/>
                <a:gd fmla="*/ 66414 w 73113" name="TX871"/>
                <a:gd fmla="*/ 14906 h 68208" name="TY871"/>
                <a:gd fmla="*/ 65754 w 73113" name="TX872"/>
                <a:gd fmla="*/ 14057 h 68208" name="TY872"/>
                <a:gd fmla="*/ 65093 w 73113" name="TX873"/>
                <a:gd fmla="*/ 13113 h 68208" name="TY873"/>
                <a:gd fmla="*/ 64537 w 73113" name="TX874"/>
                <a:gd fmla="*/ 12278 h 68208" name="TY874"/>
                <a:gd fmla="*/ 62924 w 73113" name="TX875"/>
                <a:gd fmla="*/ 10755 h 68208" name="TY875"/>
                <a:gd fmla="*/ 63018 w 73113" name="TX876"/>
                <a:gd fmla="*/ 10755 h 68208" name="TY876"/>
                <a:gd fmla="*/ 63018 w 73113" name="TX877"/>
                <a:gd fmla="*/ 10661 h 68208" name="TY877"/>
                <a:gd fmla="*/ 62924 w 73113" name="TX878"/>
                <a:gd fmla="*/ 10472 h 68208" name="TY878"/>
                <a:gd fmla="*/ 62263 w 73113" name="TX879"/>
                <a:gd fmla="*/ 9717 h 68208" name="TY879"/>
                <a:gd fmla="*/ 60376 w 73113" name="TX880"/>
                <a:gd fmla="*/ 7830 h 68208" name="TY880"/>
                <a:gd fmla="*/ 60754 w 73113" name="TX881"/>
                <a:gd fmla="*/ 8396 h 68208" name="TY881"/>
                <a:gd fmla="*/ 61131 w 73113" name="TX882"/>
                <a:gd fmla="*/ 8774 h 68208" name="TY882"/>
                <a:gd fmla="*/ 60376 w 73113" name="TX883"/>
                <a:gd fmla="*/ 8396 h 68208" name="TY883"/>
                <a:gd fmla="*/ 59716 w 73113" name="TX884"/>
                <a:gd fmla="*/ 7925 h 68208" name="TY884"/>
                <a:gd fmla="*/ 59087 w 73113" name="TX885"/>
                <a:gd fmla="*/ 7476 h 68208" name="TY885"/>
                <a:gd fmla="*/ 59810 w 73113" name="TX886"/>
                <a:gd fmla="*/ 8302 h 68208" name="TY886"/>
                <a:gd fmla="*/ 58678 w 73113" name="TX887"/>
                <a:gd fmla="*/ 7642 h 68208" name="TY887"/>
                <a:gd fmla="*/ 57641 w 73113" name="TX888"/>
                <a:gd fmla="*/ 6981 h 68208" name="TY888"/>
                <a:gd fmla="*/ 55471 w 73113" name="TX889"/>
                <a:gd fmla="*/ 5472 h 68208" name="TY889"/>
                <a:gd fmla="*/ 53301 w 73113" name="TX890"/>
                <a:gd fmla="*/ 4057 h 68208" name="TY890"/>
                <a:gd fmla="*/ 52169 w 73113" name="TX891"/>
                <a:gd fmla="*/ 3397 h 68208" name="TY891"/>
                <a:gd fmla="*/ 51037 w 73113" name="TX892"/>
                <a:gd fmla="*/ 2831 h 68208" name="TY892"/>
                <a:gd fmla="*/ 52075 w 73113" name="TX893"/>
                <a:gd fmla="*/ 2831 h 68208" name="TY893"/>
                <a:gd fmla="*/ 50660 w 73113" name="TX894"/>
                <a:gd fmla="*/ 1982 h 68208" name="TY894"/>
                <a:gd fmla="*/ 49811 w 73113" name="TX895"/>
                <a:gd fmla="*/ 1604 h 68208" name="TY895"/>
                <a:gd fmla="*/ 48867 w 73113" name="TX896"/>
                <a:gd fmla="*/ 1227 h 68208" name="TY896"/>
                <a:gd fmla="*/ 48018 w 73113" name="TX897"/>
                <a:gd fmla="*/ 849 h 68208" name="TY897"/>
                <a:gd fmla="*/ 47075 w 73113" name="TX898"/>
                <a:gd fmla="*/ 661 h 68208" name="TY898"/>
                <a:gd fmla="*/ 46226 w 73113" name="TX899"/>
                <a:gd fmla="*/ 566 h 68208" name="TY899"/>
                <a:gd fmla="*/ 45471 w 73113" name="TX900"/>
                <a:gd fmla="*/ 661 h 68208" name="TY900"/>
                <a:gd fmla="*/ 46226 w 73113" name="TX901"/>
                <a:gd fmla="*/ 849 h 68208" name="TY901"/>
                <a:gd fmla="*/ 46866 w 73113" name="TX902"/>
                <a:gd fmla="*/ 1215 h 68208" name="TY902"/>
                <a:gd fmla="*/ 46980 w 73113" name="TX903"/>
                <a:gd fmla="*/ 1227 h 68208" name="TY903"/>
                <a:gd fmla="*/ 47452 w 73113" name="TX904"/>
                <a:gd fmla="*/ 1416 h 68208" name="TY904"/>
                <a:gd fmla="*/ 47924 w 73113" name="TX905"/>
                <a:gd fmla="*/ 1510 h 68208" name="TY905"/>
                <a:gd fmla="*/ 47358 w 73113" name="TX906"/>
                <a:gd fmla="*/ 1321 h 68208" name="TY906"/>
                <a:gd fmla="*/ 46886 w 73113" name="TX907"/>
                <a:gd fmla="*/ 944 h 68208" name="TY907"/>
                <a:gd fmla="*/ 47829 w 73113" name="TX908"/>
                <a:gd fmla="*/ 1227 h 68208" name="TY908"/>
                <a:gd fmla="*/ 48773 w 73113" name="TX909"/>
                <a:gd fmla="*/ 1604 h 68208" name="TY909"/>
                <a:gd fmla="*/ 49622 w 73113" name="TX910"/>
                <a:gd fmla="*/ 2076 h 68208" name="TY910"/>
                <a:gd fmla="*/ 50377 w 73113" name="TX911"/>
                <a:gd fmla="*/ 2642 h 68208" name="TY911"/>
                <a:gd fmla="*/ 50377 w 73113" name="TX912"/>
                <a:gd fmla="*/ 2642 h 68208" name="TY912"/>
                <a:gd fmla="*/ 49622 w 73113" name="TX913"/>
                <a:gd fmla="*/ 2265 h 68208" name="TY913"/>
                <a:gd fmla="*/ 48584 w 73113" name="TX914"/>
                <a:gd fmla="*/ 1887 h 68208" name="TY914"/>
                <a:gd fmla="*/ 47358 w 73113" name="TX915"/>
                <a:gd fmla="*/ 1510 h 68208" name="TY915"/>
                <a:gd fmla="*/ 46037 w 73113" name="TX916"/>
                <a:gd fmla="*/ 1132 h 68208" name="TY916"/>
                <a:gd fmla="*/ 46809 w 73113" name="TX917"/>
                <a:gd fmla="*/ 1210 h 68208" name="TY917"/>
                <a:gd fmla="*/ 44339 w 73113" name="TX918"/>
                <a:gd fmla="*/ 661 h 68208" name="TY918"/>
                <a:gd fmla="*/ 44716 w 73113" name="TX919"/>
                <a:gd fmla="*/ 755 h 68208" name="TY919"/>
                <a:gd fmla="*/ 43113 w 73113" name="TX920"/>
                <a:gd fmla="*/ 472 h 68208" name="TY920"/>
                <a:gd fmla="*/ 41603 w 73113" name="TX921"/>
                <a:gd fmla="*/ 283 h 68208" name="TY921"/>
                <a:gd fmla="*/ 40282 w 73113" name="TX922"/>
                <a:gd fmla="*/ 95 h 68208" name="TY922"/>
                <a:gd fmla="*/ 39150 w 73113" name="TX923"/>
                <a:gd fmla="*/ 0 h 68208" name="TY9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  <a:cxn ang="0">
                  <a:pos x="TX606" y="TY606"/>
                </a:cxn>
                <a:cxn ang="0">
                  <a:pos x="TX607" y="TY607"/>
                </a:cxn>
                <a:cxn ang="0">
                  <a:pos x="TX608" y="TY608"/>
                </a:cxn>
                <a:cxn ang="0">
                  <a:pos x="TX609" y="TY609"/>
                </a:cxn>
                <a:cxn ang="0">
                  <a:pos x="TX610" y="TY610"/>
                </a:cxn>
                <a:cxn ang="0">
                  <a:pos x="TX611" y="TY611"/>
                </a:cxn>
                <a:cxn ang="0">
                  <a:pos x="TX612" y="TY612"/>
                </a:cxn>
                <a:cxn ang="0">
                  <a:pos x="TX613" y="TY613"/>
                </a:cxn>
                <a:cxn ang="0">
                  <a:pos x="TX614" y="TY614"/>
                </a:cxn>
                <a:cxn ang="0">
                  <a:pos x="TX615" y="TY615"/>
                </a:cxn>
                <a:cxn ang="0">
                  <a:pos x="TX616" y="TY616"/>
                </a:cxn>
                <a:cxn ang="0">
                  <a:pos x="TX617" y="TY617"/>
                </a:cxn>
                <a:cxn ang="0">
                  <a:pos x="TX618" y="TY618"/>
                </a:cxn>
                <a:cxn ang="0">
                  <a:pos x="TX619" y="TY619"/>
                </a:cxn>
                <a:cxn ang="0">
                  <a:pos x="TX620" y="TY620"/>
                </a:cxn>
                <a:cxn ang="0">
                  <a:pos x="TX621" y="TY621"/>
                </a:cxn>
                <a:cxn ang="0">
                  <a:pos x="TX622" y="TY622"/>
                </a:cxn>
                <a:cxn ang="0">
                  <a:pos x="TX623" y="TY623"/>
                </a:cxn>
                <a:cxn ang="0">
                  <a:pos x="TX624" y="TY624"/>
                </a:cxn>
                <a:cxn ang="0">
                  <a:pos x="TX625" y="TY625"/>
                </a:cxn>
                <a:cxn ang="0">
                  <a:pos x="TX626" y="TY626"/>
                </a:cxn>
                <a:cxn ang="0">
                  <a:pos x="TX627" y="TY627"/>
                </a:cxn>
                <a:cxn ang="0">
                  <a:pos x="TX628" y="TY628"/>
                </a:cxn>
                <a:cxn ang="0">
                  <a:pos x="TX629" y="TY629"/>
                </a:cxn>
                <a:cxn ang="0">
                  <a:pos x="TX630" y="TY630"/>
                </a:cxn>
                <a:cxn ang="0">
                  <a:pos x="TX631" y="TY631"/>
                </a:cxn>
                <a:cxn ang="0">
                  <a:pos x="TX632" y="TY632"/>
                </a:cxn>
                <a:cxn ang="0">
                  <a:pos x="TX633" y="TY633"/>
                </a:cxn>
                <a:cxn ang="0">
                  <a:pos x="TX634" y="TY634"/>
                </a:cxn>
                <a:cxn ang="0">
                  <a:pos x="TX635" y="TY635"/>
                </a:cxn>
                <a:cxn ang="0">
                  <a:pos x="TX636" y="TY636"/>
                </a:cxn>
                <a:cxn ang="0">
                  <a:pos x="TX637" y="TY637"/>
                </a:cxn>
                <a:cxn ang="0">
                  <a:pos x="TX638" y="TY638"/>
                </a:cxn>
                <a:cxn ang="0">
                  <a:pos x="TX639" y="TY639"/>
                </a:cxn>
                <a:cxn ang="0">
                  <a:pos x="TX640" y="TY640"/>
                </a:cxn>
                <a:cxn ang="0">
                  <a:pos x="TX641" y="TY641"/>
                </a:cxn>
                <a:cxn ang="0">
                  <a:pos x="TX642" y="TY642"/>
                </a:cxn>
                <a:cxn ang="0">
                  <a:pos x="TX643" y="TY643"/>
                </a:cxn>
                <a:cxn ang="0">
                  <a:pos x="TX644" y="TY644"/>
                </a:cxn>
                <a:cxn ang="0">
                  <a:pos x="TX645" y="TY645"/>
                </a:cxn>
                <a:cxn ang="0">
                  <a:pos x="TX646" y="TY646"/>
                </a:cxn>
                <a:cxn ang="0">
                  <a:pos x="TX647" y="TY647"/>
                </a:cxn>
                <a:cxn ang="0">
                  <a:pos x="TX648" y="TY648"/>
                </a:cxn>
                <a:cxn ang="0">
                  <a:pos x="TX649" y="TY649"/>
                </a:cxn>
                <a:cxn ang="0">
                  <a:pos x="TX650" y="TY650"/>
                </a:cxn>
                <a:cxn ang="0">
                  <a:pos x="TX651" y="TY651"/>
                </a:cxn>
                <a:cxn ang="0">
                  <a:pos x="TX652" y="TY652"/>
                </a:cxn>
                <a:cxn ang="0">
                  <a:pos x="TX653" y="TY653"/>
                </a:cxn>
                <a:cxn ang="0">
                  <a:pos x="TX654" y="TY654"/>
                </a:cxn>
                <a:cxn ang="0">
                  <a:pos x="TX655" y="TY655"/>
                </a:cxn>
                <a:cxn ang="0">
                  <a:pos x="TX656" y="TY656"/>
                </a:cxn>
                <a:cxn ang="0">
                  <a:pos x="TX657" y="TY657"/>
                </a:cxn>
                <a:cxn ang="0">
                  <a:pos x="TX658" y="TY658"/>
                </a:cxn>
                <a:cxn ang="0">
                  <a:pos x="TX659" y="TY659"/>
                </a:cxn>
                <a:cxn ang="0">
                  <a:pos x="TX660" y="TY660"/>
                </a:cxn>
                <a:cxn ang="0">
                  <a:pos x="TX661" y="TY661"/>
                </a:cxn>
                <a:cxn ang="0">
                  <a:pos x="TX662" y="TY662"/>
                </a:cxn>
                <a:cxn ang="0">
                  <a:pos x="TX663" y="TY663"/>
                </a:cxn>
                <a:cxn ang="0">
                  <a:pos x="TX664" y="TY664"/>
                </a:cxn>
                <a:cxn ang="0">
                  <a:pos x="TX665" y="TY665"/>
                </a:cxn>
                <a:cxn ang="0">
                  <a:pos x="TX666" y="TY666"/>
                </a:cxn>
                <a:cxn ang="0">
                  <a:pos x="TX667" y="TY667"/>
                </a:cxn>
                <a:cxn ang="0">
                  <a:pos x="TX668" y="TY668"/>
                </a:cxn>
                <a:cxn ang="0">
                  <a:pos x="TX669" y="TY669"/>
                </a:cxn>
                <a:cxn ang="0">
                  <a:pos x="TX670" y="TY670"/>
                </a:cxn>
                <a:cxn ang="0">
                  <a:pos x="TX671" y="TY671"/>
                </a:cxn>
                <a:cxn ang="0">
                  <a:pos x="TX672" y="TY672"/>
                </a:cxn>
                <a:cxn ang="0">
                  <a:pos x="TX673" y="TY673"/>
                </a:cxn>
                <a:cxn ang="0">
                  <a:pos x="TX674" y="TY674"/>
                </a:cxn>
                <a:cxn ang="0">
                  <a:pos x="TX675" y="TY675"/>
                </a:cxn>
                <a:cxn ang="0">
                  <a:pos x="TX676" y="TY676"/>
                </a:cxn>
                <a:cxn ang="0">
                  <a:pos x="TX677" y="TY677"/>
                </a:cxn>
                <a:cxn ang="0">
                  <a:pos x="TX678" y="TY678"/>
                </a:cxn>
                <a:cxn ang="0">
                  <a:pos x="TX679" y="TY679"/>
                </a:cxn>
                <a:cxn ang="0">
                  <a:pos x="TX680" y="TY680"/>
                </a:cxn>
                <a:cxn ang="0">
                  <a:pos x="TX681" y="TY681"/>
                </a:cxn>
                <a:cxn ang="0">
                  <a:pos x="TX682" y="TY682"/>
                </a:cxn>
                <a:cxn ang="0">
                  <a:pos x="TX683" y="TY683"/>
                </a:cxn>
                <a:cxn ang="0">
                  <a:pos x="TX684" y="TY684"/>
                </a:cxn>
                <a:cxn ang="0">
                  <a:pos x="TX685" y="TY685"/>
                </a:cxn>
                <a:cxn ang="0">
                  <a:pos x="TX686" y="TY686"/>
                </a:cxn>
                <a:cxn ang="0">
                  <a:pos x="TX687" y="TY687"/>
                </a:cxn>
                <a:cxn ang="0">
                  <a:pos x="TX688" y="TY688"/>
                </a:cxn>
                <a:cxn ang="0">
                  <a:pos x="TX689" y="TY689"/>
                </a:cxn>
                <a:cxn ang="0">
                  <a:pos x="TX690" y="TY690"/>
                </a:cxn>
                <a:cxn ang="0">
                  <a:pos x="TX691" y="TY691"/>
                </a:cxn>
                <a:cxn ang="0">
                  <a:pos x="TX692" y="TY692"/>
                </a:cxn>
                <a:cxn ang="0">
                  <a:pos x="TX693" y="TY693"/>
                </a:cxn>
                <a:cxn ang="0">
                  <a:pos x="TX694" y="TY694"/>
                </a:cxn>
                <a:cxn ang="0">
                  <a:pos x="TX695" y="TY695"/>
                </a:cxn>
                <a:cxn ang="0">
                  <a:pos x="TX696" y="TY696"/>
                </a:cxn>
                <a:cxn ang="0">
                  <a:pos x="TX697" y="TY697"/>
                </a:cxn>
                <a:cxn ang="0">
                  <a:pos x="TX698" y="TY698"/>
                </a:cxn>
                <a:cxn ang="0">
                  <a:pos x="TX699" y="TY699"/>
                </a:cxn>
                <a:cxn ang="0">
                  <a:pos x="TX700" y="TY700"/>
                </a:cxn>
                <a:cxn ang="0">
                  <a:pos x="TX701" y="TY701"/>
                </a:cxn>
                <a:cxn ang="0">
                  <a:pos x="TX702" y="TY702"/>
                </a:cxn>
                <a:cxn ang="0">
                  <a:pos x="TX703" y="TY703"/>
                </a:cxn>
                <a:cxn ang="0">
                  <a:pos x="TX704" y="TY704"/>
                </a:cxn>
                <a:cxn ang="0">
                  <a:pos x="TX705" y="TY705"/>
                </a:cxn>
                <a:cxn ang="0">
                  <a:pos x="TX706" y="TY706"/>
                </a:cxn>
                <a:cxn ang="0">
                  <a:pos x="TX707" y="TY707"/>
                </a:cxn>
                <a:cxn ang="0">
                  <a:pos x="TX708" y="TY708"/>
                </a:cxn>
                <a:cxn ang="0">
                  <a:pos x="TX709" y="TY709"/>
                </a:cxn>
                <a:cxn ang="0">
                  <a:pos x="TX710" y="TY710"/>
                </a:cxn>
                <a:cxn ang="0">
                  <a:pos x="TX711" y="TY711"/>
                </a:cxn>
                <a:cxn ang="0">
                  <a:pos x="TX712" y="TY712"/>
                </a:cxn>
                <a:cxn ang="0">
                  <a:pos x="TX713" y="TY713"/>
                </a:cxn>
                <a:cxn ang="0">
                  <a:pos x="TX714" y="TY714"/>
                </a:cxn>
                <a:cxn ang="0">
                  <a:pos x="TX715" y="TY715"/>
                </a:cxn>
                <a:cxn ang="0">
                  <a:pos x="TX716" y="TY716"/>
                </a:cxn>
                <a:cxn ang="0">
                  <a:pos x="TX717" y="TY717"/>
                </a:cxn>
                <a:cxn ang="0">
                  <a:pos x="TX718" y="TY718"/>
                </a:cxn>
                <a:cxn ang="0">
                  <a:pos x="TX719" y="TY719"/>
                </a:cxn>
                <a:cxn ang="0">
                  <a:pos x="TX720" y="TY720"/>
                </a:cxn>
                <a:cxn ang="0">
                  <a:pos x="TX721" y="TY721"/>
                </a:cxn>
                <a:cxn ang="0">
                  <a:pos x="TX722" y="TY722"/>
                </a:cxn>
                <a:cxn ang="0">
                  <a:pos x="TX723" y="TY723"/>
                </a:cxn>
                <a:cxn ang="0">
                  <a:pos x="TX724" y="TY724"/>
                </a:cxn>
                <a:cxn ang="0">
                  <a:pos x="TX725" y="TY725"/>
                </a:cxn>
                <a:cxn ang="0">
                  <a:pos x="TX726" y="TY726"/>
                </a:cxn>
                <a:cxn ang="0">
                  <a:pos x="TX727" y="TY727"/>
                </a:cxn>
                <a:cxn ang="0">
                  <a:pos x="TX728" y="TY728"/>
                </a:cxn>
                <a:cxn ang="0">
                  <a:pos x="TX729" y="TY729"/>
                </a:cxn>
                <a:cxn ang="0">
                  <a:pos x="TX730" y="TY730"/>
                </a:cxn>
                <a:cxn ang="0">
                  <a:pos x="TX731" y="TY731"/>
                </a:cxn>
                <a:cxn ang="0">
                  <a:pos x="TX732" y="TY732"/>
                </a:cxn>
                <a:cxn ang="0">
                  <a:pos x="TX733" y="TY733"/>
                </a:cxn>
                <a:cxn ang="0">
                  <a:pos x="TX734" y="TY734"/>
                </a:cxn>
                <a:cxn ang="0">
                  <a:pos x="TX735" y="TY735"/>
                </a:cxn>
                <a:cxn ang="0">
                  <a:pos x="TX736" y="TY736"/>
                </a:cxn>
                <a:cxn ang="0">
                  <a:pos x="TX737" y="TY737"/>
                </a:cxn>
                <a:cxn ang="0">
                  <a:pos x="TX738" y="TY738"/>
                </a:cxn>
                <a:cxn ang="0">
                  <a:pos x="TX739" y="TY739"/>
                </a:cxn>
                <a:cxn ang="0">
                  <a:pos x="TX740" y="TY740"/>
                </a:cxn>
                <a:cxn ang="0">
                  <a:pos x="TX741" y="TY741"/>
                </a:cxn>
                <a:cxn ang="0">
                  <a:pos x="TX742" y="TY742"/>
                </a:cxn>
                <a:cxn ang="0">
                  <a:pos x="TX743" y="TY743"/>
                </a:cxn>
                <a:cxn ang="0">
                  <a:pos x="TX744" y="TY744"/>
                </a:cxn>
                <a:cxn ang="0">
                  <a:pos x="TX745" y="TY745"/>
                </a:cxn>
                <a:cxn ang="0">
                  <a:pos x="TX746" y="TY746"/>
                </a:cxn>
                <a:cxn ang="0">
                  <a:pos x="TX747" y="TY747"/>
                </a:cxn>
                <a:cxn ang="0">
                  <a:pos x="TX748" y="TY748"/>
                </a:cxn>
                <a:cxn ang="0">
                  <a:pos x="TX749" y="TY749"/>
                </a:cxn>
                <a:cxn ang="0">
                  <a:pos x="TX750" y="TY750"/>
                </a:cxn>
                <a:cxn ang="0">
                  <a:pos x="TX751" y="TY751"/>
                </a:cxn>
                <a:cxn ang="0">
                  <a:pos x="TX752" y="TY752"/>
                </a:cxn>
                <a:cxn ang="0">
                  <a:pos x="TX753" y="TY753"/>
                </a:cxn>
                <a:cxn ang="0">
                  <a:pos x="TX754" y="TY754"/>
                </a:cxn>
                <a:cxn ang="0">
                  <a:pos x="TX755" y="TY755"/>
                </a:cxn>
                <a:cxn ang="0">
                  <a:pos x="TX756" y="TY756"/>
                </a:cxn>
                <a:cxn ang="0">
                  <a:pos x="TX757" y="TY757"/>
                </a:cxn>
                <a:cxn ang="0">
                  <a:pos x="TX758" y="TY758"/>
                </a:cxn>
                <a:cxn ang="0">
                  <a:pos x="TX759" y="TY759"/>
                </a:cxn>
                <a:cxn ang="0">
                  <a:pos x="TX760" y="TY760"/>
                </a:cxn>
                <a:cxn ang="0">
                  <a:pos x="TX761" y="TY761"/>
                </a:cxn>
                <a:cxn ang="0">
                  <a:pos x="TX762" y="TY762"/>
                </a:cxn>
                <a:cxn ang="0">
                  <a:pos x="TX763" y="TY763"/>
                </a:cxn>
                <a:cxn ang="0">
                  <a:pos x="TX764" y="TY764"/>
                </a:cxn>
                <a:cxn ang="0">
                  <a:pos x="TX765" y="TY765"/>
                </a:cxn>
                <a:cxn ang="0">
                  <a:pos x="TX766" y="TY766"/>
                </a:cxn>
                <a:cxn ang="0">
                  <a:pos x="TX767" y="TY767"/>
                </a:cxn>
                <a:cxn ang="0">
                  <a:pos x="TX768" y="TY768"/>
                </a:cxn>
                <a:cxn ang="0">
                  <a:pos x="TX769" y="TY769"/>
                </a:cxn>
                <a:cxn ang="0">
                  <a:pos x="TX770" y="TY770"/>
                </a:cxn>
                <a:cxn ang="0">
                  <a:pos x="TX771" y="TY771"/>
                </a:cxn>
                <a:cxn ang="0">
                  <a:pos x="TX772" y="TY772"/>
                </a:cxn>
                <a:cxn ang="0">
                  <a:pos x="TX773" y="TY773"/>
                </a:cxn>
                <a:cxn ang="0">
                  <a:pos x="TX774" y="TY774"/>
                </a:cxn>
                <a:cxn ang="0">
                  <a:pos x="TX775" y="TY775"/>
                </a:cxn>
                <a:cxn ang="0">
                  <a:pos x="TX776" y="TY776"/>
                </a:cxn>
                <a:cxn ang="0">
                  <a:pos x="TX777" y="TY777"/>
                </a:cxn>
                <a:cxn ang="0">
                  <a:pos x="TX778" y="TY778"/>
                </a:cxn>
                <a:cxn ang="0">
                  <a:pos x="TX779" y="TY779"/>
                </a:cxn>
                <a:cxn ang="0">
                  <a:pos x="TX780" y="TY780"/>
                </a:cxn>
                <a:cxn ang="0">
                  <a:pos x="TX781" y="TY781"/>
                </a:cxn>
                <a:cxn ang="0">
                  <a:pos x="TX782" y="TY782"/>
                </a:cxn>
                <a:cxn ang="0">
                  <a:pos x="TX783" y="TY783"/>
                </a:cxn>
                <a:cxn ang="0">
                  <a:pos x="TX784" y="TY784"/>
                </a:cxn>
                <a:cxn ang="0">
                  <a:pos x="TX785" y="TY785"/>
                </a:cxn>
                <a:cxn ang="0">
                  <a:pos x="TX786" y="TY786"/>
                </a:cxn>
                <a:cxn ang="0">
                  <a:pos x="TX787" y="TY787"/>
                </a:cxn>
                <a:cxn ang="0">
                  <a:pos x="TX788" y="TY788"/>
                </a:cxn>
                <a:cxn ang="0">
                  <a:pos x="TX789" y="TY789"/>
                </a:cxn>
                <a:cxn ang="0">
                  <a:pos x="TX790" y="TY790"/>
                </a:cxn>
                <a:cxn ang="0">
                  <a:pos x="TX791" y="TY791"/>
                </a:cxn>
                <a:cxn ang="0">
                  <a:pos x="TX792" y="TY792"/>
                </a:cxn>
                <a:cxn ang="0">
                  <a:pos x="TX793" y="TY793"/>
                </a:cxn>
                <a:cxn ang="0">
                  <a:pos x="TX794" y="TY794"/>
                </a:cxn>
                <a:cxn ang="0">
                  <a:pos x="TX795" y="TY795"/>
                </a:cxn>
                <a:cxn ang="0">
                  <a:pos x="TX796" y="TY796"/>
                </a:cxn>
                <a:cxn ang="0">
                  <a:pos x="TX797" y="TY797"/>
                </a:cxn>
                <a:cxn ang="0">
                  <a:pos x="TX798" y="TY798"/>
                </a:cxn>
                <a:cxn ang="0">
                  <a:pos x="TX799" y="TY799"/>
                </a:cxn>
                <a:cxn ang="0">
                  <a:pos x="TX800" y="TY800"/>
                </a:cxn>
                <a:cxn ang="0">
                  <a:pos x="TX801" y="TY801"/>
                </a:cxn>
                <a:cxn ang="0">
                  <a:pos x="TX802" y="TY802"/>
                </a:cxn>
                <a:cxn ang="0">
                  <a:pos x="TX803" y="TY803"/>
                </a:cxn>
                <a:cxn ang="0">
                  <a:pos x="TX804" y="TY804"/>
                </a:cxn>
                <a:cxn ang="0">
                  <a:pos x="TX805" y="TY805"/>
                </a:cxn>
                <a:cxn ang="0">
                  <a:pos x="TX806" y="TY806"/>
                </a:cxn>
                <a:cxn ang="0">
                  <a:pos x="TX807" y="TY807"/>
                </a:cxn>
                <a:cxn ang="0">
                  <a:pos x="TX808" y="TY808"/>
                </a:cxn>
                <a:cxn ang="0">
                  <a:pos x="TX809" y="TY809"/>
                </a:cxn>
                <a:cxn ang="0">
                  <a:pos x="TX810" y="TY810"/>
                </a:cxn>
                <a:cxn ang="0">
                  <a:pos x="TX811" y="TY811"/>
                </a:cxn>
                <a:cxn ang="0">
                  <a:pos x="TX812" y="TY812"/>
                </a:cxn>
                <a:cxn ang="0">
                  <a:pos x="TX813" y="TY813"/>
                </a:cxn>
                <a:cxn ang="0">
                  <a:pos x="TX814" y="TY814"/>
                </a:cxn>
                <a:cxn ang="0">
                  <a:pos x="TX815" y="TY815"/>
                </a:cxn>
                <a:cxn ang="0">
                  <a:pos x="TX816" y="TY816"/>
                </a:cxn>
                <a:cxn ang="0">
                  <a:pos x="TX817" y="TY817"/>
                </a:cxn>
                <a:cxn ang="0">
                  <a:pos x="TX818" y="TY818"/>
                </a:cxn>
                <a:cxn ang="0">
                  <a:pos x="TX819" y="TY819"/>
                </a:cxn>
                <a:cxn ang="0">
                  <a:pos x="TX820" y="TY820"/>
                </a:cxn>
                <a:cxn ang="0">
                  <a:pos x="TX821" y="TY821"/>
                </a:cxn>
                <a:cxn ang="0">
                  <a:pos x="TX822" y="TY822"/>
                </a:cxn>
                <a:cxn ang="0">
                  <a:pos x="TX823" y="TY823"/>
                </a:cxn>
                <a:cxn ang="0">
                  <a:pos x="TX824" y="TY824"/>
                </a:cxn>
                <a:cxn ang="0">
                  <a:pos x="TX825" y="TY825"/>
                </a:cxn>
                <a:cxn ang="0">
                  <a:pos x="TX826" y="TY826"/>
                </a:cxn>
                <a:cxn ang="0">
                  <a:pos x="TX827" y="TY827"/>
                </a:cxn>
                <a:cxn ang="0">
                  <a:pos x="TX828" y="TY828"/>
                </a:cxn>
                <a:cxn ang="0">
                  <a:pos x="TX829" y="TY829"/>
                </a:cxn>
                <a:cxn ang="0">
                  <a:pos x="TX830" y="TY830"/>
                </a:cxn>
                <a:cxn ang="0">
                  <a:pos x="TX831" y="TY831"/>
                </a:cxn>
                <a:cxn ang="0">
                  <a:pos x="TX832" y="TY832"/>
                </a:cxn>
                <a:cxn ang="0">
                  <a:pos x="TX833" y="TY833"/>
                </a:cxn>
                <a:cxn ang="0">
                  <a:pos x="TX834" y="TY834"/>
                </a:cxn>
                <a:cxn ang="0">
                  <a:pos x="TX835" y="TY835"/>
                </a:cxn>
                <a:cxn ang="0">
                  <a:pos x="TX836" y="TY836"/>
                </a:cxn>
                <a:cxn ang="0">
                  <a:pos x="TX837" y="TY837"/>
                </a:cxn>
                <a:cxn ang="0">
                  <a:pos x="TX838" y="TY838"/>
                </a:cxn>
                <a:cxn ang="0">
                  <a:pos x="TX839" y="TY839"/>
                </a:cxn>
                <a:cxn ang="0">
                  <a:pos x="TX840" y="TY840"/>
                </a:cxn>
                <a:cxn ang="0">
                  <a:pos x="TX841" y="TY841"/>
                </a:cxn>
                <a:cxn ang="0">
                  <a:pos x="TX842" y="TY842"/>
                </a:cxn>
                <a:cxn ang="0">
                  <a:pos x="TX843" y="TY843"/>
                </a:cxn>
                <a:cxn ang="0">
                  <a:pos x="TX844" y="TY844"/>
                </a:cxn>
                <a:cxn ang="0">
                  <a:pos x="TX845" y="TY845"/>
                </a:cxn>
                <a:cxn ang="0">
                  <a:pos x="TX846" y="TY846"/>
                </a:cxn>
                <a:cxn ang="0">
                  <a:pos x="TX847" y="TY847"/>
                </a:cxn>
                <a:cxn ang="0">
                  <a:pos x="TX848" y="TY848"/>
                </a:cxn>
                <a:cxn ang="0">
                  <a:pos x="TX849" y="TY849"/>
                </a:cxn>
                <a:cxn ang="0">
                  <a:pos x="TX850" y="TY850"/>
                </a:cxn>
                <a:cxn ang="0">
                  <a:pos x="TX851" y="TY851"/>
                </a:cxn>
                <a:cxn ang="0">
                  <a:pos x="TX852" y="TY852"/>
                </a:cxn>
                <a:cxn ang="0">
                  <a:pos x="TX853" y="TY853"/>
                </a:cxn>
                <a:cxn ang="0">
                  <a:pos x="TX854" y="TY854"/>
                </a:cxn>
                <a:cxn ang="0">
                  <a:pos x="TX855" y="TY855"/>
                </a:cxn>
                <a:cxn ang="0">
                  <a:pos x="TX856" y="TY856"/>
                </a:cxn>
                <a:cxn ang="0">
                  <a:pos x="TX857" y="TY857"/>
                </a:cxn>
                <a:cxn ang="0">
                  <a:pos x="TX858" y="TY858"/>
                </a:cxn>
                <a:cxn ang="0">
                  <a:pos x="TX859" y="TY859"/>
                </a:cxn>
                <a:cxn ang="0">
                  <a:pos x="TX860" y="TY860"/>
                </a:cxn>
                <a:cxn ang="0">
                  <a:pos x="TX861" y="TY861"/>
                </a:cxn>
                <a:cxn ang="0">
                  <a:pos x="TX862" y="TY862"/>
                </a:cxn>
                <a:cxn ang="0">
                  <a:pos x="TX863" y="TY863"/>
                </a:cxn>
                <a:cxn ang="0">
                  <a:pos x="TX864" y="TY864"/>
                </a:cxn>
                <a:cxn ang="0">
                  <a:pos x="TX865" y="TY865"/>
                </a:cxn>
                <a:cxn ang="0">
                  <a:pos x="TX866" y="TY866"/>
                </a:cxn>
                <a:cxn ang="0">
                  <a:pos x="TX867" y="TY867"/>
                </a:cxn>
                <a:cxn ang="0">
                  <a:pos x="TX868" y="TY868"/>
                </a:cxn>
                <a:cxn ang="0">
                  <a:pos x="TX869" y="TY869"/>
                </a:cxn>
                <a:cxn ang="0">
                  <a:pos x="TX870" y="TY870"/>
                </a:cxn>
                <a:cxn ang="0">
                  <a:pos x="TX871" y="TY871"/>
                </a:cxn>
                <a:cxn ang="0">
                  <a:pos x="TX872" y="TY872"/>
                </a:cxn>
                <a:cxn ang="0">
                  <a:pos x="TX873" y="TY873"/>
                </a:cxn>
                <a:cxn ang="0">
                  <a:pos x="TX874" y="TY874"/>
                </a:cxn>
                <a:cxn ang="0">
                  <a:pos x="TX875" y="TY875"/>
                </a:cxn>
                <a:cxn ang="0">
                  <a:pos x="TX876" y="TY876"/>
                </a:cxn>
                <a:cxn ang="0">
                  <a:pos x="TX877" y="TY877"/>
                </a:cxn>
                <a:cxn ang="0">
                  <a:pos x="TX878" y="TY878"/>
                </a:cxn>
                <a:cxn ang="0">
                  <a:pos x="TX879" y="TY879"/>
                </a:cxn>
                <a:cxn ang="0">
                  <a:pos x="TX880" y="TY880"/>
                </a:cxn>
                <a:cxn ang="0">
                  <a:pos x="TX881" y="TY881"/>
                </a:cxn>
                <a:cxn ang="0">
                  <a:pos x="TX882" y="TY882"/>
                </a:cxn>
                <a:cxn ang="0">
                  <a:pos x="TX883" y="TY883"/>
                </a:cxn>
                <a:cxn ang="0">
                  <a:pos x="TX884" y="TY884"/>
                </a:cxn>
                <a:cxn ang="0">
                  <a:pos x="TX885" y="TY885"/>
                </a:cxn>
                <a:cxn ang="0">
                  <a:pos x="TX886" y="TY886"/>
                </a:cxn>
                <a:cxn ang="0">
                  <a:pos x="TX887" y="TY887"/>
                </a:cxn>
                <a:cxn ang="0">
                  <a:pos x="TX888" y="TY888"/>
                </a:cxn>
                <a:cxn ang="0">
                  <a:pos x="TX889" y="TY889"/>
                </a:cxn>
                <a:cxn ang="0">
                  <a:pos x="TX890" y="TY890"/>
                </a:cxn>
                <a:cxn ang="0">
                  <a:pos x="TX891" y="TY891"/>
                </a:cxn>
                <a:cxn ang="0">
                  <a:pos x="TX892" y="TY892"/>
                </a:cxn>
                <a:cxn ang="0">
                  <a:pos x="TX893" y="TY893"/>
                </a:cxn>
                <a:cxn ang="0">
                  <a:pos x="TX894" y="TY894"/>
                </a:cxn>
                <a:cxn ang="0">
                  <a:pos x="TX895" y="TY895"/>
                </a:cxn>
                <a:cxn ang="0">
                  <a:pos x="TX896" y="TY896"/>
                </a:cxn>
                <a:cxn ang="0">
                  <a:pos x="TX897" y="TY897"/>
                </a:cxn>
                <a:cxn ang="0">
                  <a:pos x="TX898" y="TY898"/>
                </a:cxn>
                <a:cxn ang="0">
                  <a:pos x="TX899" y="TY899"/>
                </a:cxn>
                <a:cxn ang="0">
                  <a:pos x="TX900" y="TY900"/>
                </a:cxn>
                <a:cxn ang="0">
                  <a:pos x="TX901" y="TY901"/>
                </a:cxn>
                <a:cxn ang="0">
                  <a:pos x="TX902" y="TY902"/>
                </a:cxn>
                <a:cxn ang="0">
                  <a:pos x="TX903" y="TY903"/>
                </a:cxn>
                <a:cxn ang="0">
                  <a:pos x="TX904" y="TY904"/>
                </a:cxn>
                <a:cxn ang="0">
                  <a:pos x="TX905" y="TY905"/>
                </a:cxn>
                <a:cxn ang="0">
                  <a:pos x="TX906" y="TY906"/>
                </a:cxn>
                <a:cxn ang="0">
                  <a:pos x="TX907" y="TY907"/>
                </a:cxn>
                <a:cxn ang="0">
                  <a:pos x="TX908" y="TY908"/>
                </a:cxn>
                <a:cxn ang="0">
                  <a:pos x="TX909" y="TY909"/>
                </a:cxn>
                <a:cxn ang="0">
                  <a:pos x="TX910" y="TY910"/>
                </a:cxn>
                <a:cxn ang="0">
                  <a:pos x="TX911" y="TY911"/>
                </a:cxn>
                <a:cxn ang="0">
                  <a:pos x="TX912" y="TY912"/>
                </a:cxn>
                <a:cxn ang="0">
                  <a:pos x="TX913" y="TY913"/>
                </a:cxn>
                <a:cxn ang="0">
                  <a:pos x="TX914" y="TY914"/>
                </a:cxn>
                <a:cxn ang="0">
                  <a:pos x="TX915" y="TY915"/>
                </a:cxn>
                <a:cxn ang="0">
                  <a:pos x="TX916" y="TY916"/>
                </a:cxn>
                <a:cxn ang="0">
                  <a:pos x="TX917" y="TY917"/>
                </a:cxn>
                <a:cxn ang="0">
                  <a:pos x="TX918" y="TY918"/>
                </a:cxn>
                <a:cxn ang="0">
                  <a:pos x="TX919" y="TY919"/>
                </a:cxn>
                <a:cxn ang="0">
                  <a:pos x="TX920" y="TY920"/>
                </a:cxn>
                <a:cxn ang="0">
                  <a:pos x="TX921" y="TY921"/>
                </a:cxn>
                <a:cxn ang="0">
                  <a:pos x="TX922" y="TY922"/>
                </a:cxn>
                <a:cxn ang="0">
                  <a:pos x="TX923" y="TY923"/>
                </a:cxn>
              </a:cxnLst>
              <a:rect l="l" t="t" r="r" b="b"/>
              <a:pathLst>
                <a:path w="73113" h="68208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86" name="Rect 0"/>
            <p:cNvSpPr txBox="1">
              <a:spLocks/>
            </p:cNvSpPr>
            <p:nvPr/>
          </p:nvSpPr>
          <p:spPr>
            <a:xfrm rot="0">
              <a:off x="3302000" y="2155190"/>
              <a:ext cx="2056130" cy="83185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/>
              <a:r>
                <a:rPr lang="ko-KR" sz="4800" cap="none" i="0" b="0" strike="noStrike">
                  <a:solidFill>
                    <a:schemeClr val="bg1"/>
                  </a:solidFill>
                  <a:latin typeface="제주한라산" charset="0"/>
                  <a:ea typeface="제주한라산" charset="0"/>
                  <a:cs typeface="Walter Turncoat" charset="0"/>
                </a:rPr>
                <a:t>Why</a:t>
              </a:r>
              <a:endParaRPr lang="ko-KR" altLang="en-US" sz="4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80" y="4832985"/>
            <a:ext cx="548640" cy="3105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텍스트 개체 틀 4"/>
          <p:cNvSpPr txBox="1">
            <a:spLocks/>
          </p:cNvSpPr>
          <p:nvPr>
            <p:ph type="body" idx="13"/>
          </p:nvPr>
        </p:nvSpPr>
        <p:spPr>
          <a:xfrm>
            <a:off x="1301750" y="2101215"/>
            <a:ext cx="6002020" cy="9385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55600" rtl="0" algn="l" latinLnBrk="0">
              <a:buClr>
                <a:srgbClr val="000000"/>
              </a:buClr>
              <a:buFont typeface="Arial"/>
              <a:buChar char="■"/>
            </a:pPr>
            <a:endParaRPr lang="ko-KR" altLang="en-US" sz="20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457200" indent="-35560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</a:pPr>
            <a:endParaRPr lang="ko-KR" altLang="en-US" sz="20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457200" indent="-35560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niglet"/>
              <a:buChar char="✘"/>
            </a:pPr>
            <a:endParaRPr lang="ko-KR" altLang="en-US"/>
          </a:p>
          <a:p>
            <a:pPr marL="457200" indent="-35560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niglet"/>
              <a:buChar char="✘"/>
            </a:pPr>
            <a:endParaRPr lang="ko-KR" altLang="en-US" sz="20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</a:endParaRPr>
          </a:p>
        </p:txBody>
      </p:sp>
      <p:grpSp>
        <p:nvGrpSpPr>
          <p:cNvPr id="642" name="그룹 14"/>
          <p:cNvGrpSpPr/>
          <p:nvPr/>
        </p:nvGrpSpPr>
        <p:grpSpPr>
          <a:xfrm rot="0">
            <a:off x="5391785" y="3314065"/>
            <a:ext cx="1684655" cy="491490"/>
            <a:chOff x="5391785" y="3314065"/>
            <a:chExt cx="1684655" cy="491490"/>
          </a:xfrm>
        </p:grpSpPr>
        <p:sp>
          <p:nvSpPr>
            <p:cNvPr id="88" name="도형 5"/>
            <p:cNvSpPr>
              <a:spLocks/>
            </p:cNvSpPr>
            <p:nvPr/>
          </p:nvSpPr>
          <p:spPr>
            <a:xfrm rot="0">
              <a:off x="5391785" y="3314065"/>
              <a:ext cx="415290" cy="490220"/>
            </a:xfrm>
            <a:custGeom>
              <a:gdLst>
                <a:gd fmla="*/ 4502 w 15842" name="TX0"/>
                <a:gd fmla="*/ 7470 h 15939" name="TY0"/>
                <a:gd fmla="*/ 4575 w 15842" name="TX1"/>
                <a:gd fmla="*/ 7495 h 15939" name="TY1"/>
                <a:gd fmla="*/ 4648 w 15842" name="TX2"/>
                <a:gd fmla="*/ 7543 h 15939" name="TY2"/>
                <a:gd fmla="*/ 4696 w 15842" name="TX3"/>
                <a:gd fmla="*/ 7616 h 15939" name="TY3"/>
                <a:gd fmla="*/ 4721 w 15842" name="TX4"/>
                <a:gd fmla="*/ 7714 h 15939" name="TY4"/>
                <a:gd fmla="*/ 4721 w 15842" name="TX5"/>
                <a:gd fmla="*/ 7787 h 15939" name="TY5"/>
                <a:gd fmla="*/ 4696 w 15842" name="TX6"/>
                <a:gd fmla="*/ 7908 h 15939" name="TY6"/>
                <a:gd fmla="*/ 4623 w 15842" name="TX7"/>
                <a:gd fmla="*/ 7981 h 15939" name="TY7"/>
                <a:gd fmla="*/ 4550 w 15842" name="TX8"/>
                <a:gd fmla="*/ 8054 h 15939" name="TY8"/>
                <a:gd fmla="*/ 4429 w 15842" name="TX9"/>
                <a:gd fmla="*/ 8079 h 15939" name="TY9"/>
                <a:gd fmla="*/ 4307 w 15842" name="TX10"/>
                <a:gd fmla="*/ 8054 h 15939" name="TY10"/>
                <a:gd fmla="*/ 4234 w 15842" name="TX11"/>
                <a:gd fmla="*/ 7981 h 15939" name="TY11"/>
                <a:gd fmla="*/ 4161 w 15842" name="TX12"/>
                <a:gd fmla="*/ 7908 h 15939" name="TY12"/>
                <a:gd fmla="*/ 4137 w 15842" name="TX13"/>
                <a:gd fmla="*/ 7787 h 15939" name="TY13"/>
                <a:gd fmla="*/ 4161 w 15842" name="TX14"/>
                <a:gd fmla="*/ 7665 h 15939" name="TY14"/>
                <a:gd fmla="*/ 4234 w 15842" name="TX15"/>
                <a:gd fmla="*/ 7543 h 15939" name="TY15"/>
                <a:gd fmla="*/ 4307 w 15842" name="TX16"/>
                <a:gd fmla="*/ 7495 h 15939" name="TY16"/>
                <a:gd fmla="*/ 4404 w 15842" name="TX17"/>
                <a:gd fmla="*/ 7470 h 15939" name="TY17"/>
                <a:gd fmla="*/ 10877 w 15842" name="TX19"/>
                <a:gd fmla="*/ 7470 h 15939" name="TY19"/>
                <a:gd fmla="*/ 10950 w 15842" name="TX20"/>
                <a:gd fmla="*/ 7495 h 15939" name="TY20"/>
                <a:gd fmla="*/ 11023 w 15842" name="TX21"/>
                <a:gd fmla="*/ 7543 h 15939" name="TY21"/>
                <a:gd fmla="*/ 11071 w 15842" name="TX22"/>
                <a:gd fmla="*/ 7616 h 15939" name="TY22"/>
                <a:gd fmla="*/ 11096 w 15842" name="TX23"/>
                <a:gd fmla="*/ 7714 h 15939" name="TY23"/>
                <a:gd fmla="*/ 11096 w 15842" name="TX24"/>
                <a:gd fmla="*/ 7787 h 15939" name="TY24"/>
                <a:gd fmla="*/ 11071 w 15842" name="TX25"/>
                <a:gd fmla="*/ 7908 h 15939" name="TY25"/>
                <a:gd fmla="*/ 10998 w 15842" name="TX26"/>
                <a:gd fmla="*/ 7981 h 15939" name="TY26"/>
                <a:gd fmla="*/ 10926 w 15842" name="TX27"/>
                <a:gd fmla="*/ 8054 h 15939" name="TY27"/>
                <a:gd fmla="*/ 10804 w 15842" name="TX28"/>
                <a:gd fmla="*/ 8079 h 15939" name="TY28"/>
                <a:gd fmla="*/ 10682 w 15842" name="TX29"/>
                <a:gd fmla="*/ 8054 h 15939" name="TY29"/>
                <a:gd fmla="*/ 10609 w 15842" name="TX30"/>
                <a:gd fmla="*/ 7981 h 15939" name="TY30"/>
                <a:gd fmla="*/ 10536 w 15842" name="TX31"/>
                <a:gd fmla="*/ 7908 h 15939" name="TY31"/>
                <a:gd fmla="*/ 10512 w 15842" name="TX32"/>
                <a:gd fmla="*/ 7787 h 15939" name="TY32"/>
                <a:gd fmla="*/ 10536 w 15842" name="TX33"/>
                <a:gd fmla="*/ 7665 h 15939" name="TY33"/>
                <a:gd fmla="*/ 10609 w 15842" name="TX34"/>
                <a:gd fmla="*/ 7543 h 15939" name="TY34"/>
                <a:gd fmla="*/ 10682 w 15842" name="TX35"/>
                <a:gd fmla="*/ 7495 h 15939" name="TY35"/>
                <a:gd fmla="*/ 10780 w 15842" name="TX36"/>
                <a:gd fmla="*/ 7470 h 15939" name="TY36"/>
                <a:gd fmla="*/ 4477 w 15842" name="TX38"/>
                <a:gd fmla="*/ 7081 h 15939" name="TY38"/>
                <a:gd fmla="*/ 4307 w 15842" name="TX39"/>
                <a:gd fmla="*/ 7105 h 15939" name="TY39"/>
                <a:gd fmla="*/ 4137 w 15842" name="TX40"/>
                <a:gd fmla="*/ 7178 h 15939" name="TY40"/>
                <a:gd fmla="*/ 4015 w 15842" name="TX41"/>
                <a:gd fmla="*/ 7300 h 15939" name="TY41"/>
                <a:gd fmla="*/ 3893 w 15842" name="TX42"/>
                <a:gd fmla="*/ 7446 h 15939" name="TY42"/>
                <a:gd fmla="*/ 3820 w 15842" name="TX43"/>
                <a:gd fmla="*/ 7568 h 15939" name="TY43"/>
                <a:gd fmla="*/ 3772 w 15842" name="TX44"/>
                <a:gd fmla="*/ 7714 h 15939" name="TY44"/>
                <a:gd fmla="*/ 3723 w 15842" name="TX45"/>
                <a:gd fmla="*/ 7835 h 15939" name="TY45"/>
                <a:gd fmla="*/ 3723 w 15842" name="TX46"/>
                <a:gd fmla="*/ 7981 h 15939" name="TY46"/>
                <a:gd fmla="*/ 3674 w 15842" name="TX47"/>
                <a:gd fmla="*/ 8225 h 15939" name="TY47"/>
                <a:gd fmla="*/ 3674 w 15842" name="TX48"/>
                <a:gd fmla="*/ 8395 h 15939" name="TY48"/>
                <a:gd fmla="*/ 3723 w 15842" name="TX49"/>
                <a:gd fmla="*/ 8565 h 15939" name="TY49"/>
                <a:gd fmla="*/ 3772 w 15842" name="TX50"/>
                <a:gd fmla="*/ 8711 h 15939" name="TY50"/>
                <a:gd fmla="*/ 3869 w 15842" name="TX51"/>
                <a:gd fmla="*/ 8833 h 15939" name="TY51"/>
                <a:gd fmla="*/ 3966 w 15842" name="TX52"/>
                <a:gd fmla="*/ 8955 h 15939" name="TY52"/>
                <a:gd fmla="*/ 4088 w 15842" name="TX53"/>
                <a:gd fmla="*/ 9028 h 15939" name="TY53"/>
                <a:gd fmla="*/ 4234 w 15842" name="TX54"/>
                <a:gd fmla="*/ 9101 h 15939" name="TY54"/>
                <a:gd fmla="*/ 4404 w 15842" name="TX55"/>
                <a:gd fmla="*/ 9149 h 15939" name="TY55"/>
                <a:gd fmla="*/ 4599 w 15842" name="TX56"/>
                <a:gd fmla="*/ 9174 h 15939" name="TY56"/>
                <a:gd fmla="*/ 4769 w 15842" name="TX57"/>
                <a:gd fmla="*/ 9149 h 15939" name="TY57"/>
                <a:gd fmla="*/ 4940 w 15842" name="TX58"/>
                <a:gd fmla="*/ 9101 h 15939" name="TY58"/>
                <a:gd fmla="*/ 5086 w 15842" name="TX59"/>
                <a:gd fmla="*/ 9028 h 15939" name="TY59"/>
                <a:gd fmla="*/ 5207 w 15842" name="TX60"/>
                <a:gd fmla="*/ 8930 h 15939" name="TY60"/>
                <a:gd fmla="*/ 5329 w 15842" name="TX61"/>
                <a:gd fmla="*/ 8809 h 15939" name="TY61"/>
                <a:gd fmla="*/ 5426 w 15842" name="TX62"/>
                <a:gd fmla="*/ 8663 h 15939" name="TY62"/>
                <a:gd fmla="*/ 5499 w 15842" name="TX63"/>
                <a:gd fmla="*/ 8517 h 15939" name="TY63"/>
                <a:gd fmla="*/ 5548 w 15842" name="TX64"/>
                <a:gd fmla="*/ 8346 h 15939" name="TY64"/>
                <a:gd fmla="*/ 5572 w 15842" name="TX65"/>
                <a:gd fmla="*/ 8176 h 15939" name="TY65"/>
                <a:gd fmla="*/ 5548 w 15842" name="TX66"/>
                <a:gd fmla="*/ 8006 h 15939" name="TY66"/>
                <a:gd fmla="*/ 5524 w 15842" name="TX67"/>
                <a:gd fmla="*/ 7835 h 15939" name="TY67"/>
                <a:gd fmla="*/ 5475 w 15842" name="TX68"/>
                <a:gd fmla="*/ 7689 h 15939" name="TY68"/>
                <a:gd fmla="*/ 5402 w 15842" name="TX69"/>
                <a:gd fmla="*/ 7519 h 15939" name="TY69"/>
                <a:gd fmla="*/ 5280 w 15842" name="TX70"/>
                <a:gd fmla="*/ 7397 h 15939" name="TY70"/>
                <a:gd fmla="*/ 5134 w 15842" name="TX71"/>
                <a:gd fmla="*/ 7251 h 15939" name="TY71"/>
                <a:gd fmla="*/ 4988 w 15842" name="TX72"/>
                <a:gd fmla="*/ 7154 h 15939" name="TY72"/>
                <a:gd fmla="*/ 4818 w 15842" name="TX73"/>
                <a:gd fmla="*/ 7105 h 15939" name="TY73"/>
                <a:gd fmla="*/ 4648 w 15842" name="TX74"/>
                <a:gd fmla="*/ 7081 h 15939" name="TY74"/>
                <a:gd fmla="*/ 10853 w 15842" name="TX76"/>
                <a:gd fmla="*/ 7081 h 15939" name="TY76"/>
                <a:gd fmla="*/ 10682 w 15842" name="TX77"/>
                <a:gd fmla="*/ 7105 h 15939" name="TY77"/>
                <a:gd fmla="*/ 10512 w 15842" name="TX78"/>
                <a:gd fmla="*/ 7178 h 15939" name="TY78"/>
                <a:gd fmla="*/ 10390 w 15842" name="TX79"/>
                <a:gd fmla="*/ 7300 h 15939" name="TY79"/>
                <a:gd fmla="*/ 10269 w 15842" name="TX80"/>
                <a:gd fmla="*/ 7446 h 15939" name="TY80"/>
                <a:gd fmla="*/ 10196 w 15842" name="TX81"/>
                <a:gd fmla="*/ 7568 h 15939" name="TY81"/>
                <a:gd fmla="*/ 10147 w 15842" name="TX82"/>
                <a:gd fmla="*/ 7714 h 15939" name="TY82"/>
                <a:gd fmla="*/ 10098 w 15842" name="TX83"/>
                <a:gd fmla="*/ 7835 h 15939" name="TY83"/>
                <a:gd fmla="*/ 10098 w 15842" name="TX84"/>
                <a:gd fmla="*/ 7981 h 15939" name="TY84"/>
                <a:gd fmla="*/ 10050 w 15842" name="TX85"/>
                <a:gd fmla="*/ 8225 h 15939" name="TY85"/>
                <a:gd fmla="*/ 10050 w 15842" name="TX86"/>
                <a:gd fmla="*/ 8395 h 15939" name="TY86"/>
                <a:gd fmla="*/ 10098 w 15842" name="TX87"/>
                <a:gd fmla="*/ 8565 h 15939" name="TY87"/>
                <a:gd fmla="*/ 10147 w 15842" name="TX88"/>
                <a:gd fmla="*/ 8711 h 15939" name="TY88"/>
                <a:gd fmla="*/ 10244 w 15842" name="TX89"/>
                <a:gd fmla="*/ 8833 h 15939" name="TY89"/>
                <a:gd fmla="*/ 10342 w 15842" name="TX90"/>
                <a:gd fmla="*/ 8955 h 15939" name="TY90"/>
                <a:gd fmla="*/ 10463 w 15842" name="TX91"/>
                <a:gd fmla="*/ 9028 h 15939" name="TY91"/>
                <a:gd fmla="*/ 10609 w 15842" name="TX92"/>
                <a:gd fmla="*/ 9101 h 15939" name="TY92"/>
                <a:gd fmla="*/ 10780 w 15842" name="TX93"/>
                <a:gd fmla="*/ 9149 h 15939" name="TY93"/>
                <a:gd fmla="*/ 10974 w 15842" name="TX94"/>
                <a:gd fmla="*/ 9174 h 15939" name="TY94"/>
                <a:gd fmla="*/ 11144 w 15842" name="TX95"/>
                <a:gd fmla="*/ 9149 h 15939" name="TY95"/>
                <a:gd fmla="*/ 11315 w 15842" name="TX96"/>
                <a:gd fmla="*/ 9101 h 15939" name="TY96"/>
                <a:gd fmla="*/ 11461 w 15842" name="TX97"/>
                <a:gd fmla="*/ 9028 h 15939" name="TY97"/>
                <a:gd fmla="*/ 11582 w 15842" name="TX98"/>
                <a:gd fmla="*/ 8930 h 15939" name="TY98"/>
                <a:gd fmla="*/ 11704 w 15842" name="TX99"/>
                <a:gd fmla="*/ 8809 h 15939" name="TY99"/>
                <a:gd fmla="*/ 11801 w 15842" name="TX100"/>
                <a:gd fmla="*/ 8663 h 15939" name="TY100"/>
                <a:gd fmla="*/ 11874 w 15842" name="TX101"/>
                <a:gd fmla="*/ 8517 h 15939" name="TY101"/>
                <a:gd fmla="*/ 11923 w 15842" name="TX102"/>
                <a:gd fmla="*/ 8346 h 15939" name="TY102"/>
                <a:gd fmla="*/ 11947 w 15842" name="TX103"/>
                <a:gd fmla="*/ 8176 h 15939" name="TY103"/>
                <a:gd fmla="*/ 11923 w 15842" name="TX104"/>
                <a:gd fmla="*/ 8006 h 15939" name="TY104"/>
                <a:gd fmla="*/ 11899 w 15842" name="TX105"/>
                <a:gd fmla="*/ 7835 h 15939" name="TY105"/>
                <a:gd fmla="*/ 11850 w 15842" name="TX106"/>
                <a:gd fmla="*/ 7689 h 15939" name="TY106"/>
                <a:gd fmla="*/ 11777 w 15842" name="TX107"/>
                <a:gd fmla="*/ 7519 h 15939" name="TY107"/>
                <a:gd fmla="*/ 11655 w 15842" name="TX108"/>
                <a:gd fmla="*/ 7397 h 15939" name="TY108"/>
                <a:gd fmla="*/ 11509 w 15842" name="TX109"/>
                <a:gd fmla="*/ 7251 h 15939" name="TY109"/>
                <a:gd fmla="*/ 11363 w 15842" name="TX110"/>
                <a:gd fmla="*/ 7154 h 15939" name="TY110"/>
                <a:gd fmla="*/ 11193 w 15842" name="TX111"/>
                <a:gd fmla="*/ 7105 h 15939" name="TY111"/>
                <a:gd fmla="*/ 11023 w 15842" name="TX112"/>
                <a:gd fmla="*/ 7081 h 15939" name="TY112"/>
                <a:gd fmla="*/ 7787 w 15842" name="TX114"/>
                <a:gd fmla="*/ 10244 h 15939" name="TY114"/>
                <a:gd fmla="*/ 7470 w 15842" name="TX115"/>
                <a:gd fmla="*/ 10268 h 15939" name="TY115"/>
                <a:gd fmla="*/ 7154 w 15842" name="TX116"/>
                <a:gd fmla="*/ 10293 h 15939" name="TY116"/>
                <a:gd fmla="*/ 6643 w 15842" name="TX117"/>
                <a:gd fmla="*/ 10390 h 15939" name="TY117"/>
                <a:gd fmla="*/ 6132 w 15842" name="TX118"/>
                <a:gd fmla="*/ 10536 h 15939" name="TY118"/>
                <a:gd fmla="*/ 5645 w 15842" name="TX119"/>
                <a:gd fmla="*/ 10731 h 15939" name="TY119"/>
                <a:gd fmla="*/ 5159 w 15842" name="TX120"/>
                <a:gd fmla="*/ 10950 h 15939" name="TY120"/>
                <a:gd fmla="*/ 4745 w 15842" name="TX121"/>
                <a:gd fmla="*/ 11144 h 15939" name="TY121"/>
                <a:gd fmla="*/ 4502 w 15842" name="TX122"/>
                <a:gd fmla="*/ 11266 h 15939" name="TY122"/>
                <a:gd fmla="*/ 4283 w 15842" name="TX123"/>
                <a:gd fmla="*/ 11388 h 15939" name="TY123"/>
                <a:gd fmla="*/ 4088 w 15842" name="TX124"/>
                <a:gd fmla="*/ 11534 h 15939" name="TY124"/>
                <a:gd fmla="*/ 3918 w 15842" name="TX125"/>
                <a:gd fmla="*/ 11704 h 15939" name="TY125"/>
                <a:gd fmla="*/ 3772 w 15842" name="TX126"/>
                <a:gd fmla="*/ 11899 h 15939" name="TY126"/>
                <a:gd fmla="*/ 3723 w 15842" name="TX127"/>
                <a:gd fmla="*/ 11996 h 15939" name="TY127"/>
                <a:gd fmla="*/ 3699 w 15842" name="TX128"/>
                <a:gd fmla="*/ 12118 h 15939" name="TY128"/>
                <a:gd fmla="*/ 3699 w 15842" name="TX129"/>
                <a:gd fmla="*/ 12166 h 15939" name="TY129"/>
                <a:gd fmla="*/ 3699 w 15842" name="TX130"/>
                <a:gd fmla="*/ 12239 h 15939" name="TY130"/>
                <a:gd fmla="*/ 3747 w 15842" name="TX131"/>
                <a:gd fmla="*/ 12288 h 15939" name="TY131"/>
                <a:gd fmla="*/ 3796 w 15842" name="TX132"/>
                <a:gd fmla="*/ 12312 h 15939" name="TY132"/>
                <a:gd fmla="*/ 3918 w 15842" name="TX133"/>
                <a:gd fmla="*/ 12312 h 15939" name="TY133"/>
                <a:gd fmla="*/ 3966 w 15842" name="TX134"/>
                <a:gd fmla="*/ 12288 h 15939" name="TY134"/>
                <a:gd fmla="*/ 4015 w 15842" name="TX135"/>
                <a:gd fmla="*/ 12239 h 15939" name="TY135"/>
                <a:gd fmla="*/ 4161 w 15842" name="TX136"/>
                <a:gd fmla="*/ 12093 h 15939" name="TY136"/>
                <a:gd fmla="*/ 4307 w 15842" name="TX137"/>
                <a:gd fmla="*/ 11947 h 15939" name="TY137"/>
                <a:gd fmla="*/ 4502 w 15842" name="TX138"/>
                <a:gd fmla="*/ 11826 h 15939" name="TY138"/>
                <a:gd fmla="*/ 4721 w 15842" name="TX139"/>
                <a:gd fmla="*/ 11704 h 15939" name="TY139"/>
                <a:gd fmla="*/ 5134 w 15842" name="TX140"/>
                <a:gd fmla="*/ 11509 h 15939" name="TY140"/>
                <a:gd fmla="*/ 5524 w 15842" name="TX141"/>
                <a:gd fmla="*/ 11339 h 15939" name="TY141"/>
                <a:gd fmla="*/ 5937 w 15842" name="TX142"/>
                <a:gd fmla="*/ 11169 h 15939" name="TY142"/>
                <a:gd fmla="*/ 6375 w 15842" name="TX143"/>
                <a:gd fmla="*/ 11023 h 15939" name="TY143"/>
                <a:gd fmla="*/ 6813 w 15842" name="TX144"/>
                <a:gd fmla="*/ 10901 h 15939" name="TY144"/>
                <a:gd fmla="*/ 7032 w 15842" name="TX145"/>
                <a:gd fmla="*/ 10852 h 15939" name="TY145"/>
                <a:gd fmla="*/ 7276 w 15842" name="TX146"/>
                <a:gd fmla="*/ 10828 h 15939" name="TY146"/>
                <a:gd fmla="*/ 7835 w 15842" name="TX147"/>
                <a:gd fmla="*/ 10804 h 15939" name="TY147"/>
                <a:gd fmla="*/ 8419 w 15842" name="TX148"/>
                <a:gd fmla="*/ 10828 h 15939" name="TY148"/>
                <a:gd fmla="*/ 9003 w 15842" name="TX149"/>
                <a:gd fmla="*/ 10901 h 15939" name="TY149"/>
                <a:gd fmla="*/ 9295 w 15842" name="TX150"/>
                <a:gd fmla="*/ 10950 h 15939" name="TY150"/>
                <a:gd fmla="*/ 9587 w 15842" name="TX151"/>
                <a:gd fmla="*/ 11023 h 15939" name="TY151"/>
                <a:gd fmla="*/ 9879 w 15842" name="TX152"/>
                <a:gd fmla="*/ 11120 h 15939" name="TY152"/>
                <a:gd fmla="*/ 10147 w 15842" name="TX153"/>
                <a:gd fmla="*/ 11242 h 15939" name="TY153"/>
                <a:gd fmla="*/ 10415 w 15842" name="TX154"/>
                <a:gd fmla="*/ 11363 h 15939" name="TY154"/>
                <a:gd fmla="*/ 10658 w 15842" name="TX155"/>
                <a:gd fmla="*/ 11509 h 15939" name="TY155"/>
                <a:gd fmla="*/ 10901 w 15842" name="TX156"/>
                <a:gd fmla="*/ 11655 h 15939" name="TY156"/>
                <a:gd fmla="*/ 11120 w 15842" name="TX157"/>
                <a:gd fmla="*/ 11850 h 15939" name="TY157"/>
                <a:gd fmla="*/ 11315 w 15842" name="TX158"/>
                <a:gd fmla="*/ 12045 h 15939" name="TY158"/>
                <a:gd fmla="*/ 11485 w 15842" name="TX159"/>
                <a:gd fmla="*/ 12288 h 15939" name="TY159"/>
                <a:gd fmla="*/ 11582 w 15842" name="TX160"/>
                <a:gd fmla="*/ 12361 h 15939" name="TY160"/>
                <a:gd fmla="*/ 11680 w 15842" name="TX161"/>
                <a:gd fmla="*/ 12410 h 15939" name="TY161"/>
                <a:gd fmla="*/ 11777 w 15842" name="TX162"/>
                <a:gd fmla="*/ 12410 h 15939" name="TY162"/>
                <a:gd fmla="*/ 11874 w 15842" name="TX163"/>
                <a:gd fmla="*/ 12361 h 15939" name="TY163"/>
                <a:gd fmla="*/ 11947 w 15842" name="TX164"/>
                <a:gd fmla="*/ 12288 h 15939" name="TY164"/>
                <a:gd fmla="*/ 11996 w 15842" name="TX165"/>
                <a:gd fmla="*/ 12215 h 15939" name="TY165"/>
                <a:gd fmla="*/ 12020 w 15842" name="TX166"/>
                <a:gd fmla="*/ 12118 h 15939" name="TY166"/>
                <a:gd fmla="*/ 11972 w 15842" name="TX167"/>
                <a:gd fmla="*/ 12020 h 15939" name="TY167"/>
                <a:gd fmla="*/ 11753 w 15842" name="TX168"/>
                <a:gd fmla="*/ 11753 h 15939" name="TY168"/>
                <a:gd fmla="*/ 11534 w 15842" name="TX169"/>
                <a:gd fmla="*/ 11509 h 15939" name="TY169"/>
                <a:gd fmla="*/ 11290 w 15842" name="TX170"/>
                <a:gd fmla="*/ 11290 h 15939" name="TY170"/>
                <a:gd fmla="*/ 11023 w 15842" name="TX171"/>
                <a:gd fmla="*/ 11096 h 15939" name="TY171"/>
                <a:gd fmla="*/ 10731 w 15842" name="TX172"/>
                <a:gd fmla="*/ 10925 h 15939" name="TY172"/>
                <a:gd fmla="*/ 10439 w 15842" name="TX173"/>
                <a:gd fmla="*/ 10779 h 15939" name="TY173"/>
                <a:gd fmla="*/ 10123 w 15842" name="TX174"/>
                <a:gd fmla="*/ 10633 h 15939" name="TY174"/>
                <a:gd fmla="*/ 9806 w 15842" name="TX175"/>
                <a:gd fmla="*/ 10536 h 15939" name="TY175"/>
                <a:gd fmla="*/ 9466 w 15842" name="TX176"/>
                <a:gd fmla="*/ 10439 h 15939" name="TY176"/>
                <a:gd fmla="*/ 9149 w 15842" name="TX177"/>
                <a:gd fmla="*/ 10366 h 15939" name="TY177"/>
                <a:gd fmla="*/ 8809 w 15842" name="TX178"/>
                <a:gd fmla="*/ 10317 h 15939" name="TY178"/>
                <a:gd fmla="*/ 8468 w 15842" name="TX179"/>
                <a:gd fmla="*/ 10268 h 15939" name="TY179"/>
                <a:gd fmla="*/ 8127 w 15842" name="TX180"/>
                <a:gd fmla="*/ 10244 h 15939" name="TY180"/>
                <a:gd fmla="*/ 8517 w 15842" name="TX182"/>
                <a:gd fmla="*/ 682 h 15939" name="TY182"/>
                <a:gd fmla="*/ 8663 w 15842" name="TX183"/>
                <a:gd fmla="*/ 706 h 15939" name="TY183"/>
                <a:gd fmla="*/ 9125 w 15842" name="TX184"/>
                <a:gd fmla="*/ 755 h 15939" name="TY184"/>
                <a:gd fmla="*/ 9563 w 15842" name="TX185"/>
                <a:gd fmla="*/ 803 h 15939" name="TY185"/>
                <a:gd fmla="*/ 10001 w 15842" name="TX186"/>
                <a:gd fmla="*/ 901 h 15939" name="TY186"/>
                <a:gd fmla="*/ 10439 w 15842" name="TX187"/>
                <a:gd fmla="*/ 1022 h 15939" name="TY187"/>
                <a:gd fmla="*/ 10780 w 15842" name="TX188"/>
                <a:gd fmla="*/ 1120 h 15939" name="TY188"/>
                <a:gd fmla="*/ 11120 w 15842" name="TX189"/>
                <a:gd fmla="*/ 1241 h 15939" name="TY189"/>
                <a:gd fmla="*/ 11461 w 15842" name="TX190"/>
                <a:gd fmla="*/ 1411 h 15939" name="TY190"/>
                <a:gd fmla="*/ 11777 w 15842" name="TX191"/>
                <a:gd fmla="*/ 1557 h 15939" name="TY191"/>
                <a:gd fmla="*/ 11777 w 15842" name="TX192"/>
                <a:gd fmla="*/ 1582 h 15939" name="TY192"/>
                <a:gd fmla="*/ 11728 w 15842" name="TX193"/>
                <a:gd fmla="*/ 1655 h 15939" name="TY193"/>
                <a:gd fmla="*/ 11753 w 15842" name="TX194"/>
                <a:gd fmla="*/ 1752 h 15939" name="TY194"/>
                <a:gd fmla="*/ 11777 w 15842" name="TX195"/>
                <a:gd fmla="*/ 1801 h 15939" name="TY195"/>
                <a:gd fmla="*/ 11826 w 15842" name="TX196"/>
                <a:gd fmla="*/ 1825 h 15939" name="TY196"/>
                <a:gd fmla="*/ 11899 w 15842" name="TX197"/>
                <a:gd fmla="*/ 1825 h 15939" name="TY197"/>
                <a:gd fmla="*/ 11972 w 15842" name="TX198"/>
                <a:gd fmla="*/ 1776 h 15939" name="TY198"/>
                <a:gd fmla="*/ 11996 w 15842" name="TX199"/>
                <a:gd fmla="*/ 1752 h 15939" name="TY199"/>
                <a:gd fmla="*/ 12020 w 15842" name="TX200"/>
                <a:gd fmla="*/ 1728 h 15939" name="TY200"/>
                <a:gd fmla="*/ 12045 w 15842" name="TX201"/>
                <a:gd fmla="*/ 1728 h 15939" name="TY201"/>
                <a:gd fmla="*/ 12142 w 15842" name="TX202"/>
                <a:gd fmla="*/ 1801 h 15939" name="TY202"/>
                <a:gd fmla="*/ 12118 w 15842" name="TX203"/>
                <a:gd fmla="*/ 1874 h 15939" name="TY203"/>
                <a:gd fmla="*/ 12093 w 15842" name="TX204"/>
                <a:gd fmla="*/ 1947 h 15939" name="TY204"/>
                <a:gd fmla="*/ 12118 w 15842" name="TX205"/>
                <a:gd fmla="*/ 1995 h 15939" name="TY205"/>
                <a:gd fmla="*/ 12142 w 15842" name="TX206"/>
                <a:gd fmla="*/ 2020 h 15939" name="TY206"/>
                <a:gd fmla="*/ 12191 w 15842" name="TX207"/>
                <a:gd fmla="*/ 2044 h 15939" name="TY207"/>
                <a:gd fmla="*/ 12215 w 15842" name="TX208"/>
                <a:gd fmla="*/ 2020 h 15939" name="TY208"/>
                <a:gd fmla="*/ 12264 w 15842" name="TX209"/>
                <a:gd fmla="*/ 1995 h 15939" name="TY209"/>
                <a:gd fmla="*/ 12337 w 15842" name="TX210"/>
                <a:gd fmla="*/ 1922 h 15939" name="TY210"/>
                <a:gd fmla="*/ 12556 w 15842" name="TX211"/>
                <a:gd fmla="*/ 2068 h 15939" name="TY211"/>
                <a:gd fmla="*/ 12507 w 15842" name="TX212"/>
                <a:gd fmla="*/ 2190 h 15939" name="TY212"/>
                <a:gd fmla="*/ 12507 w 15842" name="TX213"/>
                <a:gd fmla="*/ 2239 h 15939" name="TY213"/>
                <a:gd fmla="*/ 12507 w 15842" name="TX214"/>
                <a:gd fmla="*/ 2336 h 15939" name="TY214"/>
                <a:gd fmla="*/ 12531 w 15842" name="TX215"/>
                <a:gd fmla="*/ 2385 h 15939" name="TY215"/>
                <a:gd fmla="*/ 12556 w 15842" name="TX216"/>
                <a:gd fmla="*/ 2409 h 15939" name="TY216"/>
                <a:gd fmla="*/ 12604 w 15842" name="TX217"/>
                <a:gd fmla="*/ 2409 h 15939" name="TY217"/>
                <a:gd fmla="*/ 12653 w 15842" name="TX218"/>
                <a:gd fmla="*/ 2385 h 15939" name="TY218"/>
                <a:gd fmla="*/ 12702 w 15842" name="TX219"/>
                <a:gd fmla="*/ 2360 h 15939" name="TY219"/>
                <a:gd fmla="*/ 12750 w 15842" name="TX220"/>
                <a:gd fmla="*/ 2287 h 15939" name="TY220"/>
                <a:gd fmla="*/ 12775 w 15842" name="TX221"/>
                <a:gd fmla="*/ 2239 h 15939" name="TY221"/>
                <a:gd fmla="*/ 12969 w 15842" name="TX222"/>
                <a:gd fmla="*/ 2409 h 15939" name="TY222"/>
                <a:gd fmla="*/ 12896 w 15842" name="TX223"/>
                <a:gd fmla="*/ 2531 h 15939" name="TY223"/>
                <a:gd fmla="*/ 12848 w 15842" name="TX224"/>
                <a:gd fmla="*/ 2604 h 15939" name="TY224"/>
                <a:gd fmla="*/ 12848 w 15842" name="TX225"/>
                <a:gd fmla="*/ 2677 h 15939" name="TY225"/>
                <a:gd fmla="*/ 12848 w 15842" name="TX226"/>
                <a:gd fmla="*/ 2725 h 15939" name="TY226"/>
                <a:gd fmla="*/ 12872 w 15842" name="TX227"/>
                <a:gd fmla="*/ 2750 h 15939" name="TY227"/>
                <a:gd fmla="*/ 12921 w 15842" name="TX228"/>
                <a:gd fmla="*/ 2774 h 15939" name="TY228"/>
                <a:gd fmla="*/ 12969 w 15842" name="TX229"/>
                <a:gd fmla="*/ 2774 h 15939" name="TY229"/>
                <a:gd fmla="*/ 13091 w 15842" name="TX230"/>
                <a:gd fmla="*/ 2701 h 15939" name="TY230"/>
                <a:gd fmla="*/ 13188 w 15842" name="TX231"/>
                <a:gd fmla="*/ 2604 h 15939" name="TY231"/>
                <a:gd fmla="*/ 13310 w 15842" name="TX232"/>
                <a:gd fmla="*/ 2725 h 15939" name="TY232"/>
                <a:gd fmla="*/ 13407 w 15842" name="TX233"/>
                <a:gd fmla="*/ 2823 h 15939" name="TY233"/>
                <a:gd fmla="*/ 13261 w 15842" name="TX234"/>
                <a:gd fmla="*/ 3017 h 15939" name="TY234"/>
                <a:gd fmla="*/ 13237 w 15842" name="TX235"/>
                <a:gd fmla="*/ 3066 h 15939" name="TY235"/>
                <a:gd fmla="*/ 13188 w 15842" name="TX236"/>
                <a:gd fmla="*/ 3163 h 15939" name="TY236"/>
                <a:gd fmla="*/ 13188 w 15842" name="TX237"/>
                <a:gd fmla="*/ 3236 h 15939" name="TY237"/>
                <a:gd fmla="*/ 13213 w 15842" name="TX238"/>
                <a:gd fmla="*/ 3285 h 15939" name="TY238"/>
                <a:gd fmla="*/ 13237 w 15842" name="TX239"/>
                <a:gd fmla="*/ 3309 h 15939" name="TY239"/>
                <a:gd fmla="*/ 13334 w 15842" name="TX240"/>
                <a:gd fmla="*/ 3285 h 15939" name="TY240"/>
                <a:gd fmla="*/ 13407 w 15842" name="TX241"/>
                <a:gd fmla="*/ 3236 h 15939" name="TY241"/>
                <a:gd fmla="*/ 13553 w 15842" name="TX242"/>
                <a:gd fmla="*/ 3115 h 15939" name="TY242"/>
                <a:gd fmla="*/ 13602 w 15842" name="TX243"/>
                <a:gd fmla="*/ 3042 h 15939" name="TY243"/>
                <a:gd fmla="*/ 13797 w 15842" name="TX244"/>
                <a:gd fmla="*/ 3309 h 15939" name="TY244"/>
                <a:gd fmla="*/ 13699 w 15842" name="TX245"/>
                <a:gd fmla="*/ 3407 h 15939" name="TY245"/>
                <a:gd fmla="*/ 13553 w 15842" name="TX246"/>
                <a:gd fmla="*/ 3504 h 15939" name="TY246"/>
                <a:gd fmla="*/ 13505 w 15842" name="TX247"/>
                <a:gd fmla="*/ 3577 h 15939" name="TY247"/>
                <a:gd fmla="*/ 13480 w 15842" name="TX248"/>
                <a:gd fmla="*/ 3650 h 15939" name="TY248"/>
                <a:gd fmla="*/ 13480 w 15842" name="TX249"/>
                <a:gd fmla="*/ 3699 h 15939" name="TY249"/>
                <a:gd fmla="*/ 13529 w 15842" name="TX250"/>
                <a:gd fmla="*/ 3723 h 15939" name="TY250"/>
                <a:gd fmla="*/ 13626 w 15842" name="TX251"/>
                <a:gd fmla="*/ 3747 h 15939" name="TY251"/>
                <a:gd fmla="*/ 13699 w 15842" name="TX252"/>
                <a:gd fmla="*/ 3723 h 15939" name="TY252"/>
                <a:gd fmla="*/ 13797 w 15842" name="TX253"/>
                <a:gd fmla="*/ 3674 h 15939" name="TY253"/>
                <a:gd fmla="*/ 13870 w 15842" name="TX254"/>
                <a:gd fmla="*/ 3626 h 15939" name="TY254"/>
                <a:gd fmla="*/ 13967 w 15842" name="TX255"/>
                <a:gd fmla="*/ 3577 h 15939" name="TY255"/>
                <a:gd fmla="*/ 14162 w 15842" name="TX256"/>
                <a:gd fmla="*/ 3918 h 15939" name="TY256"/>
                <a:gd fmla="*/ 14064 w 15842" name="TX257"/>
                <a:gd fmla="*/ 3991 h 15939" name="TY257"/>
                <a:gd fmla="*/ 13870 w 15842" name="TX258"/>
                <a:gd fmla="*/ 4161 h 15939" name="TY258"/>
                <a:gd fmla="*/ 13772 w 15842" name="TX259"/>
                <a:gd fmla="*/ 4234 h 15939" name="TY259"/>
                <a:gd fmla="*/ 13724 w 15842" name="TX260"/>
                <a:gd fmla="*/ 4331 h 15939" name="TY260"/>
                <a:gd fmla="*/ 13724 w 15842" name="TX261"/>
                <a:gd fmla="*/ 4356 h 15939" name="TY261"/>
                <a:gd fmla="*/ 13724 w 15842" name="TX262"/>
                <a:gd fmla="*/ 4380 h 15939" name="TY262"/>
                <a:gd fmla="*/ 13845 w 15842" name="TX263"/>
                <a:gd fmla="*/ 4380 h 15939" name="TY263"/>
                <a:gd fmla="*/ 13967 w 15842" name="TX264"/>
                <a:gd fmla="*/ 4356 h 15939" name="TY264"/>
                <a:gd fmla="*/ 14089 w 15842" name="TX265"/>
                <a:gd fmla="*/ 4307 h 15939" name="TY265"/>
                <a:gd fmla="*/ 14186 w 15842" name="TX266"/>
                <a:gd fmla="*/ 4234 h 15939" name="TY266"/>
                <a:gd fmla="*/ 14308 w 15842" name="TX267"/>
                <a:gd fmla="*/ 4161 h 15939" name="TY267"/>
                <a:gd fmla="*/ 14527 w 15842" name="TX268"/>
                <a:gd fmla="*/ 4696 h 15939" name="TY268"/>
                <a:gd fmla="*/ 14356 w 15842" name="TX269"/>
                <a:gd fmla="*/ 4769 h 15939" name="TY269"/>
                <a:gd fmla="*/ 14210 w 15842" name="TX270"/>
                <a:gd fmla="*/ 4842 h 15939" name="TY270"/>
                <a:gd fmla="*/ 14089 w 15842" name="TX271"/>
                <a:gd fmla="*/ 4940 h 15939" name="TY271"/>
                <a:gd fmla="*/ 13967 w 15842" name="TX272"/>
                <a:gd fmla="*/ 5061 h 15939" name="TY272"/>
                <a:gd fmla="*/ 13943 w 15842" name="TX273"/>
                <a:gd fmla="*/ 5134 h 15939" name="TY273"/>
                <a:gd fmla="*/ 13918 w 15842" name="TX274"/>
                <a:gd fmla="*/ 5207 h 15939" name="TY274"/>
                <a:gd fmla="*/ 13918 w 15842" name="TX275"/>
                <a:gd fmla="*/ 5256 h 15939" name="TY275"/>
                <a:gd fmla="*/ 13943 w 15842" name="TX276"/>
                <a:gd fmla="*/ 5280 h 15939" name="TY276"/>
                <a:gd fmla="*/ 13967 w 15842" name="TX277"/>
                <a:gd fmla="*/ 5305 h 15939" name="TY277"/>
                <a:gd fmla="*/ 14016 w 15842" name="TX278"/>
                <a:gd fmla="*/ 5305 h 15939" name="TY278"/>
                <a:gd fmla="*/ 14137 w 15842" name="TX279"/>
                <a:gd fmla="*/ 5256 h 15939" name="TY279"/>
                <a:gd fmla="*/ 14259 w 15842" name="TX280"/>
                <a:gd fmla="*/ 5183 h 15939" name="TY280"/>
                <a:gd fmla="*/ 14551 w 15842" name="TX281"/>
                <a:gd fmla="*/ 5037 h 15939" name="TY281"/>
                <a:gd fmla="*/ 14624 w 15842" name="TX282"/>
                <a:gd fmla="*/ 5013 h 15939" name="TY282"/>
                <a:gd fmla="*/ 14770 w 15842" name="TX283"/>
                <a:gd fmla="*/ 5524 h 15939" name="TY283"/>
                <a:gd fmla="*/ 14454 w 15842" name="TX284"/>
                <a:gd fmla="*/ 5670 h 15939" name="TY284"/>
                <a:gd fmla="*/ 14186 w 15842" name="TX285"/>
                <a:gd fmla="*/ 5791 h 15939" name="TY285"/>
                <a:gd fmla="*/ 13943 w 15842" name="TX286"/>
                <a:gd fmla="*/ 5937 h 15939" name="TY286"/>
                <a:gd fmla="*/ 13943 w 15842" name="TX287"/>
                <a:gd fmla="*/ 5986 h 15939" name="TY287"/>
                <a:gd fmla="*/ 13943 w 15842" name="TX288"/>
                <a:gd fmla="*/ 6010 h 15939" name="TY288"/>
                <a:gd fmla="*/ 14113 w 15842" name="TX289"/>
                <a:gd fmla="*/ 6035 h 15939" name="TY289"/>
                <a:gd fmla="*/ 14235 w 15842" name="TX290"/>
                <a:gd fmla="*/ 6059 h 15939" name="TY290"/>
                <a:gd fmla="*/ 14381 w 15842" name="TX291"/>
                <a:gd fmla="*/ 6035 h 15939" name="TY291"/>
                <a:gd fmla="*/ 14551 w 15842" name="TX292"/>
                <a:gd fmla="*/ 6010 h 15939" name="TY292"/>
                <a:gd fmla="*/ 14867 w 15842" name="TX293"/>
                <a:gd fmla="*/ 5889 h 15939" name="TY293"/>
                <a:gd fmla="*/ 14989 w 15842" name="TX294"/>
                <a:gd fmla="*/ 6424 h 15939" name="TY294"/>
                <a:gd fmla="*/ 14819 w 15842" name="TX295"/>
                <a:gd fmla="*/ 6497 h 15939" name="TY295"/>
                <a:gd fmla="*/ 14429 w 15842" name="TX296"/>
                <a:gd fmla="*/ 6619 h 15939" name="TY296"/>
                <a:gd fmla="*/ 14040 w 15842" name="TX297"/>
                <a:gd fmla="*/ 6740 h 15939" name="TY297"/>
                <a:gd fmla="*/ 13991 w 15842" name="TX298"/>
                <a:gd fmla="*/ 6789 h 15939" name="TY298"/>
                <a:gd fmla="*/ 13991 w 15842" name="TX299"/>
                <a:gd fmla="*/ 6813 h 15939" name="TY299"/>
                <a:gd fmla="*/ 14016 w 15842" name="TX300"/>
                <a:gd fmla="*/ 6862 h 15939" name="TY300"/>
                <a:gd fmla="*/ 14064 w 15842" name="TX301"/>
                <a:gd fmla="*/ 6886 h 15939" name="TY301"/>
                <a:gd fmla="*/ 14235 w 15842" name="TX302"/>
                <a:gd fmla="*/ 6886 h 15939" name="TY302"/>
                <a:gd fmla="*/ 14429 w 15842" name="TX303"/>
                <a:gd fmla="*/ 6862 h 15939" name="TY303"/>
                <a:gd fmla="*/ 14794 w 15842" name="TX304"/>
                <a:gd fmla="*/ 6813 h 15939" name="TY304"/>
                <a:gd fmla="*/ 15038 w 15842" name="TX305"/>
                <a:gd fmla="*/ 6740 h 15939" name="TY305"/>
                <a:gd fmla="*/ 15111 w 15842" name="TX306"/>
                <a:gd fmla="*/ 7178 h 15939" name="TY306"/>
                <a:gd fmla="*/ 14867 w 15842" name="TX307"/>
                <a:gd fmla="*/ 7227 h 15939" name="TY307"/>
                <a:gd fmla="*/ 14454 w 15842" name="TX308"/>
                <a:gd fmla="*/ 7349 h 15939" name="TY308"/>
                <a:gd fmla="*/ 14259 w 15842" name="TX309"/>
                <a:gd fmla="*/ 7422 h 15939" name="TY309"/>
                <a:gd fmla="*/ 14064 w 15842" name="TX310"/>
                <a:gd fmla="*/ 7543 h 15939" name="TY310"/>
                <a:gd fmla="*/ 14040 w 15842" name="TX311"/>
                <a:gd fmla="*/ 7592 h 15939" name="TY311"/>
                <a:gd fmla="*/ 14040 w 15842" name="TX312"/>
                <a:gd fmla="*/ 7665 h 15939" name="TY312"/>
                <a:gd fmla="*/ 14089 w 15842" name="TX313"/>
                <a:gd fmla="*/ 7714 h 15939" name="TY313"/>
                <a:gd fmla="*/ 14162 w 15842" name="TX314"/>
                <a:gd fmla="*/ 7738 h 15939" name="TY314"/>
                <a:gd fmla="*/ 14356 w 15842" name="TX315"/>
                <a:gd fmla="*/ 7714 h 15939" name="TY315"/>
                <a:gd fmla="*/ 14551 w 15842" name="TX316"/>
                <a:gd fmla="*/ 7665 h 15939" name="TY316"/>
                <a:gd fmla="*/ 14940 w 15842" name="TX317"/>
                <a:gd fmla="*/ 7568 h 15939" name="TY317"/>
                <a:gd fmla="*/ 15159 w 15842" name="TX318"/>
                <a:gd fmla="*/ 7519 h 15939" name="TY318"/>
                <a:gd fmla="*/ 15208 w 15842" name="TX319"/>
                <a:gd fmla="*/ 7981 h 15939" name="TY319"/>
                <a:gd fmla="*/ 14892 w 15842" name="TX320"/>
                <a:gd fmla="*/ 8030 h 15939" name="TY320"/>
                <a:gd fmla="*/ 14648 w 15842" name="TX321"/>
                <a:gd fmla="*/ 8054 h 15939" name="TY321"/>
                <a:gd fmla="*/ 14381 w 15842" name="TX322"/>
                <a:gd fmla="*/ 8079 h 15939" name="TY322"/>
                <a:gd fmla="*/ 14259 w 15842" name="TX323"/>
                <a:gd fmla="*/ 8103 h 15939" name="TY323"/>
                <a:gd fmla="*/ 14137 w 15842" name="TX324"/>
                <a:gd fmla="*/ 8152 h 15939" name="TY324"/>
                <a:gd fmla="*/ 14040 w 15842" name="TX325"/>
                <a:gd fmla="*/ 8200 h 15939" name="TY325"/>
                <a:gd fmla="*/ 13943 w 15842" name="TX326"/>
                <a:gd fmla="*/ 8298 h 15939" name="TY326"/>
                <a:gd fmla="*/ 13918 w 15842" name="TX327"/>
                <a:gd fmla="*/ 8322 h 15939" name="TY327"/>
                <a:gd fmla="*/ 13918 w 15842" name="TX328"/>
                <a:gd fmla="*/ 8346 h 15939" name="TY328"/>
                <a:gd fmla="*/ 13943 w 15842" name="TX329"/>
                <a:gd fmla="*/ 8395 h 15939" name="TY329"/>
                <a:gd fmla="*/ 13967 w 15842" name="TX330"/>
                <a:gd fmla="*/ 8395 h 15939" name="TY330"/>
                <a:gd fmla="*/ 14089 w 15842" name="TX331"/>
                <a:gd fmla="*/ 8419 h 15939" name="TY331"/>
                <a:gd fmla="*/ 14210 w 15842" name="TX332"/>
                <a:gd fmla="*/ 8444 h 15939" name="TY332"/>
                <a:gd fmla="*/ 14478 w 15842" name="TX333"/>
                <a:gd fmla="*/ 8444 h 15939" name="TY333"/>
                <a:gd fmla="*/ 14989 w 15842" name="TX334"/>
                <a:gd fmla="*/ 8395 h 15939" name="TY334"/>
                <a:gd fmla="*/ 15232 w 15842" name="TX335"/>
                <a:gd fmla="*/ 8395 h 15939" name="TY335"/>
                <a:gd fmla="*/ 15232 w 15842" name="TX336"/>
                <a:gd fmla="*/ 8857 h 15939" name="TY336"/>
                <a:gd fmla="*/ 14746 w 15842" name="TX337"/>
                <a:gd fmla="*/ 8882 h 15939" name="TY337"/>
                <a:gd fmla="*/ 14527 w 15842" name="TX338"/>
                <a:gd fmla="*/ 8882 h 15939" name="TY338"/>
                <a:gd fmla="*/ 14308 w 15842" name="TX339"/>
                <a:gd fmla="*/ 8906 h 15939" name="TY339"/>
                <a:gd fmla="*/ 14089 w 15842" name="TX340"/>
                <a:gd fmla="*/ 8955 h 15939" name="TY340"/>
                <a:gd fmla="*/ 13991 w 15842" name="TX341"/>
                <a:gd fmla="*/ 8979 h 15939" name="TY341"/>
                <a:gd fmla="*/ 13894 w 15842" name="TX342"/>
                <a:gd fmla="*/ 9028 h 15939" name="TY342"/>
                <a:gd fmla="*/ 13870 w 15842" name="TX343"/>
                <a:gd fmla="*/ 9052 h 15939" name="TY343"/>
                <a:gd fmla="*/ 13894 w 15842" name="TX344"/>
                <a:gd fmla="*/ 9076 h 15939" name="TY344"/>
                <a:gd fmla="*/ 13967 w 15842" name="TX345"/>
                <a:gd fmla="*/ 9125 h 15939" name="TY345"/>
                <a:gd fmla="*/ 14089 w 15842" name="TX346"/>
                <a:gd fmla="*/ 9174 h 15939" name="TY346"/>
                <a:gd fmla="*/ 14308 w 15842" name="TX347"/>
                <a:gd fmla="*/ 9222 h 15939" name="TY347"/>
                <a:gd fmla="*/ 14746 w 15842" name="TX348"/>
                <a:gd fmla="*/ 9222 h 15939" name="TY348"/>
                <a:gd fmla="*/ 14965 w 15842" name="TX349"/>
                <a:gd fmla="*/ 9247 h 15939" name="TY349"/>
                <a:gd fmla="*/ 15208 w 15842" name="TX350"/>
                <a:gd fmla="*/ 9247 h 15939" name="TY350"/>
                <a:gd fmla="*/ 15184 w 15842" name="TX351"/>
                <a:gd fmla="*/ 9465 h 15939" name="TY351"/>
                <a:gd fmla="*/ 14989 w 15842" name="TX352"/>
                <a:gd fmla="*/ 9514 h 15939" name="TY352"/>
                <a:gd fmla="*/ 14746 w 15842" name="TX353"/>
                <a:gd fmla="*/ 9563 h 15939" name="TY353"/>
                <a:gd fmla="*/ 14502 w 15842" name="TX354"/>
                <a:gd fmla="*/ 9660 h 15939" name="TY354"/>
                <a:gd fmla="*/ 14283 w 15842" name="TX355"/>
                <a:gd fmla="*/ 9757 h 15939" name="TY355"/>
                <a:gd fmla="*/ 14064 w 15842" name="TX356"/>
                <a:gd fmla="*/ 9879 h 15939" name="TY356"/>
                <a:gd fmla="*/ 14040 w 15842" name="TX357"/>
                <a:gd fmla="*/ 9903 h 15939" name="TY357"/>
                <a:gd fmla="*/ 14040 w 15842" name="TX358"/>
                <a:gd fmla="*/ 9952 h 15939" name="TY358"/>
                <a:gd fmla="*/ 14064 w 15842" name="TX359"/>
                <a:gd fmla="*/ 9976 h 15939" name="TY359"/>
                <a:gd fmla="*/ 14089 w 15842" name="TX360"/>
                <a:gd fmla="*/ 9976 h 15939" name="TY360"/>
                <a:gd fmla="*/ 14308 w 15842" name="TX361"/>
                <a:gd fmla="*/ 10001 h 15939" name="TY361"/>
                <a:gd fmla="*/ 14527 w 15842" name="TX362"/>
                <a:gd fmla="*/ 9976 h 15939" name="TY362"/>
                <a:gd fmla="*/ 14965 w 15842" name="TX363"/>
                <a:gd fmla="*/ 9903 h 15939" name="TY363"/>
                <a:gd fmla="*/ 15111 w 15842" name="TX364"/>
                <a:gd fmla="*/ 9879 h 15939" name="TY364"/>
                <a:gd fmla="*/ 14989 w 15842" name="TX365"/>
                <a:gd fmla="*/ 10390 h 15939" name="TY365"/>
                <a:gd fmla="*/ 14551 w 15842" name="TX366"/>
                <a:gd fmla="*/ 10463 h 15939" name="TY366"/>
                <a:gd fmla="*/ 14356 w 15842" name="TX367"/>
                <a:gd fmla="*/ 10487 h 15939" name="TY367"/>
                <a:gd fmla="*/ 14186 w 15842" name="TX368"/>
                <a:gd fmla="*/ 10512 h 15939" name="TY368"/>
                <a:gd fmla="*/ 14016 w 15842" name="TX369"/>
                <a:gd fmla="*/ 10560 h 15939" name="TY369"/>
                <a:gd fmla="*/ 13943 w 15842" name="TX370"/>
                <a:gd fmla="*/ 10609 h 15939" name="TY370"/>
                <a:gd fmla="*/ 13870 w 15842" name="TX371"/>
                <a:gd fmla="*/ 10682 h 15939" name="TY371"/>
                <a:gd fmla="*/ 13845 w 15842" name="TX372"/>
                <a:gd fmla="*/ 10731 h 15939" name="TY372"/>
                <a:gd fmla="*/ 13845 w 15842" name="TX373"/>
                <a:gd fmla="*/ 10804 h 15939" name="TY373"/>
                <a:gd fmla="*/ 13894 w 15842" name="TX374"/>
                <a:gd fmla="*/ 10852 h 15939" name="TY374"/>
                <a:gd fmla="*/ 13918 w 15842" name="TX375"/>
                <a:gd fmla="*/ 10901 h 15939" name="TY375"/>
                <a:gd fmla="*/ 13991 w 15842" name="TX376"/>
                <a:gd fmla="*/ 10925 h 15939" name="TY376"/>
                <a:gd fmla="*/ 14089 w 15842" name="TX377"/>
                <a:gd fmla="*/ 10950 h 15939" name="TY377"/>
                <a:gd fmla="*/ 14259 w 15842" name="TX378"/>
                <a:gd fmla="*/ 10950 h 15939" name="TY378"/>
                <a:gd fmla="*/ 14600 w 15842" name="TX379"/>
                <a:gd fmla="*/ 10901 h 15939" name="TY379"/>
                <a:gd fmla="*/ 14819 w 15842" name="TX380"/>
                <a:gd fmla="*/ 10877 h 15939" name="TY380"/>
                <a:gd fmla="*/ 14819 w 15842" name="TX381"/>
                <a:gd fmla="*/ 10877 h 15939" name="TY381"/>
                <a:gd fmla="*/ 14624 w 15842" name="TX382"/>
                <a:gd fmla="*/ 11339 h 15939" name="TY382"/>
                <a:gd fmla="*/ 14502 w 15842" name="TX383"/>
                <a:gd fmla="*/ 11339 h 15939" name="TY383"/>
                <a:gd fmla="*/ 14308 w 15842" name="TX384"/>
                <a:gd fmla="*/ 11315 h 15939" name="TY384"/>
                <a:gd fmla="*/ 14113 w 15842" name="TX385"/>
                <a:gd fmla="*/ 11339 h 15939" name="TY385"/>
                <a:gd fmla="*/ 13918 w 15842" name="TX386"/>
                <a:gd fmla="*/ 11363 h 15939" name="TY386"/>
                <a:gd fmla="*/ 13748 w 15842" name="TX387"/>
                <a:gd fmla="*/ 11436 h 15939" name="TY387"/>
                <a:gd fmla="*/ 13748 w 15842" name="TX388"/>
                <a:gd fmla="*/ 11461 h 15939" name="TY388"/>
                <a:gd fmla="*/ 13748 w 15842" name="TX389"/>
                <a:gd fmla="*/ 11485 h 15939" name="TY389"/>
                <a:gd fmla="*/ 13918 w 15842" name="TX390"/>
                <a:gd fmla="*/ 11558 h 15939" name="TY390"/>
                <a:gd fmla="*/ 14089 w 15842" name="TX391"/>
                <a:gd fmla="*/ 11607 h 15939" name="TY391"/>
                <a:gd fmla="*/ 14454 w 15842" name="TX392"/>
                <a:gd fmla="*/ 11655 h 15939" name="TY392"/>
                <a:gd fmla="*/ 14210 w 15842" name="TX393"/>
                <a:gd fmla="*/ 12069 h 15939" name="TY393"/>
                <a:gd fmla="*/ 13991 w 15842" name="TX394"/>
                <a:gd fmla="*/ 12069 h 15939" name="TY394"/>
                <a:gd fmla="*/ 13748 w 15842" name="TX395"/>
                <a:gd fmla="*/ 12093 h 15939" name="TY395"/>
                <a:gd fmla="*/ 13626 w 15842" name="TX396"/>
                <a:gd fmla="*/ 12069 h 15939" name="TY396"/>
                <a:gd fmla="*/ 13480 w 15842" name="TX397"/>
                <a:gd fmla="*/ 12045 h 15939" name="TY397"/>
                <a:gd fmla="*/ 13359 w 15842" name="TX398"/>
                <a:gd fmla="*/ 12020 h 15939" name="TY398"/>
                <a:gd fmla="*/ 13237 w 15842" name="TX399"/>
                <a:gd fmla="*/ 12020 h 15939" name="TY399"/>
                <a:gd fmla="*/ 13213 w 15842" name="TX400"/>
                <a:gd fmla="*/ 12045 h 15939" name="TY400"/>
                <a:gd fmla="*/ 13188 w 15842" name="TX401"/>
                <a:gd fmla="*/ 12069 h 15939" name="TY401"/>
                <a:gd fmla="*/ 13213 w 15842" name="TX402"/>
                <a:gd fmla="*/ 12166 h 15939" name="TY402"/>
                <a:gd fmla="*/ 13261 w 15842" name="TX403"/>
                <a:gd fmla="*/ 12239 h 15939" name="TY403"/>
                <a:gd fmla="*/ 13334 w 15842" name="TX404"/>
                <a:gd fmla="*/ 12312 h 15939" name="TY404"/>
                <a:gd fmla="*/ 13432 w 15842" name="TX405"/>
                <a:gd fmla="*/ 12361 h 15939" name="TY405"/>
                <a:gd fmla="*/ 13553 w 15842" name="TX406"/>
                <a:gd fmla="*/ 12385 h 15939" name="TY406"/>
                <a:gd fmla="*/ 13675 w 15842" name="TX407"/>
                <a:gd fmla="*/ 12410 h 15939" name="TY407"/>
                <a:gd fmla="*/ 13943 w 15842" name="TX408"/>
                <a:gd fmla="*/ 12434 h 15939" name="TY408"/>
                <a:gd fmla="*/ 13602 w 15842" name="TX409"/>
                <a:gd fmla="*/ 12823 h 15939" name="TY409"/>
                <a:gd fmla="*/ 13091 w 15842" name="TX410"/>
                <a:gd fmla="*/ 12726 h 15939" name="TY410"/>
                <a:gd fmla="*/ 12872 w 15842" name="TX411"/>
                <a:gd fmla="*/ 12677 h 15939" name="TY411"/>
                <a:gd fmla="*/ 12750 w 15842" name="TX412"/>
                <a:gd fmla="*/ 12677 h 15939" name="TY412"/>
                <a:gd fmla="*/ 12629 w 15842" name="TX413"/>
                <a:gd fmla="*/ 12702 h 15939" name="TY413"/>
                <a:gd fmla="*/ 12604 w 15842" name="TX414"/>
                <a:gd fmla="*/ 12726 h 15939" name="TY414"/>
                <a:gd fmla="*/ 12604 w 15842" name="TX415"/>
                <a:gd fmla="*/ 12775 h 15939" name="TY415"/>
                <a:gd fmla="*/ 12629 w 15842" name="TX416"/>
                <a:gd fmla="*/ 12848 h 15939" name="TY416"/>
                <a:gd fmla="*/ 12677 w 15842" name="TX417"/>
                <a:gd fmla="*/ 12921 h 15939" name="TY417"/>
                <a:gd fmla="*/ 12750 w 15842" name="TX418"/>
                <a:gd fmla="*/ 12969 h 15939" name="TY418"/>
                <a:gd fmla="*/ 12848 w 15842" name="TX419"/>
                <a:gd fmla="*/ 13018 h 15939" name="TY419"/>
                <a:gd fmla="*/ 13042 w 15842" name="TX420"/>
                <a:gd fmla="*/ 13115 h 15939" name="TY420"/>
                <a:gd fmla="*/ 13261 w 15842" name="TX421"/>
                <a:gd fmla="*/ 13164 h 15939" name="TY421"/>
                <a:gd fmla="*/ 13115 w 15842" name="TX422"/>
                <a:gd fmla="*/ 13286 h 15939" name="TY422"/>
                <a:gd fmla="*/ 13067 w 15842" name="TX423"/>
                <a:gd fmla="*/ 13286 h 15939" name="TY423"/>
                <a:gd fmla="*/ 12604 w 15842" name="TX424"/>
                <a:gd fmla="*/ 13261 h 15939" name="TY424"/>
                <a:gd fmla="*/ 12361 w 15842" name="TX425"/>
                <a:gd fmla="*/ 13213 h 15939" name="TY425"/>
                <a:gd fmla="*/ 12239 w 15842" name="TX426"/>
                <a:gd fmla="*/ 13188 h 15939" name="TY426"/>
                <a:gd fmla="*/ 12118 w 15842" name="TX427"/>
                <a:gd fmla="*/ 13188 h 15939" name="TY427"/>
                <a:gd fmla="*/ 12045 w 15842" name="TX428"/>
                <a:gd fmla="*/ 13213 h 15939" name="TY428"/>
                <a:gd fmla="*/ 11996 w 15842" name="TX429"/>
                <a:gd fmla="*/ 13261 h 15939" name="TY429"/>
                <a:gd fmla="*/ 11996 w 15842" name="TX430"/>
                <a:gd fmla="*/ 13334 h 15939" name="TY430"/>
                <a:gd fmla="*/ 12020 w 15842" name="TX431"/>
                <a:gd fmla="*/ 13383 h 15939" name="TY431"/>
                <a:gd fmla="*/ 12142 w 15842" name="TX432"/>
                <a:gd fmla="*/ 13505 h 15939" name="TY432"/>
                <a:gd fmla="*/ 12312 w 15842" name="TX433"/>
                <a:gd fmla="*/ 13578 h 15939" name="TY433"/>
                <a:gd fmla="*/ 12483 w 15842" name="TX434"/>
                <a:gd fmla="*/ 13626 h 15939" name="TY434"/>
                <a:gd fmla="*/ 12677 w 15842" name="TX435"/>
                <a:gd fmla="*/ 13651 h 15939" name="TY435"/>
                <a:gd fmla="*/ 12239 w 15842" name="TX436"/>
                <a:gd fmla="*/ 13943 h 15939" name="TY436"/>
                <a:gd fmla="*/ 12166 w 15842" name="TX437"/>
                <a:gd fmla="*/ 13918 h 15939" name="TY437"/>
                <a:gd fmla="*/ 11704 w 15842" name="TX438"/>
                <a:gd fmla="*/ 13821 h 15939" name="TY438"/>
                <a:gd fmla="*/ 11485 w 15842" name="TX439"/>
                <a:gd fmla="*/ 13772 h 15939" name="TY439"/>
                <a:gd fmla="*/ 11266 w 15842" name="TX440"/>
                <a:gd fmla="*/ 13724 h 15939" name="TY440"/>
                <a:gd fmla="*/ 11242 w 15842" name="TX441"/>
                <a:gd fmla="*/ 13748 h 15939" name="TY441"/>
                <a:gd fmla="*/ 11217 w 15842" name="TX442"/>
                <a:gd fmla="*/ 13748 h 15939" name="TY442"/>
                <a:gd fmla="*/ 11217 w 15842" name="TX443"/>
                <a:gd fmla="*/ 13821 h 15939" name="TY443"/>
                <a:gd fmla="*/ 11266 w 15842" name="TX444"/>
                <a:gd fmla="*/ 13894 h 15939" name="TY444"/>
                <a:gd fmla="*/ 11315 w 15842" name="TX445"/>
                <a:gd fmla="*/ 13967 h 15939" name="TY445"/>
                <a:gd fmla="*/ 11461 w 15842" name="TX446"/>
                <a:gd fmla="*/ 14064 h 15939" name="TY446"/>
                <a:gd fmla="*/ 11631 w 15842" name="TX447"/>
                <a:gd fmla="*/ 14137 h 15939" name="TY447"/>
                <a:gd fmla="*/ 11801 w 15842" name="TX448"/>
                <a:gd fmla="*/ 14210 h 15939" name="TY448"/>
                <a:gd fmla="*/ 11461 w 15842" name="TX449"/>
                <a:gd fmla="*/ 14381 h 15939" name="TY449"/>
                <a:gd fmla="*/ 11388 w 15842" name="TX450"/>
                <a:gd fmla="*/ 14332 h 15939" name="TY450"/>
                <a:gd fmla="*/ 11339 w 15842" name="TX451"/>
                <a:gd fmla="*/ 14308 h 15939" name="TY451"/>
                <a:gd fmla="*/ 11193 w 15842" name="TX452"/>
                <a:gd fmla="*/ 14259 h 15939" name="TY452"/>
                <a:gd fmla="*/ 10901 w 15842" name="TX453"/>
                <a:gd fmla="*/ 14235 h 15939" name="TY453"/>
                <a:gd fmla="*/ 10658 w 15842" name="TX454"/>
                <a:gd fmla="*/ 14210 h 15939" name="TY454"/>
                <a:gd fmla="*/ 10512 w 15842" name="TX455"/>
                <a:gd fmla="*/ 14210 h 15939" name="TY455"/>
                <a:gd fmla="*/ 10390 w 15842" name="TX456"/>
                <a:gd fmla="*/ 14235 h 15939" name="TY456"/>
                <a:gd fmla="*/ 10366 w 15842" name="TX457"/>
                <a:gd fmla="*/ 14235 h 15939" name="TY457"/>
                <a:gd fmla="*/ 10366 w 15842" name="TX458"/>
                <a:gd fmla="*/ 14283 h 15939" name="TY458"/>
                <a:gd fmla="*/ 10366 w 15842" name="TX459"/>
                <a:gd fmla="*/ 14332 h 15939" name="TY459"/>
                <a:gd fmla="*/ 10415 w 15842" name="TX460"/>
                <a:gd fmla="*/ 14381 h 15939" name="TY460"/>
                <a:gd fmla="*/ 10488 w 15842" name="TX461"/>
                <a:gd fmla="*/ 14478 h 15939" name="TY461"/>
                <a:gd fmla="*/ 10634 w 15842" name="TX462"/>
                <a:gd fmla="*/ 14551 h 15939" name="TY462"/>
                <a:gd fmla="*/ 10731 w 15842" name="TX463"/>
                <a:gd fmla="*/ 14575 h 15939" name="TY463"/>
                <a:gd fmla="*/ 10901 w 15842" name="TX464"/>
                <a:gd fmla="*/ 14624 h 15939" name="TY464"/>
                <a:gd fmla="*/ 10512 w 15842" name="TX465"/>
                <a:gd fmla="*/ 14746 h 15939" name="TY465"/>
                <a:gd fmla="*/ 10317 w 15842" name="TX466"/>
                <a:gd fmla="*/ 14673 h 15939" name="TY466"/>
                <a:gd fmla="*/ 10123 w 15842" name="TX467"/>
                <a:gd fmla="*/ 14624 h 15939" name="TY467"/>
                <a:gd fmla="*/ 9904 w 15842" name="TX468"/>
                <a:gd fmla="*/ 14600 h 15939" name="TY468"/>
                <a:gd fmla="*/ 9806 w 15842" name="TX469"/>
                <a:gd fmla="*/ 14600 h 15939" name="TY469"/>
                <a:gd fmla="*/ 9709 w 15842" name="TX470"/>
                <a:gd fmla="*/ 14648 h 15939" name="TY470"/>
                <a:gd fmla="*/ 9685 w 15842" name="TX471"/>
                <a:gd fmla="*/ 14673 h 15939" name="TY471"/>
                <a:gd fmla="*/ 9685 w 15842" name="TX472"/>
                <a:gd fmla="*/ 14721 h 15939" name="TY472"/>
                <a:gd fmla="*/ 9733 w 15842" name="TX473"/>
                <a:gd fmla="*/ 14794 h 15939" name="TY473"/>
                <a:gd fmla="*/ 9806 w 15842" name="TX474"/>
                <a:gd fmla="*/ 14843 h 15939" name="TY474"/>
                <a:gd fmla="*/ 9952 w 15842" name="TX475"/>
                <a:gd fmla="*/ 14916 h 15939" name="TY475"/>
                <a:gd fmla="*/ 9636 w 15842" name="TX476"/>
                <a:gd fmla="*/ 14989 h 15939" name="TY476"/>
                <a:gd fmla="*/ 9587 w 15842" name="TX477"/>
                <a:gd fmla="*/ 14940 h 15939" name="TY477"/>
                <a:gd fmla="*/ 9539 w 15842" name="TX478"/>
                <a:gd fmla="*/ 14916 h 15939" name="TY478"/>
                <a:gd fmla="*/ 9441 w 15842" name="TX479"/>
                <a:gd fmla="*/ 14867 h 15939" name="TY479"/>
                <a:gd fmla="*/ 9247 w 15842" name="TX480"/>
                <a:gd fmla="*/ 14843 h 15939" name="TY480"/>
                <a:gd fmla="*/ 9149 w 15842" name="TX481"/>
                <a:gd fmla="*/ 14843 h 15939" name="TY481"/>
                <a:gd fmla="*/ 9052 w 15842" name="TX482"/>
                <a:gd fmla="*/ 14867 h 15939" name="TY482"/>
                <a:gd fmla="*/ 9028 w 15842" name="TX483"/>
                <a:gd fmla="*/ 14916 h 15939" name="TY483"/>
                <a:gd fmla="*/ 8979 w 15842" name="TX484"/>
                <a:gd fmla="*/ 14965 h 15939" name="TY484"/>
                <a:gd fmla="*/ 8979 w 15842" name="TX485"/>
                <a:gd fmla="*/ 15013 h 15939" name="TY485"/>
                <a:gd fmla="*/ 9003 w 15842" name="TX486"/>
                <a:gd fmla="*/ 15062 h 15939" name="TY486"/>
                <a:gd fmla="*/ 9028 w 15842" name="TX487"/>
                <a:gd fmla="*/ 15086 h 15939" name="TY487"/>
                <a:gd fmla="*/ 8663 w 15842" name="TX488"/>
                <a:gd fmla="*/ 15135 h 15939" name="TY488"/>
                <a:gd fmla="*/ 8298 w 15842" name="TX489"/>
                <a:gd fmla="*/ 15159 h 15939" name="TY489"/>
                <a:gd fmla="*/ 7227 w 15842" name="TX490"/>
                <a:gd fmla="*/ 15159 h 15939" name="TY490"/>
                <a:gd fmla="*/ 6862 w 15842" name="TX491"/>
                <a:gd fmla="*/ 15111 h 15939" name="TY491"/>
                <a:gd fmla="*/ 6521 w 15842" name="TX492"/>
                <a:gd fmla="*/ 15062 h 15939" name="TY492"/>
                <a:gd fmla="*/ 6156 w 15842" name="TX493"/>
                <a:gd fmla="*/ 14989 h 15939" name="TY493"/>
                <a:gd fmla="*/ 5816 w 15842" name="TX494"/>
                <a:gd fmla="*/ 14916 h 15939" name="TY494"/>
                <a:gd fmla="*/ 5475 w 15842" name="TX495"/>
                <a:gd fmla="*/ 14819 h 15939" name="TY495"/>
                <a:gd fmla="*/ 5134 w 15842" name="TX496"/>
                <a:gd fmla="*/ 14697 h 15939" name="TY496"/>
                <a:gd fmla="*/ 4818 w 15842" name="TX497"/>
                <a:gd fmla="*/ 14575 h 15939" name="TY497"/>
                <a:gd fmla="*/ 4477 w 15842" name="TX498"/>
                <a:gd fmla="*/ 14405 h 15939" name="TY498"/>
                <a:gd fmla="*/ 4161 w 15842" name="TX499"/>
                <a:gd fmla="*/ 14259 h 15939" name="TY499"/>
                <a:gd fmla="*/ 3869 w 15842" name="TX500"/>
                <a:gd fmla="*/ 14064 h 15939" name="TY500"/>
                <a:gd fmla="*/ 3553 w 15842" name="TX501"/>
                <a:gd fmla="*/ 13870 h 15939" name="TY501"/>
                <a:gd fmla="*/ 3285 w 15842" name="TX502"/>
                <a:gd fmla="*/ 13675 h 15939" name="TY502"/>
                <a:gd fmla="*/ 3042 w 15842" name="TX503"/>
                <a:gd fmla="*/ 13456 h 15939" name="TY503"/>
                <a:gd fmla="*/ 2799 w 15842" name="TX504"/>
                <a:gd fmla="*/ 13237 h 15939" name="TY504"/>
                <a:gd fmla="*/ 2555 w 15842" name="TX505"/>
                <a:gd fmla="*/ 12994 h 15939" name="TY505"/>
                <a:gd fmla="*/ 2336 w 15842" name="TX506"/>
                <a:gd fmla="*/ 12775 h 15939" name="TY506"/>
                <a:gd fmla="*/ 2117 w 15842" name="TX507"/>
                <a:gd fmla="*/ 12507 h 15939" name="TY507"/>
                <a:gd fmla="*/ 1923 w 15842" name="TX508"/>
                <a:gd fmla="*/ 12239 h 15939" name="TY508"/>
                <a:gd fmla="*/ 1728 w 15842" name="TX509"/>
                <a:gd fmla="*/ 11972 h 15939" name="TY509"/>
                <a:gd fmla="*/ 1558 w 15842" name="TX510"/>
                <a:gd fmla="*/ 11704 h 15939" name="TY510"/>
                <a:gd fmla="*/ 1412 w 15842" name="TX511"/>
                <a:gd fmla="*/ 11412 h 15939" name="TY511"/>
                <a:gd fmla="*/ 1266 w 15842" name="TX512"/>
                <a:gd fmla="*/ 11120 h 15939" name="TY512"/>
                <a:gd fmla="*/ 1144 w 15842" name="TX513"/>
                <a:gd fmla="*/ 10828 h 15939" name="TY513"/>
                <a:gd fmla="*/ 1047 w 15842" name="TX514"/>
                <a:gd fmla="*/ 10512 h 15939" name="TY514"/>
                <a:gd fmla="*/ 949 w 15842" name="TX515"/>
                <a:gd fmla="*/ 10195 h 15939" name="TY515"/>
                <a:gd fmla="*/ 901 w 15842" name="TX516"/>
                <a:gd fmla="*/ 9879 h 15939" name="TY516"/>
                <a:gd fmla="*/ 828 w 15842" name="TX517"/>
                <a:gd fmla="*/ 9538 h 15939" name="TY517"/>
                <a:gd fmla="*/ 779 w 15842" name="TX518"/>
                <a:gd fmla="*/ 9003 h 15939" name="TY518"/>
                <a:gd fmla="*/ 755 w 15842" name="TX519"/>
                <a:gd fmla="*/ 8468 h 15939" name="TY519"/>
                <a:gd fmla="*/ 755 w 15842" name="TX520"/>
                <a:gd fmla="*/ 7933 h 15939" name="TY520"/>
                <a:gd fmla="*/ 803 w 15842" name="TX521"/>
                <a:gd fmla="*/ 7397 h 15939" name="TY521"/>
                <a:gd fmla="*/ 852 w 15842" name="TX522"/>
                <a:gd fmla="*/ 6862 h 15939" name="TY522"/>
                <a:gd fmla="*/ 974 w 15842" name="TX523"/>
                <a:gd fmla="*/ 6351 h 15939" name="TY523"/>
                <a:gd fmla="*/ 1095 w 15842" name="TX524"/>
                <a:gd fmla="*/ 5840 h 15939" name="TY524"/>
                <a:gd fmla="*/ 1290 w 15842" name="TX525"/>
                <a:gd fmla="*/ 5353 h 15939" name="TY525"/>
                <a:gd fmla="*/ 1412 w 15842" name="TX526"/>
                <a:gd fmla="*/ 5061 h 15939" name="TY526"/>
                <a:gd fmla="*/ 1582 w 15842" name="TX527"/>
                <a:gd fmla="*/ 4745 h 15939" name="TY527"/>
                <a:gd fmla="*/ 1777 w 15842" name="TX528"/>
                <a:gd fmla="*/ 4404 h 15939" name="TY528"/>
                <a:gd fmla="*/ 2020 w 15842" name="TX529"/>
                <a:gd fmla="*/ 4064 h 15939" name="TY529"/>
                <a:gd fmla="*/ 2288 w 15842" name="TX530"/>
                <a:gd fmla="*/ 3699 h 15939" name="TY530"/>
                <a:gd fmla="*/ 2580 w 15842" name="TX531"/>
                <a:gd fmla="*/ 3334 h 15939" name="TY531"/>
                <a:gd fmla="*/ 2920 w 15842" name="TX532"/>
                <a:gd fmla="*/ 2944 h 15939" name="TY532"/>
                <a:gd fmla="*/ 3285 w 15842" name="TX533"/>
                <a:gd fmla="*/ 2604 h 15939" name="TY533"/>
                <a:gd fmla="*/ 3674 w 15842" name="TX534"/>
                <a:gd fmla="*/ 2263 h 15939" name="TY534"/>
                <a:gd fmla="*/ 4088 w 15842" name="TX535"/>
                <a:gd fmla="*/ 1922 h 15939" name="TY535"/>
                <a:gd fmla="*/ 4550 w 15842" name="TX536"/>
                <a:gd fmla="*/ 1630 h 15939" name="TY536"/>
                <a:gd fmla="*/ 5013 w 15842" name="TX537"/>
                <a:gd fmla="*/ 1363 h 15939" name="TY537"/>
                <a:gd fmla="*/ 5524 w 15842" name="TX538"/>
                <a:gd fmla="*/ 1144 h 15939" name="TY538"/>
                <a:gd fmla="*/ 6059 w 15842" name="TX539"/>
                <a:gd fmla="*/ 974 h 15939" name="TY539"/>
                <a:gd fmla="*/ 6327 w 15842" name="TX540"/>
                <a:gd fmla="*/ 925 h 15939" name="TY540"/>
                <a:gd fmla="*/ 6594 w 15842" name="TX541"/>
                <a:gd fmla="*/ 876 h 15939" name="TY541"/>
                <a:gd fmla="*/ 6886 w 15842" name="TX542"/>
                <a:gd fmla="*/ 828 h 15939" name="TY542"/>
                <a:gd fmla="*/ 7178 w 15842" name="TX543"/>
                <a:gd fmla="*/ 803 h 15939" name="TY543"/>
                <a:gd fmla="*/ 7543 w 15842" name="TX544"/>
                <a:gd fmla="*/ 779 h 15939" name="TY544"/>
                <a:gd fmla="*/ 7933 w 15842" name="TX545"/>
                <a:gd fmla="*/ 730 h 15939" name="TY545"/>
                <a:gd fmla="*/ 8322 w 15842" name="TX546"/>
                <a:gd fmla="*/ 682 h 15939" name="TY546"/>
                <a:gd fmla="*/ 8152 w 15842" name="TX548"/>
                <a:gd fmla="*/ 0 h 15939" name="TY548"/>
                <a:gd fmla="*/ 7762 w 15842" name="TX549"/>
                <a:gd fmla="*/ 25 h 15939" name="TY549"/>
                <a:gd fmla="*/ 7397 w 15842" name="TX550"/>
                <a:gd fmla="*/ 73 h 15939" name="TY550"/>
                <a:gd fmla="*/ 7081 w 15842" name="TX551"/>
                <a:gd fmla="*/ 49 h 15939" name="TY551"/>
                <a:gd fmla="*/ 6789 w 15842" name="TX552"/>
                <a:gd fmla="*/ 49 h 15939" name="TY552"/>
                <a:gd fmla="*/ 6473 w 15842" name="TX553"/>
                <a:gd fmla="*/ 73 h 15939" name="TY553"/>
                <a:gd fmla="*/ 6181 w 15842" name="TX554"/>
                <a:gd fmla="*/ 146 h 15939" name="TY554"/>
                <a:gd fmla="*/ 5864 w 15842" name="TX555"/>
                <a:gd fmla="*/ 219 h 15939" name="TY555"/>
                <a:gd fmla="*/ 5548 w 15842" name="TX556"/>
                <a:gd fmla="*/ 317 h 15939" name="TY556"/>
                <a:gd fmla="*/ 5232 w 15842" name="TX557"/>
                <a:gd fmla="*/ 438 h 15939" name="TY557"/>
                <a:gd fmla="*/ 4940 w 15842" name="TX558"/>
                <a:gd fmla="*/ 560 h 15939" name="TY558"/>
                <a:gd fmla="*/ 4331 w 15842" name="TX559"/>
                <a:gd fmla="*/ 876 h 15939" name="TY559"/>
                <a:gd fmla="*/ 3772 w 15842" name="TX560"/>
                <a:gd fmla="*/ 1217 h 15939" name="TY560"/>
                <a:gd fmla="*/ 3236 w 15842" name="TX561"/>
                <a:gd fmla="*/ 1606 h 15939" name="TY561"/>
                <a:gd fmla="*/ 2774 w 15842" name="TX562"/>
                <a:gd fmla="*/ 1995 h 15939" name="TY562"/>
                <a:gd fmla="*/ 2507 w 15842" name="TX563"/>
                <a:gd fmla="*/ 2239 h 15939" name="TY563"/>
                <a:gd fmla="*/ 2263 w 15842" name="TX564"/>
                <a:gd fmla="*/ 2482 h 15939" name="TY564"/>
                <a:gd fmla="*/ 2044 w 15842" name="TX565"/>
                <a:gd fmla="*/ 2725 h 15939" name="TY565"/>
                <a:gd fmla="*/ 1825 w 15842" name="TX566"/>
                <a:gd fmla="*/ 2993 h 15939" name="TY566"/>
                <a:gd fmla="*/ 1655 w 15842" name="TX567"/>
                <a:gd fmla="*/ 3261 h 15939" name="TY567"/>
                <a:gd fmla="*/ 1460 w 15842" name="TX568"/>
                <a:gd fmla="*/ 3528 h 15939" name="TY568"/>
                <a:gd fmla="*/ 1144 w 15842" name="TX569"/>
                <a:gd fmla="*/ 4088 h 15939" name="TY569"/>
                <a:gd fmla="*/ 876 w 15842" name="TX570"/>
                <a:gd fmla="*/ 4696 h 15939" name="TY570"/>
                <a:gd fmla="*/ 633 w 15842" name="TX571"/>
                <a:gd fmla="*/ 5305 h 15939" name="TY571"/>
                <a:gd fmla="*/ 414 w 15842" name="TX572"/>
                <a:gd fmla="*/ 5962 h 15939" name="TY572"/>
                <a:gd fmla="*/ 219 w 15842" name="TX573"/>
                <a:gd fmla="*/ 6643 h 15939" name="TY573"/>
                <a:gd fmla="*/ 146 w 15842" name="TX574"/>
                <a:gd fmla="*/ 7008 h 15939" name="TY574"/>
                <a:gd fmla="*/ 73 w 15842" name="TX575"/>
                <a:gd fmla="*/ 7373 h 15939" name="TY575"/>
                <a:gd fmla="*/ 25 w 15842" name="TX576"/>
                <a:gd fmla="*/ 7738 h 15939" name="TY576"/>
                <a:gd fmla="*/ 25 w 15842" name="TX577"/>
                <a:gd fmla="*/ 8103 h 15939" name="TY577"/>
                <a:gd fmla="*/ 0 w 15842" name="TX578"/>
                <a:gd fmla="*/ 8468 h 15939" name="TY578"/>
                <a:gd fmla="*/ 25 w 15842" name="TX579"/>
                <a:gd fmla="*/ 8809 h 15939" name="TY579"/>
                <a:gd fmla="*/ 73 w 15842" name="TX580"/>
                <a:gd fmla="*/ 9174 h 15939" name="TY580"/>
                <a:gd fmla="*/ 122 w 15842" name="TX581"/>
                <a:gd fmla="*/ 9514 h 15939" name="TY581"/>
                <a:gd fmla="*/ 195 w 15842" name="TX582"/>
                <a:gd fmla="*/ 9879 h 15939" name="TY582"/>
                <a:gd fmla="*/ 292 w 15842" name="TX583"/>
                <a:gd fmla="*/ 10220 h 15939" name="TY583"/>
                <a:gd fmla="*/ 390 w 15842" name="TX584"/>
                <a:gd fmla="*/ 10560 h 15939" name="TY584"/>
                <a:gd fmla="*/ 511 w 15842" name="TX585"/>
                <a:gd fmla="*/ 10901 h 15939" name="TY585"/>
                <a:gd fmla="*/ 657 w 15842" name="TX586"/>
                <a:gd fmla="*/ 11242 h 15939" name="TY586"/>
                <a:gd fmla="*/ 828 w 15842" name="TX587"/>
                <a:gd fmla="*/ 11582 h 15939" name="TY587"/>
                <a:gd fmla="*/ 1168 w 15842" name="TX588"/>
                <a:gd fmla="*/ 12264 h 15939" name="TY588"/>
                <a:gd fmla="*/ 1412 w 15842" name="TX589"/>
                <a:gd fmla="*/ 12629 h 15939" name="TY589"/>
                <a:gd fmla="*/ 1655 w 15842" name="TX590"/>
                <a:gd fmla="*/ 12994 h 15939" name="TY590"/>
                <a:gd fmla="*/ 1898 w 15842" name="TX591"/>
                <a:gd fmla="*/ 13334 h 15939" name="TY591"/>
                <a:gd fmla="*/ 2166 w 15842" name="TX592"/>
                <a:gd fmla="*/ 13651 h 15939" name="TY592"/>
                <a:gd fmla="*/ 2458 w 15842" name="TX593"/>
                <a:gd fmla="*/ 13943 h 15939" name="TY593"/>
                <a:gd fmla="*/ 2750 w 15842" name="TX594"/>
                <a:gd fmla="*/ 14235 h 15939" name="TY594"/>
                <a:gd fmla="*/ 3066 w 15842" name="TX595"/>
                <a:gd fmla="*/ 14502 h 15939" name="TY595"/>
                <a:gd fmla="*/ 3382 w 15842" name="TX596"/>
                <a:gd fmla="*/ 14746 h 15939" name="TY596"/>
                <a:gd fmla="*/ 3723 w 15842" name="TX597"/>
                <a:gd fmla="*/ 14965 h 15939" name="TY597"/>
                <a:gd fmla="*/ 4064 w 15842" name="TX598"/>
                <a:gd fmla="*/ 15159 h 15939" name="TY598"/>
                <a:gd fmla="*/ 4429 w 15842" name="TX599"/>
                <a:gd fmla="*/ 15354 h 15939" name="TY599"/>
                <a:gd fmla="*/ 4818 w 15842" name="TX600"/>
                <a:gd fmla="*/ 15500 h 15939" name="TY600"/>
                <a:gd fmla="*/ 5207 w 15842" name="TX601"/>
                <a:gd fmla="*/ 15622 h 15939" name="TY601"/>
                <a:gd fmla="*/ 5597 w 15842" name="TX602"/>
                <a:gd fmla="*/ 15743 h 15939" name="TY602"/>
                <a:gd fmla="*/ 6010 w 15842" name="TX603"/>
                <a:gd fmla="*/ 15816 h 15939" name="TY603"/>
                <a:gd fmla="*/ 6448 w 15842" name="TX604"/>
                <a:gd fmla="*/ 15889 h 15939" name="TY604"/>
                <a:gd fmla="*/ 6862 w 15842" name="TX605"/>
                <a:gd fmla="*/ 15914 h 15939" name="TY605"/>
                <a:gd fmla="*/ 7300 w 15842" name="TX606"/>
                <a:gd fmla="*/ 15938 h 15939" name="TY606"/>
                <a:gd fmla="*/ 7738 w 15842" name="TX607"/>
                <a:gd fmla="*/ 15938 h 15939" name="TY607"/>
                <a:gd fmla="*/ 8176 w 15842" name="TX608"/>
                <a:gd fmla="*/ 15914 h 15939" name="TY608"/>
                <a:gd fmla="*/ 8590 w 15842" name="TX609"/>
                <a:gd fmla="*/ 15889 h 15939" name="TY609"/>
                <a:gd fmla="*/ 9028 w 15842" name="TX610"/>
                <a:gd fmla="*/ 15841 h 15939" name="TY610"/>
                <a:gd fmla="*/ 9441 w 15842" name="TX611"/>
                <a:gd fmla="*/ 15768 h 15939" name="TY611"/>
                <a:gd fmla="*/ 9855 w 15842" name="TX612"/>
                <a:gd fmla="*/ 15670 h 15939" name="TY612"/>
                <a:gd fmla="*/ 10269 w 15842" name="TX613"/>
                <a:gd fmla="*/ 15573 h 15939" name="TY613"/>
                <a:gd fmla="*/ 10682 w 15842" name="TX614"/>
                <a:gd fmla="*/ 15451 h 15939" name="TY614"/>
                <a:gd fmla="*/ 11071 w 15842" name="TX615"/>
                <a:gd fmla="*/ 15305 h 15939" name="TY615"/>
                <a:gd fmla="*/ 11461 w 15842" name="TX616"/>
                <a:gd fmla="*/ 15135 h 15939" name="TY616"/>
                <a:gd fmla="*/ 11850 w 15842" name="TX617"/>
                <a:gd fmla="*/ 14940 h 15939" name="TY617"/>
                <a:gd fmla="*/ 12215 w 15842" name="TX618"/>
                <a:gd fmla="*/ 14721 h 15939" name="TY618"/>
                <a:gd fmla="*/ 12580 w 15842" name="TX619"/>
                <a:gd fmla="*/ 14478 h 15939" name="TY619"/>
                <a:gd fmla="*/ 12945 w 15842" name="TX620"/>
                <a:gd fmla="*/ 14235 h 15939" name="TY620"/>
                <a:gd fmla="*/ 13286 w 15842" name="TX621"/>
                <a:gd fmla="*/ 13943 h 15939" name="TY621"/>
                <a:gd fmla="*/ 13602 w 15842" name="TX622"/>
                <a:gd fmla="*/ 13651 h 15939" name="TY622"/>
                <a:gd fmla="*/ 13918 w 15842" name="TX623"/>
                <a:gd fmla="*/ 13334 h 15939" name="TY623"/>
                <a:gd fmla="*/ 14186 w 15842" name="TX624"/>
                <a:gd fmla="*/ 13018 h 15939" name="TY624"/>
                <a:gd fmla="*/ 14454 w 15842" name="TX625"/>
                <a:gd fmla="*/ 12702 h 15939" name="TY625"/>
                <a:gd fmla="*/ 14697 w 15842" name="TX626"/>
                <a:gd fmla="*/ 12361 h 15939" name="TY626"/>
                <a:gd fmla="*/ 14916 w 15842" name="TX627"/>
                <a:gd fmla="*/ 11996 h 15939" name="TY627"/>
                <a:gd fmla="*/ 15111 w 15842" name="TX628"/>
                <a:gd fmla="*/ 11631 h 15939" name="TY628"/>
                <a:gd fmla="*/ 15135 w 15842" name="TX629"/>
                <a:gd fmla="*/ 11631 h 15939" name="TY629"/>
                <a:gd fmla="*/ 15159 w 15842" name="TX630"/>
                <a:gd fmla="*/ 11582 h 15939" name="TY630"/>
                <a:gd fmla="*/ 15159 w 15842" name="TX631"/>
                <a:gd fmla="*/ 11534 h 15939" name="TY631"/>
                <a:gd fmla="*/ 15354 w 15842" name="TX632"/>
                <a:gd fmla="*/ 11096 h 15939" name="TY632"/>
                <a:gd fmla="*/ 15524 w 15842" name="TX633"/>
                <a:gd fmla="*/ 10658 h 15939" name="TY633"/>
                <a:gd fmla="*/ 15646 w 15842" name="TX634"/>
                <a:gd fmla="*/ 10195 h 15939" name="TY634"/>
                <a:gd fmla="*/ 15743 w 15842" name="TX635"/>
                <a:gd fmla="*/ 9733 h 15939" name="TY635"/>
                <a:gd fmla="*/ 15768 w 15842" name="TX636"/>
                <a:gd fmla="*/ 9709 h 15939" name="TY636"/>
                <a:gd fmla="*/ 15792 w 15842" name="TX637"/>
                <a:gd fmla="*/ 9684 h 15939" name="TY637"/>
                <a:gd fmla="*/ 15792 w 15842" name="TX638"/>
                <a:gd fmla="*/ 9636 h 15939" name="TY638"/>
                <a:gd fmla="*/ 15792 w 15842" name="TX639"/>
                <a:gd fmla="*/ 9611 h 15939" name="TY639"/>
                <a:gd fmla="*/ 15768 w 15842" name="TX640"/>
                <a:gd fmla="*/ 9563 h 15939" name="TY640"/>
                <a:gd fmla="*/ 15816 w 15842" name="TX641"/>
                <a:gd fmla="*/ 9174 h 15939" name="TY641"/>
                <a:gd fmla="*/ 15841 w 15842" name="TX642"/>
                <a:gd fmla="*/ 8760 h 15939" name="TY642"/>
                <a:gd fmla="*/ 15841 w 15842" name="TX643"/>
                <a:gd fmla="*/ 8371 h 15939" name="TY643"/>
                <a:gd fmla="*/ 15841 w 15842" name="TX644"/>
                <a:gd fmla="*/ 7957 h 15939" name="TY644"/>
                <a:gd fmla="*/ 15743 w 15842" name="TX645"/>
                <a:gd fmla="*/ 7105 h 15939" name="TY645"/>
                <a:gd fmla="*/ 15695 w 15842" name="TX646"/>
                <a:gd fmla="*/ 6667 h 15939" name="TY646"/>
                <a:gd fmla="*/ 15622 w 15842" name="TX647"/>
                <a:gd fmla="*/ 6254 h 15939" name="TY647"/>
                <a:gd fmla="*/ 15524 w 15842" name="TX648"/>
                <a:gd fmla="*/ 5840 h 15939" name="TY648"/>
                <a:gd fmla="*/ 15427 w 15842" name="TX649"/>
                <a:gd fmla="*/ 5426 h 15939" name="TY649"/>
                <a:gd fmla="*/ 15305 w 15842" name="TX650"/>
                <a:gd fmla="*/ 5013 h 15939" name="TY650"/>
                <a:gd fmla="*/ 15159 w 15842" name="TX651"/>
                <a:gd fmla="*/ 4623 h 15939" name="TY651"/>
                <a:gd fmla="*/ 15013 w 15842" name="TX652"/>
                <a:gd fmla="*/ 4234 h 15939" name="TY652"/>
                <a:gd fmla="*/ 14819 w 15842" name="TX653"/>
                <a:gd fmla="*/ 3845 h 15939" name="TY653"/>
                <a:gd fmla="*/ 14624 w 15842" name="TX654"/>
                <a:gd fmla="*/ 3480 h 15939" name="TY654"/>
                <a:gd fmla="*/ 14405 w 15842" name="TX655"/>
                <a:gd fmla="*/ 3115 h 15939" name="TY655"/>
                <a:gd fmla="*/ 14162 w 15842" name="TX656"/>
                <a:gd fmla="*/ 2774 h 15939" name="TY656"/>
                <a:gd fmla="*/ 13894 w 15842" name="TX657"/>
                <a:gd fmla="*/ 2458 h 15939" name="TY657"/>
                <a:gd fmla="*/ 13602 w 15842" name="TX658"/>
                <a:gd fmla="*/ 2141 h 15939" name="TY658"/>
                <a:gd fmla="*/ 13286 w 15842" name="TX659"/>
                <a:gd fmla="*/ 1849 h 15939" name="TY659"/>
                <a:gd fmla="*/ 12994 w 15842" name="TX660"/>
                <a:gd fmla="*/ 1582 h 15939" name="TY660"/>
                <a:gd fmla="*/ 12653 w 15842" name="TX661"/>
                <a:gd fmla="*/ 1363 h 15939" name="TY661"/>
                <a:gd fmla="*/ 12312 w 15842" name="TX662"/>
                <a:gd fmla="*/ 1144 h 15939" name="TY662"/>
                <a:gd fmla="*/ 11972 w 15842" name="TX663"/>
                <a:gd fmla="*/ 949 h 15939" name="TY663"/>
                <a:gd fmla="*/ 11607 w 15842" name="TX664"/>
                <a:gd fmla="*/ 779 h 15939" name="TY664"/>
                <a:gd fmla="*/ 11242 w 15842" name="TX665"/>
                <a:gd fmla="*/ 609 h 15939" name="TY665"/>
                <a:gd fmla="*/ 10853 w 15842" name="TX666"/>
                <a:gd fmla="*/ 487 h 15939" name="TY666"/>
                <a:gd fmla="*/ 10488 w 15842" name="TX667"/>
                <a:gd fmla="*/ 365 h 15939" name="TY667"/>
                <a:gd fmla="*/ 10123 w 15842" name="TX668"/>
                <a:gd fmla="*/ 268 h 15939" name="TY668"/>
                <a:gd fmla="*/ 9733 w 15842" name="TX669"/>
                <a:gd fmla="*/ 171 h 15939" name="TY669"/>
                <a:gd fmla="*/ 9344 w 15842" name="TX670"/>
                <a:gd fmla="*/ 98 h 15939" name="TY670"/>
                <a:gd fmla="*/ 8955 w 15842" name="TX671"/>
                <a:gd fmla="*/ 49 h 15939" name="TY671"/>
                <a:gd fmla="*/ 8541 w 15842" name="TX672"/>
                <a:gd fmla="*/ 25 h 15939" name="TY672"/>
                <a:gd fmla="*/ 8152 w 15842" name="TX673"/>
                <a:gd fmla="*/ 0 h 15939" name="TY67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  <a:cxn ang="0">
                  <a:pos x="TX606" y="TY606"/>
                </a:cxn>
                <a:cxn ang="0">
                  <a:pos x="TX607" y="TY607"/>
                </a:cxn>
                <a:cxn ang="0">
                  <a:pos x="TX608" y="TY608"/>
                </a:cxn>
                <a:cxn ang="0">
                  <a:pos x="TX609" y="TY609"/>
                </a:cxn>
                <a:cxn ang="0">
                  <a:pos x="TX610" y="TY610"/>
                </a:cxn>
                <a:cxn ang="0">
                  <a:pos x="TX611" y="TY611"/>
                </a:cxn>
                <a:cxn ang="0">
                  <a:pos x="TX612" y="TY612"/>
                </a:cxn>
                <a:cxn ang="0">
                  <a:pos x="TX613" y="TY613"/>
                </a:cxn>
                <a:cxn ang="0">
                  <a:pos x="TX614" y="TY614"/>
                </a:cxn>
                <a:cxn ang="0">
                  <a:pos x="TX615" y="TY615"/>
                </a:cxn>
                <a:cxn ang="0">
                  <a:pos x="TX616" y="TY616"/>
                </a:cxn>
                <a:cxn ang="0">
                  <a:pos x="TX617" y="TY617"/>
                </a:cxn>
                <a:cxn ang="0">
                  <a:pos x="TX618" y="TY618"/>
                </a:cxn>
                <a:cxn ang="0">
                  <a:pos x="TX619" y="TY619"/>
                </a:cxn>
                <a:cxn ang="0">
                  <a:pos x="TX620" y="TY620"/>
                </a:cxn>
                <a:cxn ang="0">
                  <a:pos x="TX621" y="TY621"/>
                </a:cxn>
                <a:cxn ang="0">
                  <a:pos x="TX622" y="TY622"/>
                </a:cxn>
                <a:cxn ang="0">
                  <a:pos x="TX623" y="TY623"/>
                </a:cxn>
                <a:cxn ang="0">
                  <a:pos x="TX624" y="TY624"/>
                </a:cxn>
                <a:cxn ang="0">
                  <a:pos x="TX625" y="TY625"/>
                </a:cxn>
                <a:cxn ang="0">
                  <a:pos x="TX626" y="TY626"/>
                </a:cxn>
                <a:cxn ang="0">
                  <a:pos x="TX627" y="TY627"/>
                </a:cxn>
                <a:cxn ang="0">
                  <a:pos x="TX628" y="TY628"/>
                </a:cxn>
                <a:cxn ang="0">
                  <a:pos x="TX629" y="TY629"/>
                </a:cxn>
                <a:cxn ang="0">
                  <a:pos x="TX630" y="TY630"/>
                </a:cxn>
                <a:cxn ang="0">
                  <a:pos x="TX631" y="TY631"/>
                </a:cxn>
                <a:cxn ang="0">
                  <a:pos x="TX632" y="TY632"/>
                </a:cxn>
                <a:cxn ang="0">
                  <a:pos x="TX633" y="TY633"/>
                </a:cxn>
                <a:cxn ang="0">
                  <a:pos x="TX634" y="TY634"/>
                </a:cxn>
                <a:cxn ang="0">
                  <a:pos x="TX635" y="TY635"/>
                </a:cxn>
                <a:cxn ang="0">
                  <a:pos x="TX636" y="TY636"/>
                </a:cxn>
                <a:cxn ang="0">
                  <a:pos x="TX637" y="TY637"/>
                </a:cxn>
                <a:cxn ang="0">
                  <a:pos x="TX638" y="TY638"/>
                </a:cxn>
                <a:cxn ang="0">
                  <a:pos x="TX639" y="TY639"/>
                </a:cxn>
                <a:cxn ang="0">
                  <a:pos x="TX640" y="TY640"/>
                </a:cxn>
                <a:cxn ang="0">
                  <a:pos x="TX641" y="TY641"/>
                </a:cxn>
                <a:cxn ang="0">
                  <a:pos x="TX642" y="TY642"/>
                </a:cxn>
                <a:cxn ang="0">
                  <a:pos x="TX643" y="TY643"/>
                </a:cxn>
                <a:cxn ang="0">
                  <a:pos x="TX644" y="TY644"/>
                </a:cxn>
                <a:cxn ang="0">
                  <a:pos x="TX645" y="TY645"/>
                </a:cxn>
                <a:cxn ang="0">
                  <a:pos x="TX646" y="TY646"/>
                </a:cxn>
                <a:cxn ang="0">
                  <a:pos x="TX647" y="TY647"/>
                </a:cxn>
                <a:cxn ang="0">
                  <a:pos x="TX648" y="TY648"/>
                </a:cxn>
                <a:cxn ang="0">
                  <a:pos x="TX649" y="TY649"/>
                </a:cxn>
                <a:cxn ang="0">
                  <a:pos x="TX650" y="TY650"/>
                </a:cxn>
                <a:cxn ang="0">
                  <a:pos x="TX651" y="TY651"/>
                </a:cxn>
                <a:cxn ang="0">
                  <a:pos x="TX652" y="TY652"/>
                </a:cxn>
                <a:cxn ang="0">
                  <a:pos x="TX653" y="TY653"/>
                </a:cxn>
                <a:cxn ang="0">
                  <a:pos x="TX654" y="TY654"/>
                </a:cxn>
                <a:cxn ang="0">
                  <a:pos x="TX655" y="TY655"/>
                </a:cxn>
                <a:cxn ang="0">
                  <a:pos x="TX656" y="TY656"/>
                </a:cxn>
                <a:cxn ang="0">
                  <a:pos x="TX657" y="TY657"/>
                </a:cxn>
                <a:cxn ang="0">
                  <a:pos x="TX658" y="TY658"/>
                </a:cxn>
                <a:cxn ang="0">
                  <a:pos x="TX659" y="TY659"/>
                </a:cxn>
                <a:cxn ang="0">
                  <a:pos x="TX660" y="TY660"/>
                </a:cxn>
                <a:cxn ang="0">
                  <a:pos x="TX661" y="TY661"/>
                </a:cxn>
                <a:cxn ang="0">
                  <a:pos x="TX662" y="TY662"/>
                </a:cxn>
                <a:cxn ang="0">
                  <a:pos x="TX663" y="TY663"/>
                </a:cxn>
                <a:cxn ang="0">
                  <a:pos x="TX664" y="TY664"/>
                </a:cxn>
                <a:cxn ang="0">
                  <a:pos x="TX665" y="TY665"/>
                </a:cxn>
                <a:cxn ang="0">
                  <a:pos x="TX666" y="TY666"/>
                </a:cxn>
                <a:cxn ang="0">
                  <a:pos x="TX667" y="TY667"/>
                </a:cxn>
                <a:cxn ang="0">
                  <a:pos x="TX668" y="TY668"/>
                </a:cxn>
                <a:cxn ang="0">
                  <a:pos x="TX669" y="TY669"/>
                </a:cxn>
                <a:cxn ang="0">
                  <a:pos x="TX670" y="TY670"/>
                </a:cxn>
                <a:cxn ang="0">
                  <a:pos x="TX671" y="TY671"/>
                </a:cxn>
                <a:cxn ang="0">
                  <a:pos x="TX672" y="TY672"/>
                </a:cxn>
                <a:cxn ang="0">
                  <a:pos x="TX673" y="TY673"/>
                </a:cxn>
              </a:cxnLst>
              <a:rect l="l" t="t" r="r" b="b"/>
              <a:pathLst>
                <a:path w="15842" h="15939">
                  <a:moveTo>
                    <a:pt x="4502" y="7470"/>
                  </a:moveTo>
                  <a:lnTo>
                    <a:pt x="4575" y="7495"/>
                  </a:lnTo>
                  <a:lnTo>
                    <a:pt x="4648" y="7543"/>
                  </a:lnTo>
                  <a:lnTo>
                    <a:pt x="4696" y="7616"/>
                  </a:lnTo>
                  <a:lnTo>
                    <a:pt x="4721" y="7714"/>
                  </a:lnTo>
                  <a:lnTo>
                    <a:pt x="4721" y="7787"/>
                  </a:lnTo>
                  <a:lnTo>
                    <a:pt x="4696" y="7908"/>
                  </a:lnTo>
                  <a:lnTo>
                    <a:pt x="4623" y="7981"/>
                  </a:lnTo>
                  <a:lnTo>
                    <a:pt x="4550" y="8054"/>
                  </a:lnTo>
                  <a:lnTo>
                    <a:pt x="4429" y="8079"/>
                  </a:lnTo>
                  <a:lnTo>
                    <a:pt x="4307" y="8054"/>
                  </a:lnTo>
                  <a:lnTo>
                    <a:pt x="4234" y="7981"/>
                  </a:lnTo>
                  <a:lnTo>
                    <a:pt x="4161" y="7908"/>
                  </a:lnTo>
                  <a:lnTo>
                    <a:pt x="4137" y="7787"/>
                  </a:lnTo>
                  <a:lnTo>
                    <a:pt x="4161" y="7665"/>
                  </a:lnTo>
                  <a:lnTo>
                    <a:pt x="4234" y="7543"/>
                  </a:lnTo>
                  <a:lnTo>
                    <a:pt x="4307" y="7495"/>
                  </a:lnTo>
                  <a:lnTo>
                    <a:pt x="4404" y="7470"/>
                  </a:lnTo>
                  <a:close/>
                  <a:moveTo>
                    <a:pt x="10877" y="7470"/>
                  </a:moveTo>
                  <a:lnTo>
                    <a:pt x="10950" y="7495"/>
                  </a:lnTo>
                  <a:lnTo>
                    <a:pt x="11023" y="7543"/>
                  </a:lnTo>
                  <a:lnTo>
                    <a:pt x="11071" y="7616"/>
                  </a:lnTo>
                  <a:lnTo>
                    <a:pt x="11096" y="7714"/>
                  </a:lnTo>
                  <a:lnTo>
                    <a:pt x="11096" y="7787"/>
                  </a:lnTo>
                  <a:lnTo>
                    <a:pt x="11071" y="7908"/>
                  </a:lnTo>
                  <a:lnTo>
                    <a:pt x="10998" y="7981"/>
                  </a:lnTo>
                  <a:lnTo>
                    <a:pt x="10926" y="8054"/>
                  </a:lnTo>
                  <a:lnTo>
                    <a:pt x="10804" y="8079"/>
                  </a:lnTo>
                  <a:lnTo>
                    <a:pt x="10682" y="8054"/>
                  </a:lnTo>
                  <a:lnTo>
                    <a:pt x="10609" y="7981"/>
                  </a:lnTo>
                  <a:lnTo>
                    <a:pt x="10536" y="7908"/>
                  </a:lnTo>
                  <a:lnTo>
                    <a:pt x="10512" y="7787"/>
                  </a:lnTo>
                  <a:lnTo>
                    <a:pt x="10536" y="7665"/>
                  </a:lnTo>
                  <a:lnTo>
                    <a:pt x="10609" y="7543"/>
                  </a:lnTo>
                  <a:lnTo>
                    <a:pt x="10682" y="7495"/>
                  </a:lnTo>
                  <a:lnTo>
                    <a:pt x="10780" y="7470"/>
                  </a:lnTo>
                  <a:close/>
                  <a:moveTo>
                    <a:pt x="4477" y="7081"/>
                  </a:moveTo>
                  <a:lnTo>
                    <a:pt x="4307" y="7105"/>
                  </a:lnTo>
                  <a:lnTo>
                    <a:pt x="4137" y="7178"/>
                  </a:lnTo>
                  <a:lnTo>
                    <a:pt x="4015" y="7300"/>
                  </a:lnTo>
                  <a:lnTo>
                    <a:pt x="3893" y="7446"/>
                  </a:lnTo>
                  <a:lnTo>
                    <a:pt x="3820" y="7568"/>
                  </a:lnTo>
                  <a:lnTo>
                    <a:pt x="3772" y="7714"/>
                  </a:lnTo>
                  <a:lnTo>
                    <a:pt x="3723" y="7835"/>
                  </a:lnTo>
                  <a:lnTo>
                    <a:pt x="3723" y="7981"/>
                  </a:lnTo>
                  <a:lnTo>
                    <a:pt x="3674" y="8225"/>
                  </a:lnTo>
                  <a:lnTo>
                    <a:pt x="3674" y="8395"/>
                  </a:lnTo>
                  <a:lnTo>
                    <a:pt x="3723" y="8565"/>
                  </a:lnTo>
                  <a:lnTo>
                    <a:pt x="3772" y="8711"/>
                  </a:lnTo>
                  <a:lnTo>
                    <a:pt x="3869" y="8833"/>
                  </a:lnTo>
                  <a:lnTo>
                    <a:pt x="3966" y="8955"/>
                  </a:lnTo>
                  <a:lnTo>
                    <a:pt x="4088" y="9028"/>
                  </a:lnTo>
                  <a:lnTo>
                    <a:pt x="4234" y="9101"/>
                  </a:lnTo>
                  <a:lnTo>
                    <a:pt x="4404" y="9149"/>
                  </a:lnTo>
                  <a:lnTo>
                    <a:pt x="4599" y="9174"/>
                  </a:lnTo>
                  <a:lnTo>
                    <a:pt x="4769" y="9149"/>
                  </a:lnTo>
                  <a:lnTo>
                    <a:pt x="4940" y="9101"/>
                  </a:lnTo>
                  <a:lnTo>
                    <a:pt x="5086" y="9028"/>
                  </a:lnTo>
                  <a:lnTo>
                    <a:pt x="5207" y="8930"/>
                  </a:lnTo>
                  <a:lnTo>
                    <a:pt x="5329" y="8809"/>
                  </a:lnTo>
                  <a:lnTo>
                    <a:pt x="5426" y="8663"/>
                  </a:lnTo>
                  <a:lnTo>
                    <a:pt x="5499" y="8517"/>
                  </a:lnTo>
                  <a:lnTo>
                    <a:pt x="5548" y="8346"/>
                  </a:lnTo>
                  <a:lnTo>
                    <a:pt x="5572" y="8176"/>
                  </a:lnTo>
                  <a:lnTo>
                    <a:pt x="5548" y="8006"/>
                  </a:lnTo>
                  <a:lnTo>
                    <a:pt x="5524" y="7835"/>
                  </a:lnTo>
                  <a:lnTo>
                    <a:pt x="5475" y="7689"/>
                  </a:lnTo>
                  <a:lnTo>
                    <a:pt x="5402" y="7519"/>
                  </a:lnTo>
                  <a:lnTo>
                    <a:pt x="5280" y="7397"/>
                  </a:lnTo>
                  <a:lnTo>
                    <a:pt x="5134" y="7251"/>
                  </a:lnTo>
                  <a:lnTo>
                    <a:pt x="4988" y="7154"/>
                  </a:lnTo>
                  <a:lnTo>
                    <a:pt x="4818" y="7105"/>
                  </a:lnTo>
                  <a:lnTo>
                    <a:pt x="4648" y="7081"/>
                  </a:lnTo>
                  <a:close/>
                  <a:moveTo>
                    <a:pt x="10853" y="7081"/>
                  </a:moveTo>
                  <a:lnTo>
                    <a:pt x="10682" y="7105"/>
                  </a:lnTo>
                  <a:lnTo>
                    <a:pt x="10512" y="7178"/>
                  </a:lnTo>
                  <a:lnTo>
                    <a:pt x="10390" y="7300"/>
                  </a:lnTo>
                  <a:lnTo>
                    <a:pt x="10269" y="7446"/>
                  </a:lnTo>
                  <a:lnTo>
                    <a:pt x="10196" y="7568"/>
                  </a:lnTo>
                  <a:lnTo>
                    <a:pt x="10147" y="7714"/>
                  </a:lnTo>
                  <a:lnTo>
                    <a:pt x="10098" y="7835"/>
                  </a:lnTo>
                  <a:lnTo>
                    <a:pt x="10098" y="7981"/>
                  </a:lnTo>
                  <a:lnTo>
                    <a:pt x="10050" y="8225"/>
                  </a:lnTo>
                  <a:lnTo>
                    <a:pt x="10050" y="8395"/>
                  </a:lnTo>
                  <a:lnTo>
                    <a:pt x="10098" y="8565"/>
                  </a:lnTo>
                  <a:lnTo>
                    <a:pt x="10147" y="8711"/>
                  </a:lnTo>
                  <a:lnTo>
                    <a:pt x="10244" y="8833"/>
                  </a:lnTo>
                  <a:lnTo>
                    <a:pt x="10342" y="8955"/>
                  </a:lnTo>
                  <a:lnTo>
                    <a:pt x="10463" y="9028"/>
                  </a:lnTo>
                  <a:lnTo>
                    <a:pt x="10609" y="9101"/>
                  </a:lnTo>
                  <a:lnTo>
                    <a:pt x="10780" y="9149"/>
                  </a:lnTo>
                  <a:lnTo>
                    <a:pt x="10974" y="9174"/>
                  </a:lnTo>
                  <a:lnTo>
                    <a:pt x="11144" y="9149"/>
                  </a:lnTo>
                  <a:lnTo>
                    <a:pt x="11315" y="9101"/>
                  </a:lnTo>
                  <a:lnTo>
                    <a:pt x="11461" y="9028"/>
                  </a:lnTo>
                  <a:lnTo>
                    <a:pt x="11582" y="8930"/>
                  </a:lnTo>
                  <a:lnTo>
                    <a:pt x="11704" y="8809"/>
                  </a:lnTo>
                  <a:lnTo>
                    <a:pt x="11801" y="8663"/>
                  </a:lnTo>
                  <a:lnTo>
                    <a:pt x="11874" y="8517"/>
                  </a:lnTo>
                  <a:lnTo>
                    <a:pt x="11923" y="8346"/>
                  </a:lnTo>
                  <a:lnTo>
                    <a:pt x="11947" y="8176"/>
                  </a:lnTo>
                  <a:lnTo>
                    <a:pt x="11923" y="8006"/>
                  </a:lnTo>
                  <a:lnTo>
                    <a:pt x="11899" y="7835"/>
                  </a:lnTo>
                  <a:lnTo>
                    <a:pt x="11850" y="7689"/>
                  </a:lnTo>
                  <a:lnTo>
                    <a:pt x="11777" y="7519"/>
                  </a:lnTo>
                  <a:lnTo>
                    <a:pt x="11655" y="7397"/>
                  </a:lnTo>
                  <a:lnTo>
                    <a:pt x="11509" y="7251"/>
                  </a:lnTo>
                  <a:lnTo>
                    <a:pt x="11363" y="7154"/>
                  </a:lnTo>
                  <a:lnTo>
                    <a:pt x="11193" y="7105"/>
                  </a:lnTo>
                  <a:lnTo>
                    <a:pt x="11023" y="7081"/>
                  </a:lnTo>
                  <a:close/>
                  <a:moveTo>
                    <a:pt x="7787" y="10244"/>
                  </a:moveTo>
                  <a:lnTo>
                    <a:pt x="7470" y="10268"/>
                  </a:lnTo>
                  <a:lnTo>
                    <a:pt x="7154" y="10293"/>
                  </a:lnTo>
                  <a:lnTo>
                    <a:pt x="6643" y="10390"/>
                  </a:lnTo>
                  <a:lnTo>
                    <a:pt x="6132" y="10536"/>
                  </a:lnTo>
                  <a:lnTo>
                    <a:pt x="5645" y="10731"/>
                  </a:lnTo>
                  <a:lnTo>
                    <a:pt x="5159" y="10950"/>
                  </a:lnTo>
                  <a:lnTo>
                    <a:pt x="4745" y="11144"/>
                  </a:lnTo>
                  <a:lnTo>
                    <a:pt x="4502" y="11266"/>
                  </a:lnTo>
                  <a:lnTo>
                    <a:pt x="4283" y="11388"/>
                  </a:lnTo>
                  <a:lnTo>
                    <a:pt x="4088" y="11534"/>
                  </a:lnTo>
                  <a:lnTo>
                    <a:pt x="3918" y="11704"/>
                  </a:lnTo>
                  <a:lnTo>
                    <a:pt x="3772" y="11899"/>
                  </a:lnTo>
                  <a:lnTo>
                    <a:pt x="3723" y="11996"/>
                  </a:lnTo>
                  <a:lnTo>
                    <a:pt x="3699" y="12118"/>
                  </a:lnTo>
                  <a:lnTo>
                    <a:pt x="3699" y="12166"/>
                  </a:lnTo>
                  <a:lnTo>
                    <a:pt x="3699" y="12239"/>
                  </a:lnTo>
                  <a:lnTo>
                    <a:pt x="3747" y="12288"/>
                  </a:lnTo>
                  <a:lnTo>
                    <a:pt x="3796" y="12312"/>
                  </a:lnTo>
                  <a:lnTo>
                    <a:pt x="3918" y="12312"/>
                  </a:lnTo>
                  <a:lnTo>
                    <a:pt x="3966" y="12288"/>
                  </a:lnTo>
                  <a:lnTo>
                    <a:pt x="4015" y="12239"/>
                  </a:lnTo>
                  <a:lnTo>
                    <a:pt x="4161" y="12093"/>
                  </a:lnTo>
                  <a:lnTo>
                    <a:pt x="4307" y="11947"/>
                  </a:lnTo>
                  <a:lnTo>
                    <a:pt x="4502" y="11826"/>
                  </a:lnTo>
                  <a:lnTo>
                    <a:pt x="4721" y="11704"/>
                  </a:lnTo>
                  <a:lnTo>
                    <a:pt x="5134" y="11509"/>
                  </a:lnTo>
                  <a:lnTo>
                    <a:pt x="5524" y="11339"/>
                  </a:lnTo>
                  <a:lnTo>
                    <a:pt x="5937" y="11169"/>
                  </a:lnTo>
                  <a:lnTo>
                    <a:pt x="6375" y="11023"/>
                  </a:lnTo>
                  <a:lnTo>
                    <a:pt x="6813" y="10901"/>
                  </a:lnTo>
                  <a:lnTo>
                    <a:pt x="7032" y="10852"/>
                  </a:lnTo>
                  <a:lnTo>
                    <a:pt x="7276" y="10828"/>
                  </a:lnTo>
                  <a:lnTo>
                    <a:pt x="7835" y="10804"/>
                  </a:lnTo>
                  <a:lnTo>
                    <a:pt x="8419" y="10828"/>
                  </a:lnTo>
                  <a:lnTo>
                    <a:pt x="9003" y="10901"/>
                  </a:lnTo>
                  <a:lnTo>
                    <a:pt x="9295" y="10950"/>
                  </a:lnTo>
                  <a:lnTo>
                    <a:pt x="9587" y="11023"/>
                  </a:lnTo>
                  <a:lnTo>
                    <a:pt x="9879" y="11120"/>
                  </a:lnTo>
                  <a:lnTo>
                    <a:pt x="10147" y="11242"/>
                  </a:lnTo>
                  <a:lnTo>
                    <a:pt x="10415" y="11363"/>
                  </a:lnTo>
                  <a:lnTo>
                    <a:pt x="10658" y="11509"/>
                  </a:lnTo>
                  <a:lnTo>
                    <a:pt x="10901" y="11655"/>
                  </a:lnTo>
                  <a:lnTo>
                    <a:pt x="11120" y="11850"/>
                  </a:lnTo>
                  <a:lnTo>
                    <a:pt x="11315" y="12045"/>
                  </a:lnTo>
                  <a:lnTo>
                    <a:pt x="11485" y="12288"/>
                  </a:lnTo>
                  <a:lnTo>
                    <a:pt x="11582" y="12361"/>
                  </a:lnTo>
                  <a:lnTo>
                    <a:pt x="11680" y="12410"/>
                  </a:lnTo>
                  <a:lnTo>
                    <a:pt x="11777" y="12410"/>
                  </a:lnTo>
                  <a:lnTo>
                    <a:pt x="11874" y="12361"/>
                  </a:lnTo>
                  <a:lnTo>
                    <a:pt x="11947" y="12288"/>
                  </a:lnTo>
                  <a:lnTo>
                    <a:pt x="11996" y="12215"/>
                  </a:lnTo>
                  <a:lnTo>
                    <a:pt x="12020" y="12118"/>
                  </a:lnTo>
                  <a:lnTo>
                    <a:pt x="11972" y="12020"/>
                  </a:lnTo>
                  <a:lnTo>
                    <a:pt x="11753" y="11753"/>
                  </a:lnTo>
                  <a:lnTo>
                    <a:pt x="11534" y="11509"/>
                  </a:lnTo>
                  <a:lnTo>
                    <a:pt x="11290" y="11290"/>
                  </a:lnTo>
                  <a:lnTo>
                    <a:pt x="11023" y="11096"/>
                  </a:lnTo>
                  <a:lnTo>
                    <a:pt x="10731" y="10925"/>
                  </a:lnTo>
                  <a:lnTo>
                    <a:pt x="10439" y="10779"/>
                  </a:lnTo>
                  <a:lnTo>
                    <a:pt x="10123" y="10633"/>
                  </a:lnTo>
                  <a:lnTo>
                    <a:pt x="9806" y="10536"/>
                  </a:lnTo>
                  <a:lnTo>
                    <a:pt x="9466" y="10439"/>
                  </a:lnTo>
                  <a:lnTo>
                    <a:pt x="9149" y="10366"/>
                  </a:lnTo>
                  <a:lnTo>
                    <a:pt x="8809" y="10317"/>
                  </a:lnTo>
                  <a:lnTo>
                    <a:pt x="8468" y="10268"/>
                  </a:lnTo>
                  <a:lnTo>
                    <a:pt x="8127" y="10244"/>
                  </a:lnTo>
                  <a:close/>
                  <a:moveTo>
                    <a:pt x="8517" y="682"/>
                  </a:moveTo>
                  <a:lnTo>
                    <a:pt x="8663" y="706"/>
                  </a:lnTo>
                  <a:lnTo>
                    <a:pt x="9125" y="755"/>
                  </a:lnTo>
                  <a:lnTo>
                    <a:pt x="9563" y="803"/>
                  </a:lnTo>
                  <a:lnTo>
                    <a:pt x="10001" y="901"/>
                  </a:lnTo>
                  <a:lnTo>
                    <a:pt x="10439" y="1022"/>
                  </a:lnTo>
                  <a:lnTo>
                    <a:pt x="10780" y="1120"/>
                  </a:lnTo>
                  <a:lnTo>
                    <a:pt x="11120" y="1241"/>
                  </a:lnTo>
                  <a:lnTo>
                    <a:pt x="11461" y="1411"/>
                  </a:lnTo>
                  <a:lnTo>
                    <a:pt x="11777" y="1557"/>
                  </a:lnTo>
                  <a:lnTo>
                    <a:pt x="11777" y="1582"/>
                  </a:lnTo>
                  <a:lnTo>
                    <a:pt x="11728" y="1655"/>
                  </a:lnTo>
                  <a:lnTo>
                    <a:pt x="11753" y="1752"/>
                  </a:lnTo>
                  <a:lnTo>
                    <a:pt x="11777" y="1801"/>
                  </a:lnTo>
                  <a:lnTo>
                    <a:pt x="11826" y="1825"/>
                  </a:lnTo>
                  <a:lnTo>
                    <a:pt x="11899" y="1825"/>
                  </a:lnTo>
                  <a:lnTo>
                    <a:pt x="11972" y="1776"/>
                  </a:lnTo>
                  <a:lnTo>
                    <a:pt x="11996" y="1752"/>
                  </a:lnTo>
                  <a:lnTo>
                    <a:pt x="12020" y="1728"/>
                  </a:lnTo>
                  <a:lnTo>
                    <a:pt x="12045" y="1728"/>
                  </a:lnTo>
                  <a:lnTo>
                    <a:pt x="12142" y="1801"/>
                  </a:lnTo>
                  <a:lnTo>
                    <a:pt x="12118" y="1874"/>
                  </a:lnTo>
                  <a:lnTo>
                    <a:pt x="12093" y="1947"/>
                  </a:lnTo>
                  <a:lnTo>
                    <a:pt x="12118" y="1995"/>
                  </a:lnTo>
                  <a:lnTo>
                    <a:pt x="12142" y="2020"/>
                  </a:lnTo>
                  <a:lnTo>
                    <a:pt x="12191" y="2044"/>
                  </a:lnTo>
                  <a:lnTo>
                    <a:pt x="12215" y="2020"/>
                  </a:lnTo>
                  <a:lnTo>
                    <a:pt x="12264" y="1995"/>
                  </a:lnTo>
                  <a:lnTo>
                    <a:pt x="12337" y="1922"/>
                  </a:lnTo>
                  <a:lnTo>
                    <a:pt x="12556" y="2068"/>
                  </a:lnTo>
                  <a:lnTo>
                    <a:pt x="12507" y="2190"/>
                  </a:lnTo>
                  <a:lnTo>
                    <a:pt x="12507" y="2239"/>
                  </a:lnTo>
                  <a:lnTo>
                    <a:pt x="12507" y="2336"/>
                  </a:lnTo>
                  <a:lnTo>
                    <a:pt x="12531" y="2385"/>
                  </a:lnTo>
                  <a:lnTo>
                    <a:pt x="12556" y="2409"/>
                  </a:lnTo>
                  <a:lnTo>
                    <a:pt x="12604" y="2409"/>
                  </a:lnTo>
                  <a:lnTo>
                    <a:pt x="12653" y="2385"/>
                  </a:lnTo>
                  <a:lnTo>
                    <a:pt x="12702" y="2360"/>
                  </a:lnTo>
                  <a:lnTo>
                    <a:pt x="12750" y="2287"/>
                  </a:lnTo>
                  <a:lnTo>
                    <a:pt x="12775" y="2239"/>
                  </a:lnTo>
                  <a:lnTo>
                    <a:pt x="12969" y="2409"/>
                  </a:lnTo>
                  <a:lnTo>
                    <a:pt x="12896" y="2531"/>
                  </a:lnTo>
                  <a:lnTo>
                    <a:pt x="12848" y="2604"/>
                  </a:lnTo>
                  <a:lnTo>
                    <a:pt x="12848" y="2677"/>
                  </a:lnTo>
                  <a:lnTo>
                    <a:pt x="12848" y="2725"/>
                  </a:lnTo>
                  <a:lnTo>
                    <a:pt x="12872" y="2750"/>
                  </a:lnTo>
                  <a:lnTo>
                    <a:pt x="12921" y="2774"/>
                  </a:lnTo>
                  <a:lnTo>
                    <a:pt x="12969" y="2774"/>
                  </a:lnTo>
                  <a:lnTo>
                    <a:pt x="13091" y="2701"/>
                  </a:lnTo>
                  <a:lnTo>
                    <a:pt x="13188" y="2604"/>
                  </a:lnTo>
                  <a:lnTo>
                    <a:pt x="13310" y="2725"/>
                  </a:lnTo>
                  <a:lnTo>
                    <a:pt x="13407" y="2823"/>
                  </a:lnTo>
                  <a:lnTo>
                    <a:pt x="13261" y="3017"/>
                  </a:lnTo>
                  <a:lnTo>
                    <a:pt x="13237" y="3066"/>
                  </a:lnTo>
                  <a:lnTo>
                    <a:pt x="13188" y="3163"/>
                  </a:lnTo>
                  <a:lnTo>
                    <a:pt x="13188" y="3236"/>
                  </a:lnTo>
                  <a:lnTo>
                    <a:pt x="13213" y="3285"/>
                  </a:lnTo>
                  <a:lnTo>
                    <a:pt x="13237" y="3309"/>
                  </a:lnTo>
                  <a:lnTo>
                    <a:pt x="13334" y="3285"/>
                  </a:lnTo>
                  <a:lnTo>
                    <a:pt x="13407" y="3236"/>
                  </a:lnTo>
                  <a:lnTo>
                    <a:pt x="13553" y="3115"/>
                  </a:lnTo>
                  <a:lnTo>
                    <a:pt x="13602" y="3042"/>
                  </a:lnTo>
                  <a:lnTo>
                    <a:pt x="13797" y="3309"/>
                  </a:lnTo>
                  <a:lnTo>
                    <a:pt x="13699" y="3407"/>
                  </a:lnTo>
                  <a:lnTo>
                    <a:pt x="13553" y="3504"/>
                  </a:lnTo>
                  <a:lnTo>
                    <a:pt x="13505" y="3577"/>
                  </a:lnTo>
                  <a:lnTo>
                    <a:pt x="13480" y="3650"/>
                  </a:lnTo>
                  <a:lnTo>
                    <a:pt x="13480" y="3699"/>
                  </a:lnTo>
                  <a:lnTo>
                    <a:pt x="13529" y="3723"/>
                  </a:lnTo>
                  <a:lnTo>
                    <a:pt x="13626" y="3747"/>
                  </a:lnTo>
                  <a:lnTo>
                    <a:pt x="13699" y="3723"/>
                  </a:lnTo>
                  <a:lnTo>
                    <a:pt x="13797" y="3674"/>
                  </a:lnTo>
                  <a:lnTo>
                    <a:pt x="13870" y="3626"/>
                  </a:lnTo>
                  <a:lnTo>
                    <a:pt x="13967" y="3577"/>
                  </a:lnTo>
                  <a:lnTo>
                    <a:pt x="14162" y="3918"/>
                  </a:lnTo>
                  <a:lnTo>
                    <a:pt x="14064" y="3991"/>
                  </a:lnTo>
                  <a:lnTo>
                    <a:pt x="13870" y="4161"/>
                  </a:lnTo>
                  <a:lnTo>
                    <a:pt x="13772" y="4234"/>
                  </a:lnTo>
                  <a:lnTo>
                    <a:pt x="13724" y="4331"/>
                  </a:lnTo>
                  <a:lnTo>
                    <a:pt x="13724" y="4356"/>
                  </a:lnTo>
                  <a:lnTo>
                    <a:pt x="13724" y="4380"/>
                  </a:lnTo>
                  <a:lnTo>
                    <a:pt x="13845" y="4380"/>
                  </a:lnTo>
                  <a:lnTo>
                    <a:pt x="13967" y="4356"/>
                  </a:lnTo>
                  <a:lnTo>
                    <a:pt x="14089" y="4307"/>
                  </a:lnTo>
                  <a:lnTo>
                    <a:pt x="14186" y="4234"/>
                  </a:lnTo>
                  <a:lnTo>
                    <a:pt x="14308" y="4161"/>
                  </a:lnTo>
                  <a:lnTo>
                    <a:pt x="14527" y="4696"/>
                  </a:lnTo>
                  <a:lnTo>
                    <a:pt x="14356" y="4769"/>
                  </a:lnTo>
                  <a:lnTo>
                    <a:pt x="14210" y="4842"/>
                  </a:lnTo>
                  <a:lnTo>
                    <a:pt x="14089" y="4940"/>
                  </a:lnTo>
                  <a:lnTo>
                    <a:pt x="13967" y="5061"/>
                  </a:lnTo>
                  <a:lnTo>
                    <a:pt x="13943" y="5134"/>
                  </a:lnTo>
                  <a:lnTo>
                    <a:pt x="13918" y="5207"/>
                  </a:lnTo>
                  <a:lnTo>
                    <a:pt x="13918" y="5256"/>
                  </a:lnTo>
                  <a:lnTo>
                    <a:pt x="13943" y="5280"/>
                  </a:lnTo>
                  <a:lnTo>
                    <a:pt x="13967" y="5305"/>
                  </a:lnTo>
                  <a:lnTo>
                    <a:pt x="14016" y="5305"/>
                  </a:lnTo>
                  <a:lnTo>
                    <a:pt x="14137" y="5256"/>
                  </a:lnTo>
                  <a:lnTo>
                    <a:pt x="14259" y="5183"/>
                  </a:lnTo>
                  <a:lnTo>
                    <a:pt x="14551" y="5037"/>
                  </a:lnTo>
                  <a:lnTo>
                    <a:pt x="14624" y="5013"/>
                  </a:lnTo>
                  <a:lnTo>
                    <a:pt x="14770" y="5524"/>
                  </a:lnTo>
                  <a:lnTo>
                    <a:pt x="14454" y="5670"/>
                  </a:lnTo>
                  <a:lnTo>
                    <a:pt x="14186" y="5791"/>
                  </a:lnTo>
                  <a:lnTo>
                    <a:pt x="13943" y="5937"/>
                  </a:lnTo>
                  <a:lnTo>
                    <a:pt x="13943" y="5986"/>
                  </a:lnTo>
                  <a:lnTo>
                    <a:pt x="13943" y="6010"/>
                  </a:lnTo>
                  <a:lnTo>
                    <a:pt x="14113" y="6035"/>
                  </a:lnTo>
                  <a:lnTo>
                    <a:pt x="14235" y="6059"/>
                  </a:lnTo>
                  <a:lnTo>
                    <a:pt x="14381" y="6035"/>
                  </a:lnTo>
                  <a:lnTo>
                    <a:pt x="14551" y="6010"/>
                  </a:lnTo>
                  <a:lnTo>
                    <a:pt x="14867" y="5889"/>
                  </a:lnTo>
                  <a:lnTo>
                    <a:pt x="14989" y="6424"/>
                  </a:lnTo>
                  <a:lnTo>
                    <a:pt x="14819" y="6497"/>
                  </a:lnTo>
                  <a:lnTo>
                    <a:pt x="14429" y="6619"/>
                  </a:lnTo>
                  <a:lnTo>
                    <a:pt x="14040" y="6740"/>
                  </a:lnTo>
                  <a:lnTo>
                    <a:pt x="13991" y="6789"/>
                  </a:lnTo>
                  <a:lnTo>
                    <a:pt x="13991" y="6813"/>
                  </a:lnTo>
                  <a:lnTo>
                    <a:pt x="14016" y="6862"/>
                  </a:lnTo>
                  <a:lnTo>
                    <a:pt x="14064" y="6886"/>
                  </a:lnTo>
                  <a:lnTo>
                    <a:pt x="14235" y="6886"/>
                  </a:lnTo>
                  <a:lnTo>
                    <a:pt x="14429" y="6862"/>
                  </a:lnTo>
                  <a:lnTo>
                    <a:pt x="14794" y="6813"/>
                  </a:lnTo>
                  <a:lnTo>
                    <a:pt x="15038" y="6740"/>
                  </a:lnTo>
                  <a:lnTo>
                    <a:pt x="15111" y="7178"/>
                  </a:lnTo>
                  <a:lnTo>
                    <a:pt x="14867" y="7227"/>
                  </a:lnTo>
                  <a:lnTo>
                    <a:pt x="14454" y="7349"/>
                  </a:lnTo>
                  <a:lnTo>
                    <a:pt x="14259" y="7422"/>
                  </a:lnTo>
                  <a:lnTo>
                    <a:pt x="14064" y="7543"/>
                  </a:lnTo>
                  <a:lnTo>
                    <a:pt x="14040" y="7592"/>
                  </a:lnTo>
                  <a:lnTo>
                    <a:pt x="14040" y="7665"/>
                  </a:lnTo>
                  <a:lnTo>
                    <a:pt x="14089" y="7714"/>
                  </a:lnTo>
                  <a:lnTo>
                    <a:pt x="14162" y="7738"/>
                  </a:lnTo>
                  <a:lnTo>
                    <a:pt x="14356" y="7714"/>
                  </a:lnTo>
                  <a:lnTo>
                    <a:pt x="14551" y="7665"/>
                  </a:lnTo>
                  <a:lnTo>
                    <a:pt x="14940" y="7568"/>
                  </a:lnTo>
                  <a:lnTo>
                    <a:pt x="15159" y="7519"/>
                  </a:lnTo>
                  <a:lnTo>
                    <a:pt x="15208" y="7981"/>
                  </a:lnTo>
                  <a:lnTo>
                    <a:pt x="14892" y="8030"/>
                  </a:lnTo>
                  <a:lnTo>
                    <a:pt x="14648" y="8054"/>
                  </a:lnTo>
                  <a:lnTo>
                    <a:pt x="14381" y="8079"/>
                  </a:lnTo>
                  <a:lnTo>
                    <a:pt x="14259" y="8103"/>
                  </a:lnTo>
                  <a:lnTo>
                    <a:pt x="14137" y="8152"/>
                  </a:lnTo>
                  <a:lnTo>
                    <a:pt x="14040" y="8200"/>
                  </a:lnTo>
                  <a:lnTo>
                    <a:pt x="13943" y="8298"/>
                  </a:lnTo>
                  <a:lnTo>
                    <a:pt x="13918" y="8322"/>
                  </a:lnTo>
                  <a:lnTo>
                    <a:pt x="13918" y="8346"/>
                  </a:lnTo>
                  <a:lnTo>
                    <a:pt x="13943" y="8395"/>
                  </a:lnTo>
                  <a:lnTo>
                    <a:pt x="13967" y="8395"/>
                  </a:lnTo>
                  <a:lnTo>
                    <a:pt x="14089" y="8419"/>
                  </a:lnTo>
                  <a:lnTo>
                    <a:pt x="14210" y="8444"/>
                  </a:lnTo>
                  <a:lnTo>
                    <a:pt x="14478" y="8444"/>
                  </a:lnTo>
                  <a:lnTo>
                    <a:pt x="14989" y="8395"/>
                  </a:lnTo>
                  <a:lnTo>
                    <a:pt x="15232" y="8395"/>
                  </a:lnTo>
                  <a:lnTo>
                    <a:pt x="15232" y="8857"/>
                  </a:lnTo>
                  <a:lnTo>
                    <a:pt x="14746" y="8882"/>
                  </a:lnTo>
                  <a:lnTo>
                    <a:pt x="14527" y="8882"/>
                  </a:lnTo>
                  <a:lnTo>
                    <a:pt x="14308" y="8906"/>
                  </a:lnTo>
                  <a:lnTo>
                    <a:pt x="14089" y="8955"/>
                  </a:lnTo>
                  <a:lnTo>
                    <a:pt x="13991" y="8979"/>
                  </a:lnTo>
                  <a:lnTo>
                    <a:pt x="13894" y="9028"/>
                  </a:lnTo>
                  <a:lnTo>
                    <a:pt x="13870" y="9052"/>
                  </a:lnTo>
                  <a:lnTo>
                    <a:pt x="13894" y="9076"/>
                  </a:lnTo>
                  <a:lnTo>
                    <a:pt x="13967" y="9125"/>
                  </a:lnTo>
                  <a:lnTo>
                    <a:pt x="14089" y="9174"/>
                  </a:lnTo>
                  <a:lnTo>
                    <a:pt x="14308" y="9222"/>
                  </a:lnTo>
                  <a:lnTo>
                    <a:pt x="14746" y="9222"/>
                  </a:lnTo>
                  <a:lnTo>
                    <a:pt x="14965" y="9247"/>
                  </a:lnTo>
                  <a:lnTo>
                    <a:pt x="15208" y="9247"/>
                  </a:lnTo>
                  <a:lnTo>
                    <a:pt x="15184" y="9465"/>
                  </a:lnTo>
                  <a:lnTo>
                    <a:pt x="14989" y="9514"/>
                  </a:lnTo>
                  <a:lnTo>
                    <a:pt x="14746" y="9563"/>
                  </a:lnTo>
                  <a:lnTo>
                    <a:pt x="14502" y="9660"/>
                  </a:lnTo>
                  <a:lnTo>
                    <a:pt x="14283" y="9757"/>
                  </a:lnTo>
                  <a:lnTo>
                    <a:pt x="14064" y="9879"/>
                  </a:lnTo>
                  <a:lnTo>
                    <a:pt x="14040" y="9903"/>
                  </a:lnTo>
                  <a:lnTo>
                    <a:pt x="14040" y="9952"/>
                  </a:lnTo>
                  <a:lnTo>
                    <a:pt x="14064" y="9976"/>
                  </a:lnTo>
                  <a:lnTo>
                    <a:pt x="14089" y="9976"/>
                  </a:lnTo>
                  <a:lnTo>
                    <a:pt x="14308" y="10001"/>
                  </a:lnTo>
                  <a:lnTo>
                    <a:pt x="14527" y="9976"/>
                  </a:lnTo>
                  <a:lnTo>
                    <a:pt x="14965" y="9903"/>
                  </a:lnTo>
                  <a:lnTo>
                    <a:pt x="15111" y="9879"/>
                  </a:lnTo>
                  <a:lnTo>
                    <a:pt x="14989" y="10390"/>
                  </a:lnTo>
                  <a:lnTo>
                    <a:pt x="14551" y="10463"/>
                  </a:lnTo>
                  <a:lnTo>
                    <a:pt x="14356" y="10487"/>
                  </a:lnTo>
                  <a:lnTo>
                    <a:pt x="14186" y="10512"/>
                  </a:lnTo>
                  <a:lnTo>
                    <a:pt x="14016" y="10560"/>
                  </a:lnTo>
                  <a:lnTo>
                    <a:pt x="13943" y="10609"/>
                  </a:lnTo>
                  <a:lnTo>
                    <a:pt x="13870" y="10682"/>
                  </a:lnTo>
                  <a:lnTo>
                    <a:pt x="13845" y="10731"/>
                  </a:lnTo>
                  <a:lnTo>
                    <a:pt x="13845" y="10804"/>
                  </a:lnTo>
                  <a:lnTo>
                    <a:pt x="13894" y="10852"/>
                  </a:lnTo>
                  <a:lnTo>
                    <a:pt x="13918" y="10901"/>
                  </a:lnTo>
                  <a:lnTo>
                    <a:pt x="13991" y="10925"/>
                  </a:lnTo>
                  <a:lnTo>
                    <a:pt x="14089" y="10950"/>
                  </a:lnTo>
                  <a:lnTo>
                    <a:pt x="14259" y="10950"/>
                  </a:lnTo>
                  <a:lnTo>
                    <a:pt x="14600" y="10901"/>
                  </a:lnTo>
                  <a:lnTo>
                    <a:pt x="14819" y="10877"/>
                  </a:lnTo>
                  <a:lnTo>
                    <a:pt x="14819" y="10877"/>
                  </a:lnTo>
                  <a:lnTo>
                    <a:pt x="14624" y="11339"/>
                  </a:lnTo>
                  <a:lnTo>
                    <a:pt x="14502" y="11339"/>
                  </a:lnTo>
                  <a:lnTo>
                    <a:pt x="14308" y="11315"/>
                  </a:lnTo>
                  <a:lnTo>
                    <a:pt x="14113" y="11339"/>
                  </a:lnTo>
                  <a:lnTo>
                    <a:pt x="13918" y="11363"/>
                  </a:lnTo>
                  <a:lnTo>
                    <a:pt x="13748" y="11436"/>
                  </a:lnTo>
                  <a:lnTo>
                    <a:pt x="13748" y="11461"/>
                  </a:lnTo>
                  <a:lnTo>
                    <a:pt x="13748" y="11485"/>
                  </a:lnTo>
                  <a:lnTo>
                    <a:pt x="13918" y="11558"/>
                  </a:lnTo>
                  <a:lnTo>
                    <a:pt x="14089" y="11607"/>
                  </a:lnTo>
                  <a:lnTo>
                    <a:pt x="14454" y="11655"/>
                  </a:lnTo>
                  <a:lnTo>
                    <a:pt x="14210" y="12069"/>
                  </a:lnTo>
                  <a:lnTo>
                    <a:pt x="13991" y="12069"/>
                  </a:lnTo>
                  <a:lnTo>
                    <a:pt x="13748" y="12093"/>
                  </a:lnTo>
                  <a:lnTo>
                    <a:pt x="13626" y="12069"/>
                  </a:lnTo>
                  <a:lnTo>
                    <a:pt x="13480" y="12045"/>
                  </a:lnTo>
                  <a:lnTo>
                    <a:pt x="13359" y="12020"/>
                  </a:lnTo>
                  <a:lnTo>
                    <a:pt x="13237" y="12020"/>
                  </a:lnTo>
                  <a:lnTo>
                    <a:pt x="13213" y="12045"/>
                  </a:lnTo>
                  <a:lnTo>
                    <a:pt x="13188" y="12069"/>
                  </a:lnTo>
                  <a:lnTo>
                    <a:pt x="13213" y="12166"/>
                  </a:lnTo>
                  <a:lnTo>
                    <a:pt x="13261" y="12239"/>
                  </a:lnTo>
                  <a:lnTo>
                    <a:pt x="13334" y="12312"/>
                  </a:lnTo>
                  <a:lnTo>
                    <a:pt x="13432" y="12361"/>
                  </a:lnTo>
                  <a:lnTo>
                    <a:pt x="13553" y="12385"/>
                  </a:lnTo>
                  <a:lnTo>
                    <a:pt x="13675" y="12410"/>
                  </a:lnTo>
                  <a:lnTo>
                    <a:pt x="13943" y="12434"/>
                  </a:lnTo>
                  <a:lnTo>
                    <a:pt x="13602" y="12823"/>
                  </a:lnTo>
                  <a:lnTo>
                    <a:pt x="13091" y="12726"/>
                  </a:lnTo>
                  <a:lnTo>
                    <a:pt x="12872" y="12677"/>
                  </a:lnTo>
                  <a:lnTo>
                    <a:pt x="12750" y="12677"/>
                  </a:lnTo>
                  <a:lnTo>
                    <a:pt x="12629" y="12702"/>
                  </a:lnTo>
                  <a:lnTo>
                    <a:pt x="12604" y="12726"/>
                  </a:lnTo>
                  <a:lnTo>
                    <a:pt x="12604" y="12775"/>
                  </a:lnTo>
                  <a:lnTo>
                    <a:pt x="12629" y="12848"/>
                  </a:lnTo>
                  <a:lnTo>
                    <a:pt x="12677" y="12921"/>
                  </a:lnTo>
                  <a:lnTo>
                    <a:pt x="12750" y="12969"/>
                  </a:lnTo>
                  <a:lnTo>
                    <a:pt x="12848" y="13018"/>
                  </a:lnTo>
                  <a:lnTo>
                    <a:pt x="13042" y="13115"/>
                  </a:lnTo>
                  <a:lnTo>
                    <a:pt x="13261" y="13164"/>
                  </a:lnTo>
                  <a:lnTo>
                    <a:pt x="13115" y="13286"/>
                  </a:lnTo>
                  <a:lnTo>
                    <a:pt x="13067" y="13286"/>
                  </a:lnTo>
                  <a:lnTo>
                    <a:pt x="12604" y="13261"/>
                  </a:lnTo>
                  <a:lnTo>
                    <a:pt x="12361" y="13213"/>
                  </a:lnTo>
                  <a:lnTo>
                    <a:pt x="12239" y="13188"/>
                  </a:lnTo>
                  <a:lnTo>
                    <a:pt x="12118" y="13188"/>
                  </a:lnTo>
                  <a:lnTo>
                    <a:pt x="12045" y="13213"/>
                  </a:lnTo>
                  <a:lnTo>
                    <a:pt x="11996" y="13261"/>
                  </a:lnTo>
                  <a:lnTo>
                    <a:pt x="11996" y="13334"/>
                  </a:lnTo>
                  <a:lnTo>
                    <a:pt x="12020" y="13383"/>
                  </a:lnTo>
                  <a:lnTo>
                    <a:pt x="12142" y="13505"/>
                  </a:lnTo>
                  <a:lnTo>
                    <a:pt x="12312" y="13578"/>
                  </a:lnTo>
                  <a:lnTo>
                    <a:pt x="12483" y="13626"/>
                  </a:lnTo>
                  <a:lnTo>
                    <a:pt x="12677" y="13651"/>
                  </a:lnTo>
                  <a:lnTo>
                    <a:pt x="12239" y="13943"/>
                  </a:lnTo>
                  <a:lnTo>
                    <a:pt x="12166" y="13918"/>
                  </a:lnTo>
                  <a:lnTo>
                    <a:pt x="11704" y="13821"/>
                  </a:lnTo>
                  <a:lnTo>
                    <a:pt x="11485" y="13772"/>
                  </a:lnTo>
                  <a:lnTo>
                    <a:pt x="11266" y="13724"/>
                  </a:lnTo>
                  <a:lnTo>
                    <a:pt x="11242" y="13748"/>
                  </a:lnTo>
                  <a:lnTo>
                    <a:pt x="11217" y="13748"/>
                  </a:lnTo>
                  <a:lnTo>
                    <a:pt x="11217" y="13821"/>
                  </a:lnTo>
                  <a:lnTo>
                    <a:pt x="11266" y="13894"/>
                  </a:lnTo>
                  <a:lnTo>
                    <a:pt x="11315" y="13967"/>
                  </a:lnTo>
                  <a:lnTo>
                    <a:pt x="11461" y="14064"/>
                  </a:lnTo>
                  <a:lnTo>
                    <a:pt x="11631" y="14137"/>
                  </a:lnTo>
                  <a:lnTo>
                    <a:pt x="11801" y="14210"/>
                  </a:lnTo>
                  <a:lnTo>
                    <a:pt x="11461" y="14381"/>
                  </a:lnTo>
                  <a:lnTo>
                    <a:pt x="11388" y="14332"/>
                  </a:lnTo>
                  <a:lnTo>
                    <a:pt x="11339" y="14308"/>
                  </a:lnTo>
                  <a:lnTo>
                    <a:pt x="11193" y="14259"/>
                  </a:lnTo>
                  <a:lnTo>
                    <a:pt x="10901" y="14235"/>
                  </a:lnTo>
                  <a:lnTo>
                    <a:pt x="10658" y="14210"/>
                  </a:lnTo>
                  <a:lnTo>
                    <a:pt x="10512" y="14210"/>
                  </a:lnTo>
                  <a:lnTo>
                    <a:pt x="10390" y="14235"/>
                  </a:lnTo>
                  <a:lnTo>
                    <a:pt x="10366" y="14235"/>
                  </a:lnTo>
                  <a:lnTo>
                    <a:pt x="10366" y="14283"/>
                  </a:lnTo>
                  <a:lnTo>
                    <a:pt x="10366" y="14332"/>
                  </a:lnTo>
                  <a:lnTo>
                    <a:pt x="10415" y="14381"/>
                  </a:lnTo>
                  <a:lnTo>
                    <a:pt x="10488" y="14478"/>
                  </a:lnTo>
                  <a:lnTo>
                    <a:pt x="10634" y="14551"/>
                  </a:lnTo>
                  <a:lnTo>
                    <a:pt x="10731" y="14575"/>
                  </a:lnTo>
                  <a:lnTo>
                    <a:pt x="10901" y="14624"/>
                  </a:lnTo>
                  <a:lnTo>
                    <a:pt x="10512" y="14746"/>
                  </a:lnTo>
                  <a:lnTo>
                    <a:pt x="10317" y="14673"/>
                  </a:lnTo>
                  <a:lnTo>
                    <a:pt x="10123" y="14624"/>
                  </a:lnTo>
                  <a:lnTo>
                    <a:pt x="9904" y="14600"/>
                  </a:lnTo>
                  <a:lnTo>
                    <a:pt x="9806" y="14600"/>
                  </a:lnTo>
                  <a:lnTo>
                    <a:pt x="9709" y="14648"/>
                  </a:lnTo>
                  <a:lnTo>
                    <a:pt x="9685" y="14673"/>
                  </a:lnTo>
                  <a:lnTo>
                    <a:pt x="9685" y="14721"/>
                  </a:lnTo>
                  <a:lnTo>
                    <a:pt x="9733" y="14794"/>
                  </a:lnTo>
                  <a:lnTo>
                    <a:pt x="9806" y="14843"/>
                  </a:lnTo>
                  <a:lnTo>
                    <a:pt x="9952" y="14916"/>
                  </a:lnTo>
                  <a:lnTo>
                    <a:pt x="9636" y="14989"/>
                  </a:lnTo>
                  <a:lnTo>
                    <a:pt x="9587" y="14940"/>
                  </a:lnTo>
                  <a:lnTo>
                    <a:pt x="9539" y="14916"/>
                  </a:lnTo>
                  <a:lnTo>
                    <a:pt x="9441" y="14867"/>
                  </a:lnTo>
                  <a:lnTo>
                    <a:pt x="9247" y="14843"/>
                  </a:lnTo>
                  <a:lnTo>
                    <a:pt x="9149" y="14843"/>
                  </a:lnTo>
                  <a:lnTo>
                    <a:pt x="9052" y="14867"/>
                  </a:lnTo>
                  <a:lnTo>
                    <a:pt x="9028" y="14916"/>
                  </a:lnTo>
                  <a:lnTo>
                    <a:pt x="8979" y="14965"/>
                  </a:lnTo>
                  <a:lnTo>
                    <a:pt x="8979" y="15013"/>
                  </a:lnTo>
                  <a:lnTo>
                    <a:pt x="9003" y="15062"/>
                  </a:lnTo>
                  <a:lnTo>
                    <a:pt x="9028" y="15086"/>
                  </a:lnTo>
                  <a:lnTo>
                    <a:pt x="8663" y="15135"/>
                  </a:lnTo>
                  <a:lnTo>
                    <a:pt x="8298" y="15159"/>
                  </a:lnTo>
                  <a:lnTo>
                    <a:pt x="7227" y="15159"/>
                  </a:lnTo>
                  <a:lnTo>
                    <a:pt x="6862" y="15111"/>
                  </a:lnTo>
                  <a:lnTo>
                    <a:pt x="6521" y="15062"/>
                  </a:lnTo>
                  <a:lnTo>
                    <a:pt x="6156" y="14989"/>
                  </a:lnTo>
                  <a:lnTo>
                    <a:pt x="5816" y="14916"/>
                  </a:lnTo>
                  <a:lnTo>
                    <a:pt x="5475" y="14819"/>
                  </a:lnTo>
                  <a:lnTo>
                    <a:pt x="5134" y="14697"/>
                  </a:lnTo>
                  <a:lnTo>
                    <a:pt x="4818" y="14575"/>
                  </a:lnTo>
                  <a:lnTo>
                    <a:pt x="4477" y="14405"/>
                  </a:lnTo>
                  <a:lnTo>
                    <a:pt x="4161" y="14259"/>
                  </a:lnTo>
                  <a:lnTo>
                    <a:pt x="3869" y="14064"/>
                  </a:lnTo>
                  <a:lnTo>
                    <a:pt x="3553" y="13870"/>
                  </a:lnTo>
                  <a:lnTo>
                    <a:pt x="3285" y="13675"/>
                  </a:lnTo>
                  <a:lnTo>
                    <a:pt x="3042" y="13456"/>
                  </a:lnTo>
                  <a:lnTo>
                    <a:pt x="2799" y="13237"/>
                  </a:lnTo>
                  <a:lnTo>
                    <a:pt x="2555" y="12994"/>
                  </a:lnTo>
                  <a:lnTo>
                    <a:pt x="2336" y="12775"/>
                  </a:lnTo>
                  <a:lnTo>
                    <a:pt x="2117" y="12507"/>
                  </a:lnTo>
                  <a:lnTo>
                    <a:pt x="1923" y="12239"/>
                  </a:lnTo>
                  <a:lnTo>
                    <a:pt x="1728" y="11972"/>
                  </a:lnTo>
                  <a:lnTo>
                    <a:pt x="1558" y="11704"/>
                  </a:lnTo>
                  <a:lnTo>
                    <a:pt x="1412" y="11412"/>
                  </a:lnTo>
                  <a:lnTo>
                    <a:pt x="1266" y="11120"/>
                  </a:lnTo>
                  <a:lnTo>
                    <a:pt x="1144" y="10828"/>
                  </a:lnTo>
                  <a:lnTo>
                    <a:pt x="1047" y="10512"/>
                  </a:lnTo>
                  <a:lnTo>
                    <a:pt x="949" y="10195"/>
                  </a:lnTo>
                  <a:lnTo>
                    <a:pt x="901" y="9879"/>
                  </a:lnTo>
                  <a:lnTo>
                    <a:pt x="828" y="9538"/>
                  </a:lnTo>
                  <a:lnTo>
                    <a:pt x="779" y="9003"/>
                  </a:lnTo>
                  <a:lnTo>
                    <a:pt x="755" y="8468"/>
                  </a:lnTo>
                  <a:lnTo>
                    <a:pt x="755" y="7933"/>
                  </a:lnTo>
                  <a:lnTo>
                    <a:pt x="803" y="7397"/>
                  </a:lnTo>
                  <a:lnTo>
                    <a:pt x="852" y="6862"/>
                  </a:lnTo>
                  <a:lnTo>
                    <a:pt x="974" y="6351"/>
                  </a:lnTo>
                  <a:lnTo>
                    <a:pt x="1095" y="5840"/>
                  </a:lnTo>
                  <a:lnTo>
                    <a:pt x="1290" y="5353"/>
                  </a:lnTo>
                  <a:lnTo>
                    <a:pt x="1412" y="5061"/>
                  </a:lnTo>
                  <a:lnTo>
                    <a:pt x="1582" y="4745"/>
                  </a:lnTo>
                  <a:lnTo>
                    <a:pt x="1777" y="4404"/>
                  </a:lnTo>
                  <a:lnTo>
                    <a:pt x="2020" y="4064"/>
                  </a:lnTo>
                  <a:lnTo>
                    <a:pt x="2288" y="3699"/>
                  </a:lnTo>
                  <a:lnTo>
                    <a:pt x="2580" y="3334"/>
                  </a:lnTo>
                  <a:lnTo>
                    <a:pt x="2920" y="2944"/>
                  </a:lnTo>
                  <a:lnTo>
                    <a:pt x="3285" y="2604"/>
                  </a:lnTo>
                  <a:lnTo>
                    <a:pt x="3674" y="2263"/>
                  </a:lnTo>
                  <a:lnTo>
                    <a:pt x="4088" y="1922"/>
                  </a:lnTo>
                  <a:lnTo>
                    <a:pt x="4550" y="1630"/>
                  </a:lnTo>
                  <a:lnTo>
                    <a:pt x="5013" y="1363"/>
                  </a:lnTo>
                  <a:lnTo>
                    <a:pt x="5524" y="1144"/>
                  </a:lnTo>
                  <a:lnTo>
                    <a:pt x="6059" y="974"/>
                  </a:lnTo>
                  <a:lnTo>
                    <a:pt x="6327" y="925"/>
                  </a:lnTo>
                  <a:lnTo>
                    <a:pt x="6594" y="876"/>
                  </a:lnTo>
                  <a:lnTo>
                    <a:pt x="6886" y="828"/>
                  </a:lnTo>
                  <a:lnTo>
                    <a:pt x="7178" y="803"/>
                  </a:lnTo>
                  <a:lnTo>
                    <a:pt x="7543" y="779"/>
                  </a:lnTo>
                  <a:lnTo>
                    <a:pt x="7933" y="730"/>
                  </a:lnTo>
                  <a:lnTo>
                    <a:pt x="8322" y="682"/>
                  </a:lnTo>
                  <a:close/>
                  <a:moveTo>
                    <a:pt x="8152" y="0"/>
                  </a:moveTo>
                  <a:lnTo>
                    <a:pt x="7762" y="25"/>
                  </a:lnTo>
                  <a:lnTo>
                    <a:pt x="7397" y="73"/>
                  </a:lnTo>
                  <a:lnTo>
                    <a:pt x="7081" y="49"/>
                  </a:lnTo>
                  <a:lnTo>
                    <a:pt x="6789" y="49"/>
                  </a:lnTo>
                  <a:lnTo>
                    <a:pt x="6473" y="73"/>
                  </a:lnTo>
                  <a:lnTo>
                    <a:pt x="6181" y="146"/>
                  </a:lnTo>
                  <a:lnTo>
                    <a:pt x="5864" y="219"/>
                  </a:lnTo>
                  <a:lnTo>
                    <a:pt x="5548" y="317"/>
                  </a:lnTo>
                  <a:lnTo>
                    <a:pt x="5232" y="438"/>
                  </a:lnTo>
                  <a:lnTo>
                    <a:pt x="4940" y="560"/>
                  </a:lnTo>
                  <a:lnTo>
                    <a:pt x="4331" y="876"/>
                  </a:lnTo>
                  <a:lnTo>
                    <a:pt x="3772" y="1217"/>
                  </a:lnTo>
                  <a:lnTo>
                    <a:pt x="3236" y="1606"/>
                  </a:lnTo>
                  <a:lnTo>
                    <a:pt x="2774" y="1995"/>
                  </a:lnTo>
                  <a:lnTo>
                    <a:pt x="2507" y="2239"/>
                  </a:lnTo>
                  <a:lnTo>
                    <a:pt x="2263" y="2482"/>
                  </a:lnTo>
                  <a:lnTo>
                    <a:pt x="2044" y="2725"/>
                  </a:lnTo>
                  <a:lnTo>
                    <a:pt x="1825" y="2993"/>
                  </a:lnTo>
                  <a:lnTo>
                    <a:pt x="1655" y="3261"/>
                  </a:lnTo>
                  <a:lnTo>
                    <a:pt x="1460" y="3528"/>
                  </a:lnTo>
                  <a:lnTo>
                    <a:pt x="1144" y="4088"/>
                  </a:lnTo>
                  <a:lnTo>
                    <a:pt x="876" y="4696"/>
                  </a:lnTo>
                  <a:lnTo>
                    <a:pt x="633" y="5305"/>
                  </a:lnTo>
                  <a:lnTo>
                    <a:pt x="414" y="5962"/>
                  </a:lnTo>
                  <a:lnTo>
                    <a:pt x="219" y="6643"/>
                  </a:lnTo>
                  <a:lnTo>
                    <a:pt x="146" y="7008"/>
                  </a:lnTo>
                  <a:lnTo>
                    <a:pt x="73" y="7373"/>
                  </a:lnTo>
                  <a:lnTo>
                    <a:pt x="25" y="7738"/>
                  </a:lnTo>
                  <a:lnTo>
                    <a:pt x="25" y="8103"/>
                  </a:lnTo>
                  <a:lnTo>
                    <a:pt x="0" y="8468"/>
                  </a:lnTo>
                  <a:lnTo>
                    <a:pt x="25" y="8809"/>
                  </a:lnTo>
                  <a:lnTo>
                    <a:pt x="73" y="9174"/>
                  </a:lnTo>
                  <a:lnTo>
                    <a:pt x="122" y="9514"/>
                  </a:lnTo>
                  <a:lnTo>
                    <a:pt x="195" y="9879"/>
                  </a:lnTo>
                  <a:lnTo>
                    <a:pt x="292" y="10220"/>
                  </a:lnTo>
                  <a:lnTo>
                    <a:pt x="390" y="10560"/>
                  </a:lnTo>
                  <a:lnTo>
                    <a:pt x="511" y="10901"/>
                  </a:lnTo>
                  <a:lnTo>
                    <a:pt x="657" y="11242"/>
                  </a:lnTo>
                  <a:lnTo>
                    <a:pt x="828" y="11582"/>
                  </a:lnTo>
                  <a:lnTo>
                    <a:pt x="1168" y="12264"/>
                  </a:lnTo>
                  <a:lnTo>
                    <a:pt x="1412" y="12629"/>
                  </a:lnTo>
                  <a:lnTo>
                    <a:pt x="1655" y="12994"/>
                  </a:lnTo>
                  <a:lnTo>
                    <a:pt x="1898" y="13334"/>
                  </a:lnTo>
                  <a:lnTo>
                    <a:pt x="2166" y="13651"/>
                  </a:lnTo>
                  <a:lnTo>
                    <a:pt x="2458" y="13943"/>
                  </a:lnTo>
                  <a:lnTo>
                    <a:pt x="2750" y="14235"/>
                  </a:lnTo>
                  <a:lnTo>
                    <a:pt x="3066" y="14502"/>
                  </a:lnTo>
                  <a:lnTo>
                    <a:pt x="3382" y="14746"/>
                  </a:lnTo>
                  <a:lnTo>
                    <a:pt x="3723" y="14965"/>
                  </a:lnTo>
                  <a:lnTo>
                    <a:pt x="4064" y="15159"/>
                  </a:lnTo>
                  <a:lnTo>
                    <a:pt x="4429" y="15354"/>
                  </a:lnTo>
                  <a:lnTo>
                    <a:pt x="4818" y="15500"/>
                  </a:lnTo>
                  <a:lnTo>
                    <a:pt x="5207" y="15622"/>
                  </a:lnTo>
                  <a:lnTo>
                    <a:pt x="5597" y="15743"/>
                  </a:lnTo>
                  <a:lnTo>
                    <a:pt x="6010" y="15816"/>
                  </a:lnTo>
                  <a:lnTo>
                    <a:pt x="6448" y="15889"/>
                  </a:lnTo>
                  <a:lnTo>
                    <a:pt x="6862" y="15914"/>
                  </a:lnTo>
                  <a:lnTo>
                    <a:pt x="7300" y="15938"/>
                  </a:lnTo>
                  <a:lnTo>
                    <a:pt x="7738" y="15938"/>
                  </a:lnTo>
                  <a:lnTo>
                    <a:pt x="8176" y="15914"/>
                  </a:lnTo>
                  <a:lnTo>
                    <a:pt x="8590" y="15889"/>
                  </a:lnTo>
                  <a:lnTo>
                    <a:pt x="9028" y="15841"/>
                  </a:lnTo>
                  <a:lnTo>
                    <a:pt x="9441" y="15768"/>
                  </a:lnTo>
                  <a:lnTo>
                    <a:pt x="9855" y="15670"/>
                  </a:lnTo>
                  <a:lnTo>
                    <a:pt x="10269" y="15573"/>
                  </a:lnTo>
                  <a:lnTo>
                    <a:pt x="10682" y="15451"/>
                  </a:lnTo>
                  <a:lnTo>
                    <a:pt x="11071" y="15305"/>
                  </a:lnTo>
                  <a:lnTo>
                    <a:pt x="11461" y="15135"/>
                  </a:lnTo>
                  <a:lnTo>
                    <a:pt x="11850" y="14940"/>
                  </a:lnTo>
                  <a:lnTo>
                    <a:pt x="12215" y="14721"/>
                  </a:lnTo>
                  <a:lnTo>
                    <a:pt x="12580" y="14478"/>
                  </a:lnTo>
                  <a:lnTo>
                    <a:pt x="12945" y="14235"/>
                  </a:lnTo>
                  <a:lnTo>
                    <a:pt x="13286" y="13943"/>
                  </a:lnTo>
                  <a:lnTo>
                    <a:pt x="13602" y="13651"/>
                  </a:lnTo>
                  <a:lnTo>
                    <a:pt x="13918" y="13334"/>
                  </a:lnTo>
                  <a:lnTo>
                    <a:pt x="14186" y="13018"/>
                  </a:lnTo>
                  <a:lnTo>
                    <a:pt x="14454" y="12702"/>
                  </a:lnTo>
                  <a:lnTo>
                    <a:pt x="14697" y="12361"/>
                  </a:lnTo>
                  <a:lnTo>
                    <a:pt x="14916" y="11996"/>
                  </a:lnTo>
                  <a:lnTo>
                    <a:pt x="15111" y="11631"/>
                  </a:lnTo>
                  <a:lnTo>
                    <a:pt x="15135" y="11631"/>
                  </a:lnTo>
                  <a:lnTo>
                    <a:pt x="15159" y="11582"/>
                  </a:lnTo>
                  <a:lnTo>
                    <a:pt x="15159" y="11534"/>
                  </a:lnTo>
                  <a:lnTo>
                    <a:pt x="15354" y="11096"/>
                  </a:lnTo>
                  <a:lnTo>
                    <a:pt x="15524" y="10658"/>
                  </a:lnTo>
                  <a:lnTo>
                    <a:pt x="15646" y="10195"/>
                  </a:lnTo>
                  <a:lnTo>
                    <a:pt x="15743" y="9733"/>
                  </a:lnTo>
                  <a:lnTo>
                    <a:pt x="15768" y="9709"/>
                  </a:lnTo>
                  <a:lnTo>
                    <a:pt x="15792" y="9684"/>
                  </a:lnTo>
                  <a:lnTo>
                    <a:pt x="15792" y="9636"/>
                  </a:lnTo>
                  <a:lnTo>
                    <a:pt x="15792" y="9611"/>
                  </a:lnTo>
                  <a:lnTo>
                    <a:pt x="15768" y="9563"/>
                  </a:lnTo>
                  <a:lnTo>
                    <a:pt x="15816" y="9174"/>
                  </a:lnTo>
                  <a:lnTo>
                    <a:pt x="15841" y="8760"/>
                  </a:lnTo>
                  <a:lnTo>
                    <a:pt x="15841" y="8371"/>
                  </a:lnTo>
                  <a:lnTo>
                    <a:pt x="15841" y="7957"/>
                  </a:lnTo>
                  <a:lnTo>
                    <a:pt x="15743" y="7105"/>
                  </a:lnTo>
                  <a:lnTo>
                    <a:pt x="15695" y="6667"/>
                  </a:lnTo>
                  <a:lnTo>
                    <a:pt x="15622" y="6254"/>
                  </a:lnTo>
                  <a:lnTo>
                    <a:pt x="15524" y="5840"/>
                  </a:lnTo>
                  <a:lnTo>
                    <a:pt x="15427" y="5426"/>
                  </a:lnTo>
                  <a:lnTo>
                    <a:pt x="15305" y="5013"/>
                  </a:lnTo>
                  <a:lnTo>
                    <a:pt x="15159" y="4623"/>
                  </a:lnTo>
                  <a:lnTo>
                    <a:pt x="15013" y="4234"/>
                  </a:lnTo>
                  <a:lnTo>
                    <a:pt x="14819" y="3845"/>
                  </a:lnTo>
                  <a:lnTo>
                    <a:pt x="14624" y="3480"/>
                  </a:lnTo>
                  <a:lnTo>
                    <a:pt x="14405" y="3115"/>
                  </a:lnTo>
                  <a:lnTo>
                    <a:pt x="14162" y="2774"/>
                  </a:lnTo>
                  <a:lnTo>
                    <a:pt x="13894" y="2458"/>
                  </a:lnTo>
                  <a:lnTo>
                    <a:pt x="13602" y="2141"/>
                  </a:lnTo>
                  <a:lnTo>
                    <a:pt x="13286" y="1849"/>
                  </a:lnTo>
                  <a:lnTo>
                    <a:pt x="12994" y="1582"/>
                  </a:lnTo>
                  <a:lnTo>
                    <a:pt x="12653" y="1363"/>
                  </a:lnTo>
                  <a:lnTo>
                    <a:pt x="12312" y="1144"/>
                  </a:lnTo>
                  <a:lnTo>
                    <a:pt x="11972" y="949"/>
                  </a:lnTo>
                  <a:lnTo>
                    <a:pt x="11607" y="779"/>
                  </a:lnTo>
                  <a:lnTo>
                    <a:pt x="11242" y="609"/>
                  </a:lnTo>
                  <a:lnTo>
                    <a:pt x="10853" y="487"/>
                  </a:lnTo>
                  <a:lnTo>
                    <a:pt x="10488" y="365"/>
                  </a:lnTo>
                  <a:lnTo>
                    <a:pt x="10123" y="268"/>
                  </a:lnTo>
                  <a:lnTo>
                    <a:pt x="9733" y="171"/>
                  </a:lnTo>
                  <a:lnTo>
                    <a:pt x="9344" y="98"/>
                  </a:lnTo>
                  <a:lnTo>
                    <a:pt x="8955" y="49"/>
                  </a:lnTo>
                  <a:lnTo>
                    <a:pt x="8541" y="25"/>
                  </a:lnTo>
                  <a:lnTo>
                    <a:pt x="8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vert="horz" anchor="ctr">
              <a:noAutofit/>
            </a:bodyPr>
            <a:lstStyle/>
            <a:p>
              <a:pPr marL="457200" indent="-355600" rtl="0" algn="l" latinLnBrk="0"/>
              <a:endParaRPr lang="ko-KR" altLang="en-US" sz="1400" cap="none" i="0" b="0" strike="noStrike">
                <a:latin typeface="Arial" charset="0"/>
                <a:ea typeface="Arial" charset="0"/>
              </a:endParaRPr>
            </a:p>
          </p:txBody>
        </p:sp>
        <p:sp>
          <p:nvSpPr>
            <p:cNvPr id="89" name="도형 7"/>
            <p:cNvSpPr>
              <a:spLocks/>
            </p:cNvSpPr>
            <p:nvPr/>
          </p:nvSpPr>
          <p:spPr>
            <a:xfrm rot="0">
              <a:off x="6661150" y="3315335"/>
              <a:ext cx="415290" cy="490220"/>
            </a:xfrm>
            <a:custGeom>
              <a:gdLst>
                <a:gd fmla="*/ 4794 w 15843" name="TX0"/>
                <a:gd fmla="*/ 7470 h 15939" name="TY0"/>
                <a:gd fmla="*/ 4867 w 15843" name="TX1"/>
                <a:gd fmla="*/ 7495 h 15939" name="TY1"/>
                <a:gd fmla="*/ 4940 w 15843" name="TX2"/>
                <a:gd fmla="*/ 7543 h 15939" name="TY2"/>
                <a:gd fmla="*/ 4989 w 15843" name="TX3"/>
                <a:gd fmla="*/ 7616 h 15939" name="TY3"/>
                <a:gd fmla="*/ 5013 w 15843" name="TX4"/>
                <a:gd fmla="*/ 7714 h 15939" name="TY4"/>
                <a:gd fmla="*/ 5013 w 15843" name="TX5"/>
                <a:gd fmla="*/ 7787 h 15939" name="TY5"/>
                <a:gd fmla="*/ 4989 w 15843" name="TX6"/>
                <a:gd fmla="*/ 7908 h 15939" name="TY6"/>
                <a:gd fmla="*/ 4916 w 15843" name="TX7"/>
                <a:gd fmla="*/ 7981 h 15939" name="TY7"/>
                <a:gd fmla="*/ 4843 w 15843" name="TX8"/>
                <a:gd fmla="*/ 8054 h 15939" name="TY8"/>
                <a:gd fmla="*/ 4721 w 15843" name="TX9"/>
                <a:gd fmla="*/ 8079 h 15939" name="TY9"/>
                <a:gd fmla="*/ 4600 w 15843" name="TX10"/>
                <a:gd fmla="*/ 8054 h 15939" name="TY10"/>
                <a:gd fmla="*/ 4527 w 15843" name="TX11"/>
                <a:gd fmla="*/ 7981 h 15939" name="TY11"/>
                <a:gd fmla="*/ 4454 w 15843" name="TX12"/>
                <a:gd fmla="*/ 7908 h 15939" name="TY12"/>
                <a:gd fmla="*/ 4429 w 15843" name="TX13"/>
                <a:gd fmla="*/ 7787 h 15939" name="TY13"/>
                <a:gd fmla="*/ 4454 w 15843" name="TX14"/>
                <a:gd fmla="*/ 7665 h 15939" name="TY14"/>
                <a:gd fmla="*/ 4527 w 15843" name="TX15"/>
                <a:gd fmla="*/ 7543 h 15939" name="TY15"/>
                <a:gd fmla="*/ 4600 w 15843" name="TX16"/>
                <a:gd fmla="*/ 7495 h 15939" name="TY16"/>
                <a:gd fmla="*/ 4697 w 15843" name="TX17"/>
                <a:gd fmla="*/ 7470 h 15939" name="TY17"/>
                <a:gd fmla="*/ 11169 w 15843" name="TX19"/>
                <a:gd fmla="*/ 7470 h 15939" name="TY19"/>
                <a:gd fmla="*/ 11242 w 15843" name="TX20"/>
                <a:gd fmla="*/ 7495 h 15939" name="TY20"/>
                <a:gd fmla="*/ 11315 w 15843" name="TX21"/>
                <a:gd fmla="*/ 7543 h 15939" name="TY21"/>
                <a:gd fmla="*/ 11364 w 15843" name="TX22"/>
                <a:gd fmla="*/ 7616 h 15939" name="TY22"/>
                <a:gd fmla="*/ 11388 w 15843" name="TX23"/>
                <a:gd fmla="*/ 7714 h 15939" name="TY23"/>
                <a:gd fmla="*/ 11388 w 15843" name="TX24"/>
                <a:gd fmla="*/ 7787 h 15939" name="TY24"/>
                <a:gd fmla="*/ 11364 w 15843" name="TX25"/>
                <a:gd fmla="*/ 7908 h 15939" name="TY25"/>
                <a:gd fmla="*/ 11291 w 15843" name="TX26"/>
                <a:gd fmla="*/ 7981 h 15939" name="TY26"/>
                <a:gd fmla="*/ 11218 w 15843" name="TX27"/>
                <a:gd fmla="*/ 8054 h 15939" name="TY27"/>
                <a:gd fmla="*/ 11096 w 15843" name="TX28"/>
                <a:gd fmla="*/ 8079 h 15939" name="TY28"/>
                <a:gd fmla="*/ 10975 w 15843" name="TX29"/>
                <a:gd fmla="*/ 8054 h 15939" name="TY29"/>
                <a:gd fmla="*/ 10902 w 15843" name="TX30"/>
                <a:gd fmla="*/ 7981 h 15939" name="TY30"/>
                <a:gd fmla="*/ 10829 w 15843" name="TX31"/>
                <a:gd fmla="*/ 7908 h 15939" name="TY31"/>
                <a:gd fmla="*/ 10804 w 15843" name="TX32"/>
                <a:gd fmla="*/ 7787 h 15939" name="TY32"/>
                <a:gd fmla="*/ 10829 w 15843" name="TX33"/>
                <a:gd fmla="*/ 7665 h 15939" name="TY33"/>
                <a:gd fmla="*/ 10902 w 15843" name="TX34"/>
                <a:gd fmla="*/ 7543 h 15939" name="TY34"/>
                <a:gd fmla="*/ 10975 w 15843" name="TX35"/>
                <a:gd fmla="*/ 7495 h 15939" name="TY35"/>
                <a:gd fmla="*/ 11072 w 15843" name="TX36"/>
                <a:gd fmla="*/ 7470 h 15939" name="TY36"/>
                <a:gd fmla="*/ 4770 w 15843" name="TX38"/>
                <a:gd fmla="*/ 7081 h 15939" name="TY38"/>
                <a:gd fmla="*/ 4600 w 15843" name="TX39"/>
                <a:gd fmla="*/ 7105 h 15939" name="TY39"/>
                <a:gd fmla="*/ 4429 w 15843" name="TX40"/>
                <a:gd fmla="*/ 7178 h 15939" name="TY40"/>
                <a:gd fmla="*/ 4308 w 15843" name="TX41"/>
                <a:gd fmla="*/ 7300 h 15939" name="TY41"/>
                <a:gd fmla="*/ 4186 w 15843" name="TX42"/>
                <a:gd fmla="*/ 7446 h 15939" name="TY42"/>
                <a:gd fmla="*/ 4113 w 15843" name="TX43"/>
                <a:gd fmla="*/ 7568 h 15939" name="TY43"/>
                <a:gd fmla="*/ 4064 w 15843" name="TX44"/>
                <a:gd fmla="*/ 7714 h 15939" name="TY44"/>
                <a:gd fmla="*/ 4016 w 15843" name="TX45"/>
                <a:gd fmla="*/ 7835 h 15939" name="TY45"/>
                <a:gd fmla="*/ 4016 w 15843" name="TX46"/>
                <a:gd fmla="*/ 7981 h 15939" name="TY46"/>
                <a:gd fmla="*/ 3967 w 15843" name="TX47"/>
                <a:gd fmla="*/ 8225 h 15939" name="TY47"/>
                <a:gd fmla="*/ 3967 w 15843" name="TX48"/>
                <a:gd fmla="*/ 8395 h 15939" name="TY48"/>
                <a:gd fmla="*/ 4016 w 15843" name="TX49"/>
                <a:gd fmla="*/ 8565 h 15939" name="TY49"/>
                <a:gd fmla="*/ 4064 w 15843" name="TX50"/>
                <a:gd fmla="*/ 8711 h 15939" name="TY50"/>
                <a:gd fmla="*/ 4162 w 15843" name="TX51"/>
                <a:gd fmla="*/ 8833 h 15939" name="TY51"/>
                <a:gd fmla="*/ 4259 w 15843" name="TX52"/>
                <a:gd fmla="*/ 8955 h 15939" name="TY52"/>
                <a:gd fmla="*/ 4381 w 15843" name="TX53"/>
                <a:gd fmla="*/ 9028 h 15939" name="TY53"/>
                <a:gd fmla="*/ 4527 w 15843" name="TX54"/>
                <a:gd fmla="*/ 9101 h 15939" name="TY54"/>
                <a:gd fmla="*/ 4697 w 15843" name="TX55"/>
                <a:gd fmla="*/ 9149 h 15939" name="TY55"/>
                <a:gd fmla="*/ 4892 w 15843" name="TX56"/>
                <a:gd fmla="*/ 9174 h 15939" name="TY56"/>
                <a:gd fmla="*/ 5062 w 15843" name="TX57"/>
                <a:gd fmla="*/ 9149 h 15939" name="TY57"/>
                <a:gd fmla="*/ 5232 w 15843" name="TX58"/>
                <a:gd fmla="*/ 9101 h 15939" name="TY58"/>
                <a:gd fmla="*/ 5378 w 15843" name="TX59"/>
                <a:gd fmla="*/ 9028 h 15939" name="TY59"/>
                <a:gd fmla="*/ 5500 w 15843" name="TX60"/>
                <a:gd fmla="*/ 8930 h 15939" name="TY60"/>
                <a:gd fmla="*/ 5622 w 15843" name="TX61"/>
                <a:gd fmla="*/ 8809 h 15939" name="TY61"/>
                <a:gd fmla="*/ 5719 w 15843" name="TX62"/>
                <a:gd fmla="*/ 8663 h 15939" name="TY62"/>
                <a:gd fmla="*/ 5792 w 15843" name="TX63"/>
                <a:gd fmla="*/ 8517 h 15939" name="TY63"/>
                <a:gd fmla="*/ 5841 w 15843" name="TX64"/>
                <a:gd fmla="*/ 8346 h 15939" name="TY64"/>
                <a:gd fmla="*/ 5865 w 15843" name="TX65"/>
                <a:gd fmla="*/ 8176 h 15939" name="TY65"/>
                <a:gd fmla="*/ 5841 w 15843" name="TX66"/>
                <a:gd fmla="*/ 8006 h 15939" name="TY66"/>
                <a:gd fmla="*/ 5816 w 15843" name="TX67"/>
                <a:gd fmla="*/ 7835 h 15939" name="TY67"/>
                <a:gd fmla="*/ 5768 w 15843" name="TX68"/>
                <a:gd fmla="*/ 7689 h 15939" name="TY68"/>
                <a:gd fmla="*/ 5695 w 15843" name="TX69"/>
                <a:gd fmla="*/ 7519 h 15939" name="TY69"/>
                <a:gd fmla="*/ 5573 w 15843" name="TX70"/>
                <a:gd fmla="*/ 7397 h 15939" name="TY70"/>
                <a:gd fmla="*/ 5427 w 15843" name="TX71"/>
                <a:gd fmla="*/ 7251 h 15939" name="TY71"/>
                <a:gd fmla="*/ 5281 w 15843" name="TX72"/>
                <a:gd fmla="*/ 7154 h 15939" name="TY72"/>
                <a:gd fmla="*/ 5111 w 15843" name="TX73"/>
                <a:gd fmla="*/ 7105 h 15939" name="TY73"/>
                <a:gd fmla="*/ 4940 w 15843" name="TX74"/>
                <a:gd fmla="*/ 7081 h 15939" name="TY74"/>
                <a:gd fmla="*/ 11145 w 15843" name="TX76"/>
                <a:gd fmla="*/ 7081 h 15939" name="TY76"/>
                <a:gd fmla="*/ 10975 w 15843" name="TX77"/>
                <a:gd fmla="*/ 7105 h 15939" name="TY77"/>
                <a:gd fmla="*/ 10804 w 15843" name="TX78"/>
                <a:gd fmla="*/ 7178 h 15939" name="TY78"/>
                <a:gd fmla="*/ 10683 w 15843" name="TX79"/>
                <a:gd fmla="*/ 7300 h 15939" name="TY79"/>
                <a:gd fmla="*/ 10561 w 15843" name="TX80"/>
                <a:gd fmla="*/ 7446 h 15939" name="TY80"/>
                <a:gd fmla="*/ 10488 w 15843" name="TX81"/>
                <a:gd fmla="*/ 7568 h 15939" name="TY81"/>
                <a:gd fmla="*/ 10439 w 15843" name="TX82"/>
                <a:gd fmla="*/ 7714 h 15939" name="TY82"/>
                <a:gd fmla="*/ 10391 w 15843" name="TX83"/>
                <a:gd fmla="*/ 7835 h 15939" name="TY83"/>
                <a:gd fmla="*/ 10391 w 15843" name="TX84"/>
                <a:gd fmla="*/ 7981 h 15939" name="TY84"/>
                <a:gd fmla="*/ 10342 w 15843" name="TX85"/>
                <a:gd fmla="*/ 8225 h 15939" name="TY85"/>
                <a:gd fmla="*/ 10342 w 15843" name="TX86"/>
                <a:gd fmla="*/ 8395 h 15939" name="TY86"/>
                <a:gd fmla="*/ 10391 w 15843" name="TX87"/>
                <a:gd fmla="*/ 8565 h 15939" name="TY87"/>
                <a:gd fmla="*/ 10439 w 15843" name="TX88"/>
                <a:gd fmla="*/ 8711 h 15939" name="TY88"/>
                <a:gd fmla="*/ 10537 w 15843" name="TX89"/>
                <a:gd fmla="*/ 8833 h 15939" name="TY89"/>
                <a:gd fmla="*/ 10634 w 15843" name="TX90"/>
                <a:gd fmla="*/ 8955 h 15939" name="TY90"/>
                <a:gd fmla="*/ 10756 w 15843" name="TX91"/>
                <a:gd fmla="*/ 9028 h 15939" name="TY91"/>
                <a:gd fmla="*/ 10902 w 15843" name="TX92"/>
                <a:gd fmla="*/ 9101 h 15939" name="TY92"/>
                <a:gd fmla="*/ 11072 w 15843" name="TX93"/>
                <a:gd fmla="*/ 9149 h 15939" name="TY93"/>
                <a:gd fmla="*/ 11267 w 15843" name="TX94"/>
                <a:gd fmla="*/ 9174 h 15939" name="TY94"/>
                <a:gd fmla="*/ 11437 w 15843" name="TX95"/>
                <a:gd fmla="*/ 9149 h 15939" name="TY95"/>
                <a:gd fmla="*/ 11607 w 15843" name="TX96"/>
                <a:gd fmla="*/ 9101 h 15939" name="TY96"/>
                <a:gd fmla="*/ 11753 w 15843" name="TX97"/>
                <a:gd fmla="*/ 9028 h 15939" name="TY97"/>
                <a:gd fmla="*/ 11875 w 15843" name="TX98"/>
                <a:gd fmla="*/ 8930 h 15939" name="TY98"/>
                <a:gd fmla="*/ 11997 w 15843" name="TX99"/>
                <a:gd fmla="*/ 8809 h 15939" name="TY99"/>
                <a:gd fmla="*/ 12094 w 15843" name="TX100"/>
                <a:gd fmla="*/ 8663 h 15939" name="TY100"/>
                <a:gd fmla="*/ 12167 w 15843" name="TX101"/>
                <a:gd fmla="*/ 8517 h 15939" name="TY101"/>
                <a:gd fmla="*/ 12216 w 15843" name="TX102"/>
                <a:gd fmla="*/ 8346 h 15939" name="TY102"/>
                <a:gd fmla="*/ 12240 w 15843" name="TX103"/>
                <a:gd fmla="*/ 8176 h 15939" name="TY103"/>
                <a:gd fmla="*/ 12216 w 15843" name="TX104"/>
                <a:gd fmla="*/ 8006 h 15939" name="TY104"/>
                <a:gd fmla="*/ 12191 w 15843" name="TX105"/>
                <a:gd fmla="*/ 7835 h 15939" name="TY105"/>
                <a:gd fmla="*/ 12143 w 15843" name="TX106"/>
                <a:gd fmla="*/ 7689 h 15939" name="TY106"/>
                <a:gd fmla="*/ 12070 w 15843" name="TX107"/>
                <a:gd fmla="*/ 7519 h 15939" name="TY107"/>
                <a:gd fmla="*/ 11948 w 15843" name="TX108"/>
                <a:gd fmla="*/ 7397 h 15939" name="TY108"/>
                <a:gd fmla="*/ 11802 w 15843" name="TX109"/>
                <a:gd fmla="*/ 7251 h 15939" name="TY109"/>
                <a:gd fmla="*/ 11656 w 15843" name="TX110"/>
                <a:gd fmla="*/ 7154 h 15939" name="TY110"/>
                <a:gd fmla="*/ 11486 w 15843" name="TX111"/>
                <a:gd fmla="*/ 7105 h 15939" name="TY111"/>
                <a:gd fmla="*/ 11315 w 15843" name="TX112"/>
                <a:gd fmla="*/ 7081 h 15939" name="TY112"/>
                <a:gd fmla="*/ 11972 w 15843" name="TX114"/>
                <a:gd fmla="*/ 10925 h 15939" name="TY114"/>
                <a:gd fmla="*/ 11875 w 15843" name="TX115"/>
                <a:gd fmla="*/ 10974 h 15939" name="TY115"/>
                <a:gd fmla="*/ 11778 w 15843" name="TX116"/>
                <a:gd fmla="*/ 11047 h 15939" name="TY116"/>
                <a:gd fmla="*/ 11607 w 15843" name="TX117"/>
                <a:gd fmla="*/ 11290 h 15939" name="TY117"/>
                <a:gd fmla="*/ 11413 w 15843" name="TX118"/>
                <a:gd fmla="*/ 11485 h 15939" name="TY118"/>
                <a:gd fmla="*/ 11194 w 15843" name="TX119"/>
                <a:gd fmla="*/ 11680 h 15939" name="TY119"/>
                <a:gd fmla="*/ 10950 w 15843" name="TX120"/>
                <a:gd fmla="*/ 11850 h 15939" name="TY120"/>
                <a:gd fmla="*/ 10707 w 15843" name="TX121"/>
                <a:gd fmla="*/ 11996 h 15939" name="TY121"/>
                <a:gd fmla="*/ 10439 w 15843" name="TX122"/>
                <a:gd fmla="*/ 12118 h 15939" name="TY122"/>
                <a:gd fmla="*/ 10172 w 15843" name="TX123"/>
                <a:gd fmla="*/ 12215 h 15939" name="TY123"/>
                <a:gd fmla="*/ 9880 w 15843" name="TX124"/>
                <a:gd fmla="*/ 12312 h 15939" name="TY124"/>
                <a:gd fmla="*/ 9588 w 15843" name="TX125"/>
                <a:gd fmla="*/ 12385 h 15939" name="TY125"/>
                <a:gd fmla="*/ 9296 w 15843" name="TX126"/>
                <a:gd fmla="*/ 12434 h 15939" name="TY126"/>
                <a:gd fmla="*/ 8712 w 15843" name="TX127"/>
                <a:gd fmla="*/ 12507 h 15939" name="TY127"/>
                <a:gd fmla="*/ 8128 w 15843" name="TX128"/>
                <a:gd fmla="*/ 12531 h 15939" name="TY128"/>
                <a:gd fmla="*/ 7568 w 15843" name="TX129"/>
                <a:gd fmla="*/ 12507 h 15939" name="TY129"/>
                <a:gd fmla="*/ 7325 w 15843" name="TX130"/>
                <a:gd fmla="*/ 12483 h 15939" name="TY130"/>
                <a:gd fmla="*/ 7106 w 15843" name="TX131"/>
                <a:gd fmla="*/ 12434 h 15939" name="TY131"/>
                <a:gd fmla="*/ 6668 w 15843" name="TX132"/>
                <a:gd fmla="*/ 12312 h 15939" name="TY132"/>
                <a:gd fmla="*/ 6230 w 15843" name="TX133"/>
                <a:gd fmla="*/ 12166 h 15939" name="TY133"/>
                <a:gd fmla="*/ 5816 w 15843" name="TX134"/>
                <a:gd fmla="*/ 11996 h 15939" name="TY134"/>
                <a:gd fmla="*/ 5427 w 15843" name="TX135"/>
                <a:gd fmla="*/ 11826 h 15939" name="TY135"/>
                <a:gd fmla="*/ 5013 w 15843" name="TX136"/>
                <a:gd fmla="*/ 11631 h 15939" name="TY136"/>
                <a:gd fmla="*/ 4794 w 15843" name="TX137"/>
                <a:gd fmla="*/ 11509 h 15939" name="TY137"/>
                <a:gd fmla="*/ 4600 w 15843" name="TX138"/>
                <a:gd fmla="*/ 11388 h 15939" name="TY138"/>
                <a:gd fmla="*/ 4454 w 15843" name="TX139"/>
                <a:gd fmla="*/ 11242 h 15939" name="TY139"/>
                <a:gd fmla="*/ 4308 w 15843" name="TX140"/>
                <a:gd fmla="*/ 11096 h 15939" name="TY140"/>
                <a:gd fmla="*/ 4259 w 15843" name="TX141"/>
                <a:gd fmla="*/ 11047 h 15939" name="TY141"/>
                <a:gd fmla="*/ 4210 w 15843" name="TX142"/>
                <a:gd fmla="*/ 11023 h 15939" name="TY142"/>
                <a:gd fmla="*/ 4089 w 15843" name="TX143"/>
                <a:gd fmla="*/ 11023 h 15939" name="TY143"/>
                <a:gd fmla="*/ 4040 w 15843" name="TX144"/>
                <a:gd fmla="*/ 11071 h 15939" name="TY144"/>
                <a:gd fmla="*/ 3991 w 15843" name="TX145"/>
                <a:gd fmla="*/ 11096 h 15939" name="TY145"/>
                <a:gd fmla="*/ 3991 w 15843" name="TX146"/>
                <a:gd fmla="*/ 11169 h 15939" name="TY146"/>
                <a:gd fmla="*/ 3991 w 15843" name="TX147"/>
                <a:gd fmla="*/ 11242 h 15939" name="TY147"/>
                <a:gd fmla="*/ 4016 w 15843" name="TX148"/>
                <a:gd fmla="*/ 11339 h 15939" name="TY148"/>
                <a:gd fmla="*/ 4064 w 15843" name="TX149"/>
                <a:gd fmla="*/ 11436 h 15939" name="TY149"/>
                <a:gd fmla="*/ 4210 w 15843" name="TX150"/>
                <a:gd fmla="*/ 11631 h 15939" name="TY150"/>
                <a:gd fmla="*/ 4381 w 15843" name="TX151"/>
                <a:gd fmla="*/ 11801 h 15939" name="TY151"/>
                <a:gd fmla="*/ 4575 w 15843" name="TX152"/>
                <a:gd fmla="*/ 11947 h 15939" name="TY152"/>
                <a:gd fmla="*/ 4794 w 15843" name="TX153"/>
                <a:gd fmla="*/ 12069 h 15939" name="TY153"/>
                <a:gd fmla="*/ 5038 w 15843" name="TX154"/>
                <a:gd fmla="*/ 12191 h 15939" name="TY154"/>
                <a:gd fmla="*/ 5451 w 15843" name="TX155"/>
                <a:gd fmla="*/ 12385 h 15939" name="TY155"/>
                <a:gd fmla="*/ 5938 w 15843" name="TX156"/>
                <a:gd fmla="*/ 12604 h 15939" name="TY156"/>
                <a:gd fmla="*/ 6424 w 15843" name="TX157"/>
                <a:gd fmla="*/ 12799 h 15939" name="TY157"/>
                <a:gd fmla="*/ 6935 w 15843" name="TX158"/>
                <a:gd fmla="*/ 12945 h 15939" name="TY158"/>
                <a:gd fmla="*/ 7446 w 15843" name="TX159"/>
                <a:gd fmla="*/ 13042 h 15939" name="TY159"/>
                <a:gd fmla="*/ 7763 w 15843" name="TX160"/>
                <a:gd fmla="*/ 13067 h 15939" name="TY160"/>
                <a:gd fmla="*/ 8079 w 15843" name="TX161"/>
                <a:gd fmla="*/ 13091 h 15939" name="TY161"/>
                <a:gd fmla="*/ 8420 w 15843" name="TX162"/>
                <a:gd fmla="*/ 13091 h 15939" name="TY162"/>
                <a:gd fmla="*/ 8760 w 15843" name="TX163"/>
                <a:gd fmla="*/ 13067 h 15939" name="TY163"/>
                <a:gd fmla="*/ 9101 w 15843" name="TX164"/>
                <a:gd fmla="*/ 13042 h 15939" name="TY164"/>
                <a:gd fmla="*/ 9442 w 15843" name="TX165"/>
                <a:gd fmla="*/ 12969 h 15939" name="TY165"/>
                <a:gd fmla="*/ 9758 w 15843" name="TX166"/>
                <a:gd fmla="*/ 12896 h 15939" name="TY166"/>
                <a:gd fmla="*/ 10099 w 15843" name="TX167"/>
                <a:gd fmla="*/ 12799 h 15939" name="TY167"/>
                <a:gd fmla="*/ 10415 w 15843" name="TX168"/>
                <a:gd fmla="*/ 12702 h 15939" name="TY168"/>
                <a:gd fmla="*/ 10731 w 15843" name="TX169"/>
                <a:gd fmla="*/ 12556 h 15939" name="TY169"/>
                <a:gd fmla="*/ 11023 w 15843" name="TX170"/>
                <a:gd fmla="*/ 12410 h 15939" name="TY170"/>
                <a:gd fmla="*/ 11315 w 15843" name="TX171"/>
                <a:gd fmla="*/ 12239 h 15939" name="TY171"/>
                <a:gd fmla="*/ 11583 w 15843" name="TX172"/>
                <a:gd fmla="*/ 12045 h 15939" name="TY172"/>
                <a:gd fmla="*/ 11826 w 15843" name="TX173"/>
                <a:gd fmla="*/ 11826 h 15939" name="TY173"/>
                <a:gd fmla="*/ 12045 w 15843" name="TX174"/>
                <a:gd fmla="*/ 11582 h 15939" name="TY174"/>
                <a:gd fmla="*/ 12264 w 15843" name="TX175"/>
                <a:gd fmla="*/ 11339 h 15939" name="TY175"/>
                <a:gd fmla="*/ 12313 w 15843" name="TX176"/>
                <a:gd fmla="*/ 11217 h 15939" name="TY176"/>
                <a:gd fmla="*/ 12289 w 15843" name="TX177"/>
                <a:gd fmla="*/ 11120 h 15939" name="TY177"/>
                <a:gd fmla="*/ 12240 w 15843" name="TX178"/>
                <a:gd fmla="*/ 11047 h 15939" name="TY178"/>
                <a:gd fmla="*/ 12167 w 15843" name="TX179"/>
                <a:gd fmla="*/ 10974 h 15939" name="TY179"/>
                <a:gd fmla="*/ 12070 w 15843" name="TX180"/>
                <a:gd fmla="*/ 10950 h 15939" name="TY180"/>
                <a:gd fmla="*/ 11972 w 15843" name="TX181"/>
                <a:gd fmla="*/ 10925 h 15939" name="TY181"/>
                <a:gd fmla="*/ 8493 w 15843" name="TX183"/>
                <a:gd fmla="*/ 682 h 15939" name="TY183"/>
                <a:gd fmla="*/ 8663 w 15843" name="TX184"/>
                <a:gd fmla="*/ 706 h 15939" name="TY184"/>
                <a:gd fmla="*/ 9101 w 15843" name="TX185"/>
                <a:gd fmla="*/ 755 h 15939" name="TY185"/>
                <a:gd fmla="*/ 9539 w 15843" name="TX186"/>
                <a:gd fmla="*/ 803 h 15939" name="TY186"/>
                <a:gd fmla="*/ 10001 w 15843" name="TX187"/>
                <a:gd fmla="*/ 901 h 15939" name="TY187"/>
                <a:gd fmla="*/ 10439 w 15843" name="TX188"/>
                <a:gd fmla="*/ 1022 h 15939" name="TY188"/>
                <a:gd fmla="*/ 10780 w 15843" name="TX189"/>
                <a:gd fmla="*/ 1120 h 15939" name="TY189"/>
                <a:gd fmla="*/ 11121 w 15843" name="TX190"/>
                <a:gd fmla="*/ 1241 h 15939" name="TY190"/>
                <a:gd fmla="*/ 11437 w 15843" name="TX191"/>
                <a:gd fmla="*/ 1411 h 15939" name="TY191"/>
                <a:gd fmla="*/ 11753 w 15843" name="TX192"/>
                <a:gd fmla="*/ 1557 h 15939" name="TY192"/>
                <a:gd fmla="*/ 11753 w 15843" name="TX193"/>
                <a:gd fmla="*/ 1582 h 15939" name="TY193"/>
                <a:gd fmla="*/ 11729 w 15843" name="TX194"/>
                <a:gd fmla="*/ 1655 h 15939" name="TY194"/>
                <a:gd fmla="*/ 11729 w 15843" name="TX195"/>
                <a:gd fmla="*/ 1752 h 15939" name="TY195"/>
                <a:gd fmla="*/ 11753 w 15843" name="TX196"/>
                <a:gd fmla="*/ 1801 h 15939" name="TY196"/>
                <a:gd fmla="*/ 11826 w 15843" name="TX197"/>
                <a:gd fmla="*/ 1825 h 15939" name="TY197"/>
                <a:gd fmla="*/ 11899 w 15843" name="TX198"/>
                <a:gd fmla="*/ 1825 h 15939" name="TY198"/>
                <a:gd fmla="*/ 11948 w 15843" name="TX199"/>
                <a:gd fmla="*/ 1776 h 15939" name="TY199"/>
                <a:gd fmla="*/ 11972 w 15843" name="TX200"/>
                <a:gd fmla="*/ 1752 h 15939" name="TY200"/>
                <a:gd fmla="*/ 11997 w 15843" name="TX201"/>
                <a:gd fmla="*/ 1752 h 15939" name="TY201"/>
                <a:gd fmla="*/ 11997 w 15843" name="TX202"/>
                <a:gd fmla="*/ 1728 h 15939" name="TY202"/>
                <a:gd fmla="*/ 12021 w 15843" name="TX203"/>
                <a:gd fmla="*/ 1728 h 15939" name="TY203"/>
                <a:gd fmla="*/ 12143 w 15843" name="TX204"/>
                <a:gd fmla="*/ 1801 h 15939" name="TY204"/>
                <a:gd fmla="*/ 12094 w 15843" name="TX205"/>
                <a:gd fmla="*/ 1874 h 15939" name="TY205"/>
                <a:gd fmla="*/ 12094 w 15843" name="TX206"/>
                <a:gd fmla="*/ 1947 h 15939" name="TY206"/>
                <a:gd fmla="*/ 12094 w 15843" name="TX207"/>
                <a:gd fmla="*/ 1995 h 15939" name="TY207"/>
                <a:gd fmla="*/ 12143 w 15843" name="TX208"/>
                <a:gd fmla="*/ 2020 h 15939" name="TY208"/>
                <a:gd fmla="*/ 12167 w 15843" name="TX209"/>
                <a:gd fmla="*/ 2044 h 15939" name="TY209"/>
                <a:gd fmla="*/ 12216 w 15843" name="TX210"/>
                <a:gd fmla="*/ 2020 h 15939" name="TY210"/>
                <a:gd fmla="*/ 12240 w 15843" name="TX211"/>
                <a:gd fmla="*/ 1995 h 15939" name="TY211"/>
                <a:gd fmla="*/ 12313 w 15843" name="TX212"/>
                <a:gd fmla="*/ 1922 h 15939" name="TY212"/>
                <a:gd fmla="*/ 12337 w 15843" name="TX213"/>
                <a:gd fmla="*/ 1922 h 15939" name="TY213"/>
                <a:gd fmla="*/ 12532 w 15843" name="TX214"/>
                <a:gd fmla="*/ 2068 h 15939" name="TY214"/>
                <a:gd fmla="*/ 12483 w 15843" name="TX215"/>
                <a:gd fmla="*/ 2190 h 15939" name="TY215"/>
                <a:gd fmla="*/ 12483 w 15843" name="TX216"/>
                <a:gd fmla="*/ 2239 h 15939" name="TY216"/>
                <a:gd fmla="*/ 12508 w 15843" name="TX217"/>
                <a:gd fmla="*/ 2336 h 15939" name="TY217"/>
                <a:gd fmla="*/ 12532 w 15843" name="TX218"/>
                <a:gd fmla="*/ 2385 h 15939" name="TY218"/>
                <a:gd fmla="*/ 12556 w 15843" name="TX219"/>
                <a:gd fmla="*/ 2409 h 15939" name="TY219"/>
                <a:gd fmla="*/ 12581 w 15843" name="TX220"/>
                <a:gd fmla="*/ 2409 h 15939" name="TY220"/>
                <a:gd fmla="*/ 12629 w 15843" name="TX221"/>
                <a:gd fmla="*/ 2385 h 15939" name="TY221"/>
                <a:gd fmla="*/ 12678 w 15843" name="TX222"/>
                <a:gd fmla="*/ 2360 h 15939" name="TY222"/>
                <a:gd fmla="*/ 12751 w 15843" name="TX223"/>
                <a:gd fmla="*/ 2287 h 15939" name="TY223"/>
                <a:gd fmla="*/ 12775 w 15843" name="TX224"/>
                <a:gd fmla="*/ 2239 h 15939" name="TY224"/>
                <a:gd fmla="*/ 12970 w 15843" name="TX225"/>
                <a:gd fmla="*/ 2409 h 15939" name="TY225"/>
                <a:gd fmla="*/ 12873 w 15843" name="TX226"/>
                <a:gd fmla="*/ 2531 h 15939" name="TY226"/>
                <a:gd fmla="*/ 12848 w 15843" name="TX227"/>
                <a:gd fmla="*/ 2604 h 15939" name="TY227"/>
                <a:gd fmla="*/ 12824 w 15843" name="TX228"/>
                <a:gd fmla="*/ 2677 h 15939" name="TY228"/>
                <a:gd fmla="*/ 12824 w 15843" name="TX229"/>
                <a:gd fmla="*/ 2725 h 15939" name="TY229"/>
                <a:gd fmla="*/ 12873 w 15843" name="TX230"/>
                <a:gd fmla="*/ 2750 h 15939" name="TY230"/>
                <a:gd fmla="*/ 12921 w 15843" name="TX231"/>
                <a:gd fmla="*/ 2774 h 15939" name="TY231"/>
                <a:gd fmla="*/ 12946 w 15843" name="TX232"/>
                <a:gd fmla="*/ 2774 h 15939" name="TY232"/>
                <a:gd fmla="*/ 13067 w 15843" name="TX233"/>
                <a:gd fmla="*/ 2701 h 15939" name="TY233"/>
                <a:gd fmla="*/ 13189 w 15843" name="TX234"/>
                <a:gd fmla="*/ 2604 h 15939" name="TY234"/>
                <a:gd fmla="*/ 13311 w 15843" name="TX235"/>
                <a:gd fmla="*/ 2725 h 15939" name="TY235"/>
                <a:gd fmla="*/ 13384 w 15843" name="TX236"/>
                <a:gd fmla="*/ 2823 h 15939" name="TY236"/>
                <a:gd fmla="*/ 13262 w 15843" name="TX237"/>
                <a:gd fmla="*/ 3017 h 15939" name="TY237"/>
                <a:gd fmla="*/ 13213 w 15843" name="TX238"/>
                <a:gd fmla="*/ 3066 h 15939" name="TY238"/>
                <a:gd fmla="*/ 13189 w 15843" name="TX239"/>
                <a:gd fmla="*/ 3163 h 15939" name="TY239"/>
                <a:gd fmla="*/ 13165 w 15843" name="TX240"/>
                <a:gd fmla="*/ 3236 h 15939" name="TY240"/>
                <a:gd fmla="*/ 13189 w 15843" name="TX241"/>
                <a:gd fmla="*/ 3285 h 15939" name="TY241"/>
                <a:gd fmla="*/ 13238 w 15843" name="TX242"/>
                <a:gd fmla="*/ 3309 h 15939" name="TY242"/>
                <a:gd fmla="*/ 13335 w 15843" name="TX243"/>
                <a:gd fmla="*/ 3285 h 15939" name="TY243"/>
                <a:gd fmla="*/ 13408 w 15843" name="TX244"/>
                <a:gd fmla="*/ 3236 h 15939" name="TY244"/>
                <a:gd fmla="*/ 13554 w 15843" name="TX245"/>
                <a:gd fmla="*/ 3115 h 15939" name="TY245"/>
                <a:gd fmla="*/ 13578 w 15843" name="TX246"/>
                <a:gd fmla="*/ 3042 h 15939" name="TY246"/>
                <a:gd fmla="*/ 13773 w 15843" name="TX247"/>
                <a:gd fmla="*/ 3309 h 15939" name="TY247"/>
                <a:gd fmla="*/ 13676 w 15843" name="TX248"/>
                <a:gd fmla="*/ 3407 h 15939" name="TY248"/>
                <a:gd fmla="*/ 13554 w 15843" name="TX249"/>
                <a:gd fmla="*/ 3504 h 15939" name="TY249"/>
                <a:gd fmla="*/ 13505 w 15843" name="TX250"/>
                <a:gd fmla="*/ 3577 h 15939" name="TY250"/>
                <a:gd fmla="*/ 13481 w 15843" name="TX251"/>
                <a:gd fmla="*/ 3650 h 15939" name="TY251"/>
                <a:gd fmla="*/ 13481 w 15843" name="TX252"/>
                <a:gd fmla="*/ 3699 h 15939" name="TY252"/>
                <a:gd fmla="*/ 13505 w 15843" name="TX253"/>
                <a:gd fmla="*/ 3723 h 15939" name="TY253"/>
                <a:gd fmla="*/ 13603 w 15843" name="TX254"/>
                <a:gd fmla="*/ 3747 h 15939" name="TY254"/>
                <a:gd fmla="*/ 13700 w 15843" name="TX255"/>
                <a:gd fmla="*/ 3723 h 15939" name="TY255"/>
                <a:gd fmla="*/ 13773 w 15843" name="TX256"/>
                <a:gd fmla="*/ 3674 h 15939" name="TY256"/>
                <a:gd fmla="*/ 13870 w 15843" name="TX257"/>
                <a:gd fmla="*/ 3626 h 15939" name="TY257"/>
                <a:gd fmla="*/ 13968 w 15843" name="TX258"/>
                <a:gd fmla="*/ 3577 h 15939" name="TY258"/>
                <a:gd fmla="*/ 14162 w 15843" name="TX259"/>
                <a:gd fmla="*/ 3918 h 15939" name="TY259"/>
                <a:gd fmla="*/ 14065 w 15843" name="TX260"/>
                <a:gd fmla="*/ 3991 h 15939" name="TY260"/>
                <a:gd fmla="*/ 13870 w 15843" name="TX261"/>
                <a:gd fmla="*/ 4161 h 15939" name="TY261"/>
                <a:gd fmla="*/ 13773 w 15843" name="TX262"/>
                <a:gd fmla="*/ 4234 h 15939" name="TY262"/>
                <a:gd fmla="*/ 13700 w 15843" name="TX263"/>
                <a:gd fmla="*/ 4331 h 15939" name="TY263"/>
                <a:gd fmla="*/ 13700 w 15843" name="TX264"/>
                <a:gd fmla="*/ 4356 h 15939" name="TY264"/>
                <a:gd fmla="*/ 13724 w 15843" name="TX265"/>
                <a:gd fmla="*/ 4380 h 15939" name="TY265"/>
                <a:gd fmla="*/ 13846 w 15843" name="TX266"/>
                <a:gd fmla="*/ 4380 h 15939" name="TY266"/>
                <a:gd fmla="*/ 13943 w 15843" name="TX267"/>
                <a:gd fmla="*/ 4356 h 15939" name="TY267"/>
                <a:gd fmla="*/ 14065 w 15843" name="TX268"/>
                <a:gd fmla="*/ 4307 h 15939" name="TY268"/>
                <a:gd fmla="*/ 14162 w 15843" name="TX269"/>
                <a:gd fmla="*/ 4234 h 15939" name="TY269"/>
                <a:gd fmla="*/ 14284 w 15843" name="TX270"/>
                <a:gd fmla="*/ 4161 h 15939" name="TY270"/>
                <a:gd fmla="*/ 14503 w 15843" name="TX271"/>
                <a:gd fmla="*/ 4696 h 15939" name="TY271"/>
                <a:gd fmla="*/ 14332 w 15843" name="TX272"/>
                <a:gd fmla="*/ 4769 h 15939" name="TY272"/>
                <a:gd fmla="*/ 14211 w 15843" name="TX273"/>
                <a:gd fmla="*/ 4842 h 15939" name="TY273"/>
                <a:gd fmla="*/ 14065 w 15843" name="TX274"/>
                <a:gd fmla="*/ 4940 h 15939" name="TY274"/>
                <a:gd fmla="*/ 13968 w 15843" name="TX275"/>
                <a:gd fmla="*/ 5061 h 15939" name="TY275"/>
                <a:gd fmla="*/ 13919 w 15843" name="TX276"/>
                <a:gd fmla="*/ 5134 h 15939" name="TY276"/>
                <a:gd fmla="*/ 13895 w 15843" name="TX277"/>
                <a:gd fmla="*/ 5207 h 15939" name="TY277"/>
                <a:gd fmla="*/ 13895 w 15843" name="TX278"/>
                <a:gd fmla="*/ 5256 h 15939" name="TY278"/>
                <a:gd fmla="*/ 13919 w 15843" name="TX279"/>
                <a:gd fmla="*/ 5280 h 15939" name="TY279"/>
                <a:gd fmla="*/ 13968 w 15843" name="TX280"/>
                <a:gd fmla="*/ 5305 h 15939" name="TY280"/>
                <a:gd fmla="*/ 14016 w 15843" name="TX281"/>
                <a:gd fmla="*/ 5305 h 15939" name="TY281"/>
                <a:gd fmla="*/ 14114 w 15843" name="TX282"/>
                <a:gd fmla="*/ 5256 h 15939" name="TY282"/>
                <a:gd fmla="*/ 14235 w 15843" name="TX283"/>
                <a:gd fmla="*/ 5183 h 15939" name="TY283"/>
                <a:gd fmla="*/ 14551 w 15843" name="TX284"/>
                <a:gd fmla="*/ 5037 h 15939" name="TY284"/>
                <a:gd fmla="*/ 14600 w 15843" name="TX285"/>
                <a:gd fmla="*/ 5013 h 15939" name="TY285"/>
                <a:gd fmla="*/ 14770 w 15843" name="TX286"/>
                <a:gd fmla="*/ 5524 h 15939" name="TY286"/>
                <a:gd fmla="*/ 14430 w 15843" name="TX287"/>
                <a:gd fmla="*/ 5670 h 15939" name="TY287"/>
                <a:gd fmla="*/ 14162 w 15843" name="TX288"/>
                <a:gd fmla="*/ 5791 h 15939" name="TY288"/>
                <a:gd fmla="*/ 13919 w 15843" name="TX289"/>
                <a:gd fmla="*/ 5937 h 15939" name="TY289"/>
                <a:gd fmla="*/ 13919 w 15843" name="TX290"/>
                <a:gd fmla="*/ 5986 h 15939" name="TY290"/>
                <a:gd fmla="*/ 13943 w 15843" name="TX291"/>
                <a:gd fmla="*/ 6010 h 15939" name="TY291"/>
                <a:gd fmla="*/ 14089 w 15843" name="TX292"/>
                <a:gd fmla="*/ 6035 h 15939" name="TY292"/>
                <a:gd fmla="*/ 14235 w 15843" name="TX293"/>
                <a:gd fmla="*/ 6059 h 15939" name="TY293"/>
                <a:gd fmla="*/ 14381 w 15843" name="TX294"/>
                <a:gd fmla="*/ 6035 h 15939" name="TY294"/>
                <a:gd fmla="*/ 14527 w 15843" name="TX295"/>
                <a:gd fmla="*/ 6010 h 15939" name="TY295"/>
                <a:gd fmla="*/ 14843 w 15843" name="TX296"/>
                <a:gd fmla="*/ 5889 h 15939" name="TY296"/>
                <a:gd fmla="*/ 14965 w 15843" name="TX297"/>
                <a:gd fmla="*/ 6424 h 15939" name="TY297"/>
                <a:gd fmla="*/ 14795 w 15843" name="TX298"/>
                <a:gd fmla="*/ 6497 h 15939" name="TY298"/>
                <a:gd fmla="*/ 14405 w 15843" name="TX299"/>
                <a:gd fmla="*/ 6619 h 15939" name="TY299"/>
                <a:gd fmla="*/ 14041 w 15843" name="TX300"/>
                <a:gd fmla="*/ 6740 h 15939" name="TY300"/>
                <a:gd fmla="*/ 13992 w 15843" name="TX301"/>
                <a:gd fmla="*/ 6789 h 15939" name="TY301"/>
                <a:gd fmla="*/ 13992 w 15843" name="TX302"/>
                <a:gd fmla="*/ 6813 h 15939" name="TY302"/>
                <a:gd fmla="*/ 13992 w 15843" name="TX303"/>
                <a:gd fmla="*/ 6862 h 15939" name="TY303"/>
                <a:gd fmla="*/ 14041 w 15843" name="TX304"/>
                <a:gd fmla="*/ 6886 h 15939" name="TY304"/>
                <a:gd fmla="*/ 14235 w 15843" name="TX305"/>
                <a:gd fmla="*/ 6886 h 15939" name="TY305"/>
                <a:gd fmla="*/ 14430 w 15843" name="TX306"/>
                <a:gd fmla="*/ 6862 h 15939" name="TY306"/>
                <a:gd fmla="*/ 14795 w 15843" name="TX307"/>
                <a:gd fmla="*/ 6813 h 15939" name="TY307"/>
                <a:gd fmla="*/ 15038 w 15843" name="TX308"/>
                <a:gd fmla="*/ 6740 h 15939" name="TY308"/>
                <a:gd fmla="*/ 15111 w 15843" name="TX309"/>
                <a:gd fmla="*/ 7178 h 15939" name="TY309"/>
                <a:gd fmla="*/ 14843 w 15843" name="TX310"/>
                <a:gd fmla="*/ 7227 h 15939" name="TY310"/>
                <a:gd fmla="*/ 14430 w 15843" name="TX311"/>
                <a:gd fmla="*/ 7349 h 15939" name="TY311"/>
                <a:gd fmla="*/ 14235 w 15843" name="TX312"/>
                <a:gd fmla="*/ 7422 h 15939" name="TY312"/>
                <a:gd fmla="*/ 14065 w 15843" name="TX313"/>
                <a:gd fmla="*/ 7543 h 15939" name="TY313"/>
                <a:gd fmla="*/ 14041 w 15843" name="TX314"/>
                <a:gd fmla="*/ 7592 h 15939" name="TY314"/>
                <a:gd fmla="*/ 14041 w 15843" name="TX315"/>
                <a:gd fmla="*/ 7665 h 15939" name="TY315"/>
                <a:gd fmla="*/ 14089 w 15843" name="TX316"/>
                <a:gd fmla="*/ 7714 h 15939" name="TY316"/>
                <a:gd fmla="*/ 14138 w 15843" name="TX317"/>
                <a:gd fmla="*/ 7738 h 15939" name="TY317"/>
                <a:gd fmla="*/ 14357 w 15843" name="TX318"/>
                <a:gd fmla="*/ 7714 h 15939" name="TY318"/>
                <a:gd fmla="*/ 14551 w 15843" name="TX319"/>
                <a:gd fmla="*/ 7665 h 15939" name="TY319"/>
                <a:gd fmla="*/ 14941 w 15843" name="TX320"/>
                <a:gd fmla="*/ 7568 h 15939" name="TY320"/>
                <a:gd fmla="*/ 15135 w 15843" name="TX321"/>
                <a:gd fmla="*/ 7519 h 15939" name="TY321"/>
                <a:gd fmla="*/ 15184 w 15843" name="TX322"/>
                <a:gd fmla="*/ 7981 h 15939" name="TY322"/>
                <a:gd fmla="*/ 14868 w 15843" name="TX323"/>
                <a:gd fmla="*/ 8030 h 15939" name="TY323"/>
                <a:gd fmla="*/ 14624 w 15843" name="TX324"/>
                <a:gd fmla="*/ 8054 h 15939" name="TY324"/>
                <a:gd fmla="*/ 14381 w 15843" name="TX325"/>
                <a:gd fmla="*/ 8079 h 15939" name="TY325"/>
                <a:gd fmla="*/ 14235 w 15843" name="TX326"/>
                <a:gd fmla="*/ 8103 h 15939" name="TY326"/>
                <a:gd fmla="*/ 14138 w 15843" name="TX327"/>
                <a:gd fmla="*/ 8152 h 15939" name="TY327"/>
                <a:gd fmla="*/ 14016 w 15843" name="TX328"/>
                <a:gd fmla="*/ 8200 h 15939" name="TY328"/>
                <a:gd fmla="*/ 13943 w 15843" name="TX329"/>
                <a:gd fmla="*/ 8298 h 15939" name="TY329"/>
                <a:gd fmla="*/ 13919 w 15843" name="TX330"/>
                <a:gd fmla="*/ 8322 h 15939" name="TY330"/>
                <a:gd fmla="*/ 13919 w 15843" name="TX331"/>
                <a:gd fmla="*/ 8346 h 15939" name="TY331"/>
                <a:gd fmla="*/ 13943 w 15843" name="TX332"/>
                <a:gd fmla="*/ 8395 h 15939" name="TY332"/>
                <a:gd fmla="*/ 13968 w 15843" name="TX333"/>
                <a:gd fmla="*/ 8395 h 15939" name="TY333"/>
                <a:gd fmla="*/ 14089 w 15843" name="TX334"/>
                <a:gd fmla="*/ 8419 h 15939" name="TY334"/>
                <a:gd fmla="*/ 14211 w 15843" name="TX335"/>
                <a:gd fmla="*/ 8444 h 15939" name="TY335"/>
                <a:gd fmla="*/ 14478 w 15843" name="TX336"/>
                <a:gd fmla="*/ 8444 h 15939" name="TY336"/>
                <a:gd fmla="*/ 14989 w 15843" name="TX337"/>
                <a:gd fmla="*/ 8395 h 15939" name="TY337"/>
                <a:gd fmla="*/ 15208 w 15843" name="TX338"/>
                <a:gd fmla="*/ 8395 h 15939" name="TY338"/>
                <a:gd fmla="*/ 15208 w 15843" name="TX339"/>
                <a:gd fmla="*/ 8857 h 15939" name="TY339"/>
                <a:gd fmla="*/ 14722 w 15843" name="TX340"/>
                <a:gd fmla="*/ 8882 h 15939" name="TY340"/>
                <a:gd fmla="*/ 14503 w 15843" name="TX341"/>
                <a:gd fmla="*/ 8882 h 15939" name="TY341"/>
                <a:gd fmla="*/ 14284 w 15843" name="TX342"/>
                <a:gd fmla="*/ 8906 h 15939" name="TY342"/>
                <a:gd fmla="*/ 14065 w 15843" name="TX343"/>
                <a:gd fmla="*/ 8955 h 15939" name="TY343"/>
                <a:gd fmla="*/ 13968 w 15843" name="TX344"/>
                <a:gd fmla="*/ 8979 h 15939" name="TY344"/>
                <a:gd fmla="*/ 13870 w 15843" name="TX345"/>
                <a:gd fmla="*/ 9028 h 15939" name="TY345"/>
                <a:gd fmla="*/ 13870 w 15843" name="TX346"/>
                <a:gd fmla="*/ 9052 h 15939" name="TY346"/>
                <a:gd fmla="*/ 13870 w 15843" name="TX347"/>
                <a:gd fmla="*/ 9076 h 15939" name="TY347"/>
                <a:gd fmla="*/ 13968 w 15843" name="TX348"/>
                <a:gd fmla="*/ 9125 h 15939" name="TY348"/>
                <a:gd fmla="*/ 14065 w 15843" name="TX349"/>
                <a:gd fmla="*/ 9174 h 15939" name="TY349"/>
                <a:gd fmla="*/ 14284 w 15843" name="TX350"/>
                <a:gd fmla="*/ 9222 h 15939" name="TY350"/>
                <a:gd fmla="*/ 14722 w 15843" name="TX351"/>
                <a:gd fmla="*/ 9222 h 15939" name="TY351"/>
                <a:gd fmla="*/ 14941 w 15843" name="TX352"/>
                <a:gd fmla="*/ 9247 h 15939" name="TY352"/>
                <a:gd fmla="*/ 15184 w 15843" name="TX353"/>
                <a:gd fmla="*/ 9247 h 15939" name="TY353"/>
                <a:gd fmla="*/ 15160 w 15843" name="TX354"/>
                <a:gd fmla="*/ 9465 h 15939" name="TY354"/>
                <a:gd fmla="*/ 14965 w 15843" name="TX355"/>
                <a:gd fmla="*/ 9514 h 15939" name="TY355"/>
                <a:gd fmla="*/ 14722 w 15843" name="TX356"/>
                <a:gd fmla="*/ 9563 h 15939" name="TY356"/>
                <a:gd fmla="*/ 14503 w 15843" name="TX357"/>
                <a:gd fmla="*/ 9660 h 15939" name="TY357"/>
                <a:gd fmla="*/ 14260 w 15843" name="TX358"/>
                <a:gd fmla="*/ 9757 h 15939" name="TY358"/>
                <a:gd fmla="*/ 14041 w 15843" name="TX359"/>
                <a:gd fmla="*/ 9879 h 15939" name="TY359"/>
                <a:gd fmla="*/ 14016 w 15843" name="TX360"/>
                <a:gd fmla="*/ 9903 h 15939" name="TY360"/>
                <a:gd fmla="*/ 14016 w 15843" name="TX361"/>
                <a:gd fmla="*/ 9952 h 15939" name="TY361"/>
                <a:gd fmla="*/ 14041 w 15843" name="TX362"/>
                <a:gd fmla="*/ 9976 h 15939" name="TY362"/>
                <a:gd fmla="*/ 14089 w 15843" name="TX363"/>
                <a:gd fmla="*/ 9976 h 15939" name="TY363"/>
                <a:gd fmla="*/ 14308 w 15843" name="TX364"/>
                <a:gd fmla="*/ 10001 h 15939" name="TY364"/>
                <a:gd fmla="*/ 14527 w 15843" name="TX365"/>
                <a:gd fmla="*/ 9976 h 15939" name="TY365"/>
                <a:gd fmla="*/ 14965 w 15843" name="TX366"/>
                <a:gd fmla="*/ 9903 h 15939" name="TY366"/>
                <a:gd fmla="*/ 15087 w 15843" name="TX367"/>
                <a:gd fmla="*/ 9879 h 15939" name="TY367"/>
                <a:gd fmla="*/ 14989 w 15843" name="TX368"/>
                <a:gd fmla="*/ 10390 h 15939" name="TY368"/>
                <a:gd fmla="*/ 14527 w 15843" name="TX369"/>
                <a:gd fmla="*/ 10463 h 15939" name="TY369"/>
                <a:gd fmla="*/ 14357 w 15843" name="TX370"/>
                <a:gd fmla="*/ 10487 h 15939" name="TY370"/>
                <a:gd fmla="*/ 14162 w 15843" name="TX371"/>
                <a:gd fmla="*/ 10512 h 15939" name="TY371"/>
                <a:gd fmla="*/ 13992 w 15843" name="TX372"/>
                <a:gd fmla="*/ 10560 h 15939" name="TY372"/>
                <a:gd fmla="*/ 13919 w 15843" name="TX373"/>
                <a:gd fmla="*/ 10609 h 15939" name="TY373"/>
                <a:gd fmla="*/ 13870 w 15843" name="TX374"/>
                <a:gd fmla="*/ 10682 h 15939" name="TY374"/>
                <a:gd fmla="*/ 13846 w 15843" name="TX375"/>
                <a:gd fmla="*/ 10731 h 15939" name="TY375"/>
                <a:gd fmla="*/ 13846 w 15843" name="TX376"/>
                <a:gd fmla="*/ 10804 h 15939" name="TY376"/>
                <a:gd fmla="*/ 13870 w 15843" name="TX377"/>
                <a:gd fmla="*/ 10852 h 15939" name="TY377"/>
                <a:gd fmla="*/ 13919 w 15843" name="TX378"/>
                <a:gd fmla="*/ 10901 h 15939" name="TY378"/>
                <a:gd fmla="*/ 13992 w 15843" name="TX379"/>
                <a:gd fmla="*/ 10925 h 15939" name="TY379"/>
                <a:gd fmla="*/ 14065 w 15843" name="TX380"/>
                <a:gd fmla="*/ 10950 h 15939" name="TY380"/>
                <a:gd fmla="*/ 14235 w 15843" name="TX381"/>
                <a:gd fmla="*/ 10950 h 15939" name="TY381"/>
                <a:gd fmla="*/ 14600 w 15843" name="TX382"/>
                <a:gd fmla="*/ 10901 h 15939" name="TY382"/>
                <a:gd fmla="*/ 14819 w 15843" name="TX383"/>
                <a:gd fmla="*/ 10877 h 15939" name="TY383"/>
                <a:gd fmla="*/ 14819 w 15843" name="TX384"/>
                <a:gd fmla="*/ 10877 h 15939" name="TY384"/>
                <a:gd fmla="*/ 14624 w 15843" name="TX385"/>
                <a:gd fmla="*/ 11339 h 15939" name="TY385"/>
                <a:gd fmla="*/ 14478 w 15843" name="TX386"/>
                <a:gd fmla="*/ 11339 h 15939" name="TY386"/>
                <a:gd fmla="*/ 14308 w 15843" name="TX387"/>
                <a:gd fmla="*/ 11315 h 15939" name="TY387"/>
                <a:gd fmla="*/ 14114 w 15843" name="TX388"/>
                <a:gd fmla="*/ 11339 h 15939" name="TY388"/>
                <a:gd fmla="*/ 13919 w 15843" name="TX389"/>
                <a:gd fmla="*/ 11363 h 15939" name="TY389"/>
                <a:gd fmla="*/ 13749 w 15843" name="TX390"/>
                <a:gd fmla="*/ 11436 h 15939" name="TY390"/>
                <a:gd fmla="*/ 13724 w 15843" name="TX391"/>
                <a:gd fmla="*/ 11461 h 15939" name="TY391"/>
                <a:gd fmla="*/ 13749 w 15843" name="TX392"/>
                <a:gd fmla="*/ 11485 h 15939" name="TY392"/>
                <a:gd fmla="*/ 13919 w 15843" name="TX393"/>
                <a:gd fmla="*/ 11558 h 15939" name="TY393"/>
                <a:gd fmla="*/ 14089 w 15843" name="TX394"/>
                <a:gd fmla="*/ 11607 h 15939" name="TY394"/>
                <a:gd fmla="*/ 14430 w 15843" name="TX395"/>
                <a:gd fmla="*/ 11655 h 15939" name="TY395"/>
                <a:gd fmla="*/ 14454 w 15843" name="TX396"/>
                <a:gd fmla="*/ 11655 h 15939" name="TY396"/>
                <a:gd fmla="*/ 14211 w 15843" name="TX397"/>
                <a:gd fmla="*/ 12069 h 15939" name="TY397"/>
                <a:gd fmla="*/ 13968 w 15843" name="TX398"/>
                <a:gd fmla="*/ 12069 h 15939" name="TY398"/>
                <a:gd fmla="*/ 13724 w 15843" name="TX399"/>
                <a:gd fmla="*/ 12093 h 15939" name="TY399"/>
                <a:gd fmla="*/ 13603 w 15843" name="TX400"/>
                <a:gd fmla="*/ 12069 h 15939" name="TY400"/>
                <a:gd fmla="*/ 13481 w 15843" name="TX401"/>
                <a:gd fmla="*/ 12045 h 15939" name="TY401"/>
                <a:gd fmla="*/ 13335 w 15843" name="TX402"/>
                <a:gd fmla="*/ 12020 h 15939" name="TY402"/>
                <a:gd fmla="*/ 13213 w 15843" name="TX403"/>
                <a:gd fmla="*/ 12020 h 15939" name="TY403"/>
                <a:gd fmla="*/ 13189 w 15843" name="TX404"/>
                <a:gd fmla="*/ 12045 h 15939" name="TY404"/>
                <a:gd fmla="*/ 13189 w 15843" name="TX405"/>
                <a:gd fmla="*/ 12069 h 15939" name="TY405"/>
                <a:gd fmla="*/ 13189 w 15843" name="TX406"/>
                <a:gd fmla="*/ 12166 h 15939" name="TY406"/>
                <a:gd fmla="*/ 13238 w 15843" name="TX407"/>
                <a:gd fmla="*/ 12239 h 15939" name="TY407"/>
                <a:gd fmla="*/ 13311 w 15843" name="TX408"/>
                <a:gd fmla="*/ 12312 h 15939" name="TY408"/>
                <a:gd fmla="*/ 13408 w 15843" name="TX409"/>
                <a:gd fmla="*/ 12361 h 15939" name="TY409"/>
                <a:gd fmla="*/ 13530 w 15843" name="TX410"/>
                <a:gd fmla="*/ 12385 h 15939" name="TY410"/>
                <a:gd fmla="*/ 13651 w 15843" name="TX411"/>
                <a:gd fmla="*/ 12410 h 15939" name="TY411"/>
                <a:gd fmla="*/ 13943 w 15843" name="TX412"/>
                <a:gd fmla="*/ 12434 h 15939" name="TY412"/>
                <a:gd fmla="*/ 13603 w 15843" name="TX413"/>
                <a:gd fmla="*/ 12823 h 15939" name="TY413"/>
                <a:gd fmla="*/ 13067 w 15843" name="TX414"/>
                <a:gd fmla="*/ 12726 h 15939" name="TY414"/>
                <a:gd fmla="*/ 12848 w 15843" name="TX415"/>
                <a:gd fmla="*/ 12677 h 15939" name="TY415"/>
                <a:gd fmla="*/ 12727 w 15843" name="TX416"/>
                <a:gd fmla="*/ 12677 h 15939" name="TY416"/>
                <a:gd fmla="*/ 12629 w 15843" name="TX417"/>
                <a:gd fmla="*/ 12702 h 15939" name="TY417"/>
                <a:gd fmla="*/ 12605 w 15843" name="TX418"/>
                <a:gd fmla="*/ 12726 h 15939" name="TY418"/>
                <a:gd fmla="*/ 12605 w 15843" name="TX419"/>
                <a:gd fmla="*/ 12775 h 15939" name="TY419"/>
                <a:gd fmla="*/ 12629 w 15843" name="TX420"/>
                <a:gd fmla="*/ 12848 h 15939" name="TY420"/>
                <a:gd fmla="*/ 12678 w 15843" name="TX421"/>
                <a:gd fmla="*/ 12921 h 15939" name="TY421"/>
                <a:gd fmla="*/ 12751 w 15843" name="TX422"/>
                <a:gd fmla="*/ 12969 h 15939" name="TY422"/>
                <a:gd fmla="*/ 12824 w 15843" name="TX423"/>
                <a:gd fmla="*/ 13018 h 15939" name="TY423"/>
                <a:gd fmla="*/ 13043 w 15843" name="TX424"/>
                <a:gd fmla="*/ 13115 h 15939" name="TY424"/>
                <a:gd fmla="*/ 13262 w 15843" name="TX425"/>
                <a:gd fmla="*/ 13164 h 15939" name="TY425"/>
                <a:gd fmla="*/ 13116 w 15843" name="TX426"/>
                <a:gd fmla="*/ 13286 h 15939" name="TY426"/>
                <a:gd fmla="*/ 13067 w 15843" name="TX427"/>
                <a:gd fmla="*/ 13286 h 15939" name="TY427"/>
                <a:gd fmla="*/ 12605 w 15843" name="TX428"/>
                <a:gd fmla="*/ 13261 h 15939" name="TY428"/>
                <a:gd fmla="*/ 12362 w 15843" name="TX429"/>
                <a:gd fmla="*/ 13213 h 15939" name="TY429"/>
                <a:gd fmla="*/ 12240 w 15843" name="TX430"/>
                <a:gd fmla="*/ 13188 h 15939" name="TY430"/>
                <a:gd fmla="*/ 12094 w 15843" name="TX431"/>
                <a:gd fmla="*/ 13188 h 15939" name="TY431"/>
                <a:gd fmla="*/ 12021 w 15843" name="TX432"/>
                <a:gd fmla="*/ 13213 h 15939" name="TY432"/>
                <a:gd fmla="*/ 11997 w 15843" name="TX433"/>
                <a:gd fmla="*/ 13261 h 15939" name="TY433"/>
                <a:gd fmla="*/ 11972 w 15843" name="TX434"/>
                <a:gd fmla="*/ 13334 h 15939" name="TY434"/>
                <a:gd fmla="*/ 12021 w 15843" name="TX435"/>
                <a:gd fmla="*/ 13383 h 15939" name="TY435"/>
                <a:gd fmla="*/ 12143 w 15843" name="TX436"/>
                <a:gd fmla="*/ 13505 h 15939" name="TY436"/>
                <a:gd fmla="*/ 12289 w 15843" name="TX437"/>
                <a:gd fmla="*/ 13578 h 15939" name="TY437"/>
                <a:gd fmla="*/ 12483 w 15843" name="TX438"/>
                <a:gd fmla="*/ 13626 h 15939" name="TY438"/>
                <a:gd fmla="*/ 12654 w 15843" name="TX439"/>
                <a:gd fmla="*/ 13651 h 15939" name="TY439"/>
                <a:gd fmla="*/ 12240 w 15843" name="TX440"/>
                <a:gd fmla="*/ 13943 h 15939" name="TY440"/>
                <a:gd fmla="*/ 12143 w 15843" name="TX441"/>
                <a:gd fmla="*/ 13918 h 15939" name="TY441"/>
                <a:gd fmla="*/ 11680 w 15843" name="TX442"/>
                <a:gd fmla="*/ 13821 h 15939" name="TY442"/>
                <a:gd fmla="*/ 11461 w 15843" name="TX443"/>
                <a:gd fmla="*/ 13772 h 15939" name="TY443"/>
                <a:gd fmla="*/ 11267 w 15843" name="TX444"/>
                <a:gd fmla="*/ 13724 h 15939" name="TY444"/>
                <a:gd fmla="*/ 11218 w 15843" name="TX445"/>
                <a:gd fmla="*/ 13748 h 15939" name="TY445"/>
                <a:gd fmla="*/ 11218 w 15843" name="TX446"/>
                <a:gd fmla="*/ 13821 h 15939" name="TY446"/>
                <a:gd fmla="*/ 11242 w 15843" name="TX447"/>
                <a:gd fmla="*/ 13894 h 15939" name="TY447"/>
                <a:gd fmla="*/ 11315 w 15843" name="TX448"/>
                <a:gd fmla="*/ 13967 h 15939" name="TY448"/>
                <a:gd fmla="*/ 11437 w 15843" name="TX449"/>
                <a:gd fmla="*/ 14064 h 15939" name="TY449"/>
                <a:gd fmla="*/ 11607 w 15843" name="TX450"/>
                <a:gd fmla="*/ 14137 h 15939" name="TY450"/>
                <a:gd fmla="*/ 11802 w 15843" name="TX451"/>
                <a:gd fmla="*/ 14210 h 15939" name="TY451"/>
                <a:gd fmla="*/ 11437 w 15843" name="TX452"/>
                <a:gd fmla="*/ 14381 h 15939" name="TY452"/>
                <a:gd fmla="*/ 11388 w 15843" name="TX453"/>
                <a:gd fmla="*/ 14332 h 15939" name="TY453"/>
                <a:gd fmla="*/ 11315 w 15843" name="TX454"/>
                <a:gd fmla="*/ 14308 h 15939" name="TY454"/>
                <a:gd fmla="*/ 11194 w 15843" name="TX455"/>
                <a:gd fmla="*/ 14259 h 15939" name="TY455"/>
                <a:gd fmla="*/ 10902 w 15843" name="TX456"/>
                <a:gd fmla="*/ 14235 h 15939" name="TY456"/>
                <a:gd fmla="*/ 10634 w 15843" name="TX457"/>
                <a:gd fmla="*/ 14210 h 15939" name="TY457"/>
                <a:gd fmla="*/ 10512 w 15843" name="TX458"/>
                <a:gd fmla="*/ 14210 h 15939" name="TY458"/>
                <a:gd fmla="*/ 10391 w 15843" name="TX459"/>
                <a:gd fmla="*/ 14235 h 15939" name="TY459"/>
                <a:gd fmla="*/ 10366 w 15843" name="TX460"/>
                <a:gd fmla="*/ 14235 h 15939" name="TY460"/>
                <a:gd fmla="*/ 10366 w 15843" name="TX461"/>
                <a:gd fmla="*/ 14283 h 15939" name="TY461"/>
                <a:gd fmla="*/ 10366 w 15843" name="TX462"/>
                <a:gd fmla="*/ 14332 h 15939" name="TY462"/>
                <a:gd fmla="*/ 10391 w 15843" name="TX463"/>
                <a:gd fmla="*/ 14381 h 15939" name="TY463"/>
                <a:gd fmla="*/ 10488 w 15843" name="TX464"/>
                <a:gd fmla="*/ 14478 h 15939" name="TY464"/>
                <a:gd fmla="*/ 10610 w 15843" name="TX465"/>
                <a:gd fmla="*/ 14551 h 15939" name="TY465"/>
                <a:gd fmla="*/ 10731 w 15843" name="TX466"/>
                <a:gd fmla="*/ 14575 h 15939" name="TY466"/>
                <a:gd fmla="*/ 10877 w 15843" name="TX467"/>
                <a:gd fmla="*/ 14624 h 15939" name="TY467"/>
                <a:gd fmla="*/ 10512 w 15843" name="TX468"/>
                <a:gd fmla="*/ 14746 h 15939" name="TY468"/>
                <a:gd fmla="*/ 10318 w 15843" name="TX469"/>
                <a:gd fmla="*/ 14673 h 15939" name="TY469"/>
                <a:gd fmla="*/ 10123 w 15843" name="TX470"/>
                <a:gd fmla="*/ 14624 h 15939" name="TY470"/>
                <a:gd fmla="*/ 9904 w 15843" name="TX471"/>
                <a:gd fmla="*/ 14600 h 15939" name="TY471"/>
                <a:gd fmla="*/ 9807 w 15843" name="TX472"/>
                <a:gd fmla="*/ 14600 h 15939" name="TY472"/>
                <a:gd fmla="*/ 9709 w 15843" name="TX473"/>
                <a:gd fmla="*/ 14648 h 15939" name="TY473"/>
                <a:gd fmla="*/ 9661 w 15843" name="TX474"/>
                <a:gd fmla="*/ 14673 h 15939" name="TY474"/>
                <a:gd fmla="*/ 9685 w 15843" name="TX475"/>
                <a:gd fmla="*/ 14721 h 15939" name="TY475"/>
                <a:gd fmla="*/ 9734 w 15843" name="TX476"/>
                <a:gd fmla="*/ 14794 h 15939" name="TY476"/>
                <a:gd fmla="*/ 9807 w 15843" name="TX477"/>
                <a:gd fmla="*/ 14843 h 15939" name="TY477"/>
                <a:gd fmla="*/ 9928 w 15843" name="TX478"/>
                <a:gd fmla="*/ 14916 h 15939" name="TY478"/>
                <a:gd fmla="*/ 9612 w 15843" name="TX479"/>
                <a:gd fmla="*/ 14989 h 15939" name="TY479"/>
                <a:gd fmla="*/ 9588 w 15843" name="TX480"/>
                <a:gd fmla="*/ 14940 h 15939" name="TY480"/>
                <a:gd fmla="*/ 9539 w 15843" name="TX481"/>
                <a:gd fmla="*/ 14916 h 15939" name="TY481"/>
                <a:gd fmla="*/ 9417 w 15843" name="TX482"/>
                <a:gd fmla="*/ 14867 h 15939" name="TY482"/>
                <a:gd fmla="*/ 9223 w 15843" name="TX483"/>
                <a:gd fmla="*/ 14843 h 15939" name="TY483"/>
                <a:gd fmla="*/ 9150 w 15843" name="TX484"/>
                <a:gd fmla="*/ 14843 h 15939" name="TY484"/>
                <a:gd fmla="*/ 9052 w 15843" name="TX485"/>
                <a:gd fmla="*/ 14867 h 15939" name="TY485"/>
                <a:gd fmla="*/ 9004 w 15843" name="TX486"/>
                <a:gd fmla="*/ 14916 h 15939" name="TY486"/>
                <a:gd fmla="*/ 8979 w 15843" name="TX487"/>
                <a:gd fmla="*/ 14965 h 15939" name="TY487"/>
                <a:gd fmla="*/ 8979 w 15843" name="TX488"/>
                <a:gd fmla="*/ 15013 h 15939" name="TY488"/>
                <a:gd fmla="*/ 9004 w 15843" name="TX489"/>
                <a:gd fmla="*/ 15062 h 15939" name="TY489"/>
                <a:gd fmla="*/ 9004 w 15843" name="TX490"/>
                <a:gd fmla="*/ 15086 h 15939" name="TY490"/>
                <a:gd fmla="*/ 8663 w 15843" name="TX491"/>
                <a:gd fmla="*/ 15135 h 15939" name="TY491"/>
                <a:gd fmla="*/ 8298 w 15843" name="TX492"/>
                <a:gd fmla="*/ 15159 h 15939" name="TY492"/>
                <a:gd fmla="*/ 7227 w 15843" name="TX493"/>
                <a:gd fmla="*/ 15159 h 15939" name="TY493"/>
                <a:gd fmla="*/ 6862 w 15843" name="TX494"/>
                <a:gd fmla="*/ 15111 h 15939" name="TY494"/>
                <a:gd fmla="*/ 6497 w 15843" name="TX495"/>
                <a:gd fmla="*/ 15062 h 15939" name="TY495"/>
                <a:gd fmla="*/ 6157 w 15843" name="TX496"/>
                <a:gd fmla="*/ 14989 h 15939" name="TY496"/>
                <a:gd fmla="*/ 5816 w 15843" name="TX497"/>
                <a:gd fmla="*/ 14916 h 15939" name="TY497"/>
                <a:gd fmla="*/ 5451 w 15843" name="TX498"/>
                <a:gd fmla="*/ 14819 h 15939" name="TY498"/>
                <a:gd fmla="*/ 5135 w 15843" name="TX499"/>
                <a:gd fmla="*/ 14697 h 15939" name="TY499"/>
                <a:gd fmla="*/ 4794 w 15843" name="TX500"/>
                <a:gd fmla="*/ 14575 h 15939" name="TY500"/>
                <a:gd fmla="*/ 4478 w 15843" name="TX501"/>
                <a:gd fmla="*/ 14405 h 15939" name="TY501"/>
                <a:gd fmla="*/ 4162 w 15843" name="TX502"/>
                <a:gd fmla="*/ 14259 h 15939" name="TY502"/>
                <a:gd fmla="*/ 3845 w 15843" name="TX503"/>
                <a:gd fmla="*/ 14064 h 15939" name="TY503"/>
                <a:gd fmla="*/ 3553 w 15843" name="TX504"/>
                <a:gd fmla="*/ 13870 h 15939" name="TY504"/>
                <a:gd fmla="*/ 3286 w 15843" name="TX505"/>
                <a:gd fmla="*/ 13675 h 15939" name="TY505"/>
                <a:gd fmla="*/ 3018 w 15843" name="TX506"/>
                <a:gd fmla="*/ 13456 h 15939" name="TY506"/>
                <a:gd fmla="*/ 2775 w 15843" name="TX507"/>
                <a:gd fmla="*/ 13237 h 15939" name="TY507"/>
                <a:gd fmla="*/ 2531 w 15843" name="TX508"/>
                <a:gd fmla="*/ 12994 h 15939" name="TY508"/>
                <a:gd fmla="*/ 2312 w 15843" name="TX509"/>
                <a:gd fmla="*/ 12775 h 15939" name="TY509"/>
                <a:gd fmla="*/ 2118 w 15843" name="TX510"/>
                <a:gd fmla="*/ 12507 h 15939" name="TY510"/>
                <a:gd fmla="*/ 1899 w 15843" name="TX511"/>
                <a:gd fmla="*/ 12239 h 15939" name="TY511"/>
                <a:gd fmla="*/ 1728 w 15843" name="TX512"/>
                <a:gd fmla="*/ 11972 h 15939" name="TY512"/>
                <a:gd fmla="*/ 1558 w 15843" name="TX513"/>
                <a:gd fmla="*/ 11704 h 15939" name="TY513"/>
                <a:gd fmla="*/ 1412 w 15843" name="TX514"/>
                <a:gd fmla="*/ 11412 h 15939" name="TY514"/>
                <a:gd fmla="*/ 1266 w 15843" name="TX515"/>
                <a:gd fmla="*/ 11120 h 15939" name="TY515"/>
                <a:gd fmla="*/ 1144 w 15843" name="TX516"/>
                <a:gd fmla="*/ 10828 h 15939" name="TY516"/>
                <a:gd fmla="*/ 1047 w 15843" name="TX517"/>
                <a:gd fmla="*/ 10512 h 15939" name="TY517"/>
                <a:gd fmla="*/ 950 w 15843" name="TX518"/>
                <a:gd fmla="*/ 10195 h 15939" name="TY518"/>
                <a:gd fmla="*/ 877 w 15843" name="TX519"/>
                <a:gd fmla="*/ 9879 h 15939" name="TY519"/>
                <a:gd fmla="*/ 828 w 15843" name="TX520"/>
                <a:gd fmla="*/ 9538 h 15939" name="TY520"/>
                <a:gd fmla="*/ 779 w 15843" name="TX521"/>
                <a:gd fmla="*/ 9003 h 15939" name="TY521"/>
                <a:gd fmla="*/ 755 w 15843" name="TX522"/>
                <a:gd fmla="*/ 8468 h 15939" name="TY522"/>
                <a:gd fmla="*/ 755 w 15843" name="TX523"/>
                <a:gd fmla="*/ 7933 h 15939" name="TY523"/>
                <a:gd fmla="*/ 779 w 15843" name="TX524"/>
                <a:gd fmla="*/ 7397 h 15939" name="TY524"/>
                <a:gd fmla="*/ 852 w 15843" name="TX525"/>
                <a:gd fmla="*/ 6862 h 15939" name="TY525"/>
                <a:gd fmla="*/ 950 w 15843" name="TX526"/>
                <a:gd fmla="*/ 6351 h 15939" name="TY526"/>
                <a:gd fmla="*/ 1096 w 15843" name="TX527"/>
                <a:gd fmla="*/ 5840 h 15939" name="TY527"/>
                <a:gd fmla="*/ 1266 w 15843" name="TX528"/>
                <a:gd fmla="*/ 5353 h 15939" name="TY528"/>
                <a:gd fmla="*/ 1388 w 15843" name="TX529"/>
                <a:gd fmla="*/ 5061 h 15939" name="TY529"/>
                <a:gd fmla="*/ 1558 w 15843" name="TX530"/>
                <a:gd fmla="*/ 4745 h 15939" name="TY530"/>
                <a:gd fmla="*/ 1753 w 15843" name="TX531"/>
                <a:gd fmla="*/ 4404 h 15939" name="TY531"/>
                <a:gd fmla="*/ 1996 w 15843" name="TX532"/>
                <a:gd fmla="*/ 4064 h 15939" name="TY532"/>
                <a:gd fmla="*/ 2264 w 15843" name="TX533"/>
                <a:gd fmla="*/ 3699 h 15939" name="TY533"/>
                <a:gd fmla="*/ 2556 w 15843" name="TX534"/>
                <a:gd fmla="*/ 3334 h 15939" name="TY534"/>
                <a:gd fmla="*/ 2896 w 15843" name="TX535"/>
                <a:gd fmla="*/ 2944 h 15939" name="TY535"/>
                <a:gd fmla="*/ 3261 w 15843" name="TX536"/>
                <a:gd fmla="*/ 2604 h 15939" name="TY536"/>
                <a:gd fmla="*/ 3651 w 15843" name="TX537"/>
                <a:gd fmla="*/ 2263 h 15939" name="TY537"/>
                <a:gd fmla="*/ 4089 w 15843" name="TX538"/>
                <a:gd fmla="*/ 1922 h 15939" name="TY538"/>
                <a:gd fmla="*/ 4527 w 15843" name="TX539"/>
                <a:gd fmla="*/ 1630 h 15939" name="TY539"/>
                <a:gd fmla="*/ 5013 w 15843" name="TX540"/>
                <a:gd fmla="*/ 1363 h 15939" name="TY540"/>
                <a:gd fmla="*/ 5524 w 15843" name="TX541"/>
                <a:gd fmla="*/ 1144 h 15939" name="TY541"/>
                <a:gd fmla="*/ 6035 w 15843" name="TX542"/>
                <a:gd fmla="*/ 974 h 15939" name="TY542"/>
                <a:gd fmla="*/ 6327 w 15843" name="TX543"/>
                <a:gd fmla="*/ 925 h 15939" name="TY543"/>
                <a:gd fmla="*/ 6595 w 15843" name="TX544"/>
                <a:gd fmla="*/ 876 h 15939" name="TY544"/>
                <a:gd fmla="*/ 6887 w 15843" name="TX545"/>
                <a:gd fmla="*/ 828 h 15939" name="TY545"/>
                <a:gd fmla="*/ 7179 w 15843" name="TX546"/>
                <a:gd fmla="*/ 803 h 15939" name="TY546"/>
                <a:gd fmla="*/ 7544 w 15843" name="TX547"/>
                <a:gd fmla="*/ 779 h 15939" name="TY547"/>
                <a:gd fmla="*/ 7933 w 15843" name="TX548"/>
                <a:gd fmla="*/ 730 h 15939" name="TY548"/>
                <a:gd fmla="*/ 8322 w 15843" name="TX549"/>
                <a:gd fmla="*/ 682 h 15939" name="TY549"/>
                <a:gd fmla="*/ 8152 w 15843" name="TX551"/>
                <a:gd fmla="*/ 0 h 15939" name="TY551"/>
                <a:gd fmla="*/ 7763 w 15843" name="TX552"/>
                <a:gd fmla="*/ 25 h 15939" name="TY552"/>
                <a:gd fmla="*/ 7373 w 15843" name="TX553"/>
                <a:gd fmla="*/ 73 h 15939" name="TY553"/>
                <a:gd fmla="*/ 7081 w 15843" name="TX554"/>
                <a:gd fmla="*/ 49 h 15939" name="TY554"/>
                <a:gd fmla="*/ 6789 w 15843" name="TX555"/>
                <a:gd fmla="*/ 49 h 15939" name="TY555"/>
                <a:gd fmla="*/ 6473 w 15843" name="TX556"/>
                <a:gd fmla="*/ 73 h 15939" name="TY556"/>
                <a:gd fmla="*/ 6157 w 15843" name="TX557"/>
                <a:gd fmla="*/ 146 h 15939" name="TY557"/>
                <a:gd fmla="*/ 5841 w 15843" name="TX558"/>
                <a:gd fmla="*/ 219 h 15939" name="TY558"/>
                <a:gd fmla="*/ 5549 w 15843" name="TX559"/>
                <a:gd fmla="*/ 317 h 15939" name="TY559"/>
                <a:gd fmla="*/ 5232 w 15843" name="TX560"/>
                <a:gd fmla="*/ 438 h 15939" name="TY560"/>
                <a:gd fmla="*/ 4916 w 15843" name="TX561"/>
                <a:gd fmla="*/ 560 h 15939" name="TY561"/>
                <a:gd fmla="*/ 4332 w 15843" name="TX562"/>
                <a:gd fmla="*/ 876 h 15939" name="TY562"/>
                <a:gd fmla="*/ 3748 w 15843" name="TX563"/>
                <a:gd fmla="*/ 1217 h 15939" name="TY563"/>
                <a:gd fmla="*/ 3237 w 15843" name="TX564"/>
                <a:gd fmla="*/ 1606 h 15939" name="TY564"/>
                <a:gd fmla="*/ 2775 w 15843" name="TX565"/>
                <a:gd fmla="*/ 1995 h 15939" name="TY565"/>
                <a:gd fmla="*/ 2507 w 15843" name="TX566"/>
                <a:gd fmla="*/ 2239 h 15939" name="TY566"/>
                <a:gd fmla="*/ 2264 w 15843" name="TX567"/>
                <a:gd fmla="*/ 2482 h 15939" name="TY567"/>
                <a:gd fmla="*/ 2045 w 15843" name="TX568"/>
                <a:gd fmla="*/ 2725 h 15939" name="TY568"/>
                <a:gd fmla="*/ 1826 w 15843" name="TX569"/>
                <a:gd fmla="*/ 2993 h 15939" name="TY569"/>
                <a:gd fmla="*/ 1631 w 15843" name="TX570"/>
                <a:gd fmla="*/ 3261 h 15939" name="TY570"/>
                <a:gd fmla="*/ 1461 w 15843" name="TX571"/>
                <a:gd fmla="*/ 3528 h 15939" name="TY571"/>
                <a:gd fmla="*/ 1120 w 15843" name="TX572"/>
                <a:gd fmla="*/ 4088 h 15939" name="TY572"/>
                <a:gd fmla="*/ 852 w 15843" name="TX573"/>
                <a:gd fmla="*/ 4696 h 15939" name="TY573"/>
                <a:gd fmla="*/ 609 w 15843" name="TX574"/>
                <a:gd fmla="*/ 5305 h 15939" name="TY574"/>
                <a:gd fmla="*/ 414 w 15843" name="TX575"/>
                <a:gd fmla="*/ 5962 h 15939" name="TY575"/>
                <a:gd fmla="*/ 220 w 15843" name="TX576"/>
                <a:gd fmla="*/ 6643 h 15939" name="TY576"/>
                <a:gd fmla="*/ 122 w 15843" name="TX577"/>
                <a:gd fmla="*/ 7008 h 15939" name="TY577"/>
                <a:gd fmla="*/ 74 w 15843" name="TX578"/>
                <a:gd fmla="*/ 7373 h 15939" name="TY578"/>
                <a:gd fmla="*/ 25 w 15843" name="TX579"/>
                <a:gd fmla="*/ 7738 h 15939" name="TY579"/>
                <a:gd fmla="*/ 1 w 15843" name="TX580"/>
                <a:gd fmla="*/ 8103 h 15939" name="TY580"/>
                <a:gd fmla="*/ 1 w 15843" name="TX581"/>
                <a:gd fmla="*/ 8468 h 15939" name="TY581"/>
                <a:gd fmla="*/ 25 w 15843" name="TX582"/>
                <a:gd fmla="*/ 8809 h 15939" name="TY582"/>
                <a:gd fmla="*/ 49 w 15843" name="TX583"/>
                <a:gd fmla="*/ 9174 h 15939" name="TY583"/>
                <a:gd fmla="*/ 98 w 15843" name="TX584"/>
                <a:gd fmla="*/ 9514 h 15939" name="TY584"/>
                <a:gd fmla="*/ 195 w 15843" name="TX585"/>
                <a:gd fmla="*/ 9879 h 15939" name="TY585"/>
                <a:gd fmla="*/ 268 w 15843" name="TX586"/>
                <a:gd fmla="*/ 10220 h 15939" name="TY586"/>
                <a:gd fmla="*/ 390 w 15843" name="TX587"/>
                <a:gd fmla="*/ 10560 h 15939" name="TY587"/>
                <a:gd fmla="*/ 512 w 15843" name="TX588"/>
                <a:gd fmla="*/ 10901 h 15939" name="TY588"/>
                <a:gd fmla="*/ 658 w 15843" name="TX589"/>
                <a:gd fmla="*/ 11242 h 15939" name="TY589"/>
                <a:gd fmla="*/ 804 w 15843" name="TX590"/>
                <a:gd fmla="*/ 11582 h 15939" name="TY590"/>
                <a:gd fmla="*/ 1169 w 15843" name="TX591"/>
                <a:gd fmla="*/ 12264 h 15939" name="TY591"/>
                <a:gd fmla="*/ 1388 w 15843" name="TX592"/>
                <a:gd fmla="*/ 12629 h 15939" name="TY592"/>
                <a:gd fmla="*/ 1631 w 15843" name="TX593"/>
                <a:gd fmla="*/ 12994 h 15939" name="TY593"/>
                <a:gd fmla="*/ 1899 w 15843" name="TX594"/>
                <a:gd fmla="*/ 13334 h 15939" name="TY594"/>
                <a:gd fmla="*/ 2166 w 15843" name="TX595"/>
                <a:gd fmla="*/ 13651 h 15939" name="TY595"/>
                <a:gd fmla="*/ 2434 w 15843" name="TX596"/>
                <a:gd fmla="*/ 13943 h 15939" name="TY596"/>
                <a:gd fmla="*/ 2750 w 15843" name="TX597"/>
                <a:gd fmla="*/ 14235 h 15939" name="TY597"/>
                <a:gd fmla="*/ 3042 w 15843" name="TX598"/>
                <a:gd fmla="*/ 14502 h 15939" name="TY598"/>
                <a:gd fmla="*/ 3383 w 15843" name="TX599"/>
                <a:gd fmla="*/ 14746 h 15939" name="TY599"/>
                <a:gd fmla="*/ 3699 w 15843" name="TX600"/>
                <a:gd fmla="*/ 14965 h 15939" name="TY600"/>
                <a:gd fmla="*/ 4064 w 15843" name="TX601"/>
                <a:gd fmla="*/ 15159 h 15939" name="TY601"/>
                <a:gd fmla="*/ 4429 w 15843" name="TX602"/>
                <a:gd fmla="*/ 15354 h 15939" name="TY602"/>
                <a:gd fmla="*/ 4794 w 15843" name="TX603"/>
                <a:gd fmla="*/ 15500 h 15939" name="TY603"/>
                <a:gd fmla="*/ 5184 w 15843" name="TX604"/>
                <a:gd fmla="*/ 15622 h 15939" name="TY604"/>
                <a:gd fmla="*/ 5597 w 15843" name="TX605"/>
                <a:gd fmla="*/ 15743 h 15939" name="TY605"/>
                <a:gd fmla="*/ 6011 w 15843" name="TX606"/>
                <a:gd fmla="*/ 15816 h 15939" name="TY606"/>
                <a:gd fmla="*/ 6424 w 15843" name="TX607"/>
                <a:gd fmla="*/ 15889 h 15939" name="TY607"/>
                <a:gd fmla="*/ 6862 w 15843" name="TX608"/>
                <a:gd fmla="*/ 15914 h 15939" name="TY608"/>
                <a:gd fmla="*/ 7300 w 15843" name="TX609"/>
                <a:gd fmla="*/ 15938 h 15939" name="TY609"/>
                <a:gd fmla="*/ 7738 w 15843" name="TX610"/>
                <a:gd fmla="*/ 15938 h 15939" name="TY610"/>
                <a:gd fmla="*/ 8152 w 15843" name="TX611"/>
                <a:gd fmla="*/ 15914 h 15939" name="TY611"/>
                <a:gd fmla="*/ 8590 w 15843" name="TX612"/>
                <a:gd fmla="*/ 15889 h 15939" name="TY612"/>
                <a:gd fmla="*/ 9004 w 15843" name="TX613"/>
                <a:gd fmla="*/ 15841 h 15939" name="TY613"/>
                <a:gd fmla="*/ 9442 w 15843" name="TX614"/>
                <a:gd fmla="*/ 15768 h 15939" name="TY614"/>
                <a:gd fmla="*/ 9855 w 15843" name="TX615"/>
                <a:gd fmla="*/ 15670 h 15939" name="TY615"/>
                <a:gd fmla="*/ 10245 w 15843" name="TX616"/>
                <a:gd fmla="*/ 15573 h 15939" name="TY616"/>
                <a:gd fmla="*/ 10658 w 15843" name="TX617"/>
                <a:gd fmla="*/ 15451 h 15939" name="TY617"/>
                <a:gd fmla="*/ 11048 w 15843" name="TX618"/>
                <a:gd fmla="*/ 15305 h 15939" name="TY618"/>
                <a:gd fmla="*/ 11461 w 15843" name="TX619"/>
                <a:gd fmla="*/ 15135 h 15939" name="TY619"/>
                <a:gd fmla="*/ 11826 w 15843" name="TX620"/>
                <a:gd fmla="*/ 14940 h 15939" name="TY620"/>
                <a:gd fmla="*/ 12216 w 15843" name="TX621"/>
                <a:gd fmla="*/ 14721 h 15939" name="TY621"/>
                <a:gd fmla="*/ 12581 w 15843" name="TX622"/>
                <a:gd fmla="*/ 14478 h 15939" name="TY622"/>
                <a:gd fmla="*/ 12921 w 15843" name="TX623"/>
                <a:gd fmla="*/ 14235 h 15939" name="TY623"/>
                <a:gd fmla="*/ 13286 w 15843" name="TX624"/>
                <a:gd fmla="*/ 13943 h 15939" name="TY624"/>
                <a:gd fmla="*/ 13603 w 15843" name="TX625"/>
                <a:gd fmla="*/ 13651 h 15939" name="TY625"/>
                <a:gd fmla="*/ 13895 w 15843" name="TX626"/>
                <a:gd fmla="*/ 13334 h 15939" name="TY626"/>
                <a:gd fmla="*/ 14187 w 15843" name="TX627"/>
                <a:gd fmla="*/ 13018 h 15939" name="TY627"/>
                <a:gd fmla="*/ 14454 w 15843" name="TX628"/>
                <a:gd fmla="*/ 12702 h 15939" name="TY628"/>
                <a:gd fmla="*/ 14697 w 15843" name="TX629"/>
                <a:gd fmla="*/ 12361 h 15939" name="TY629"/>
                <a:gd fmla="*/ 14916 w 15843" name="TX630"/>
                <a:gd fmla="*/ 11996 h 15939" name="TY630"/>
                <a:gd fmla="*/ 15111 w 15843" name="TX631"/>
                <a:gd fmla="*/ 11631 h 15939" name="TY631"/>
                <a:gd fmla="*/ 15135 w 15843" name="TX632"/>
                <a:gd fmla="*/ 11631 h 15939" name="TY632"/>
                <a:gd fmla="*/ 15160 w 15843" name="TX633"/>
                <a:gd fmla="*/ 11582 h 15939" name="TY633"/>
                <a:gd fmla="*/ 15160 w 15843" name="TX634"/>
                <a:gd fmla="*/ 11534 h 15939" name="TY634"/>
                <a:gd fmla="*/ 15330 w 15843" name="TX635"/>
                <a:gd fmla="*/ 11096 h 15939" name="TY635"/>
                <a:gd fmla="*/ 15500 w 15843" name="TX636"/>
                <a:gd fmla="*/ 10658 h 15939" name="TY636"/>
                <a:gd fmla="*/ 15622 w 15843" name="TX637"/>
                <a:gd fmla="*/ 10195 h 15939" name="TY637"/>
                <a:gd fmla="*/ 15719 w 15843" name="TX638"/>
                <a:gd fmla="*/ 9733 h 15939" name="TY638"/>
                <a:gd fmla="*/ 15744 w 15843" name="TX639"/>
                <a:gd fmla="*/ 9709 h 15939" name="TY639"/>
                <a:gd fmla="*/ 15768 w 15843" name="TX640"/>
                <a:gd fmla="*/ 9684 h 15939" name="TY640"/>
                <a:gd fmla="*/ 15792 w 15843" name="TX641"/>
                <a:gd fmla="*/ 9636 h 15939" name="TY641"/>
                <a:gd fmla="*/ 15768 w 15843" name="TX642"/>
                <a:gd fmla="*/ 9611 h 15939" name="TY642"/>
                <a:gd fmla="*/ 15744 w 15843" name="TX643"/>
                <a:gd fmla="*/ 9563 h 15939" name="TY643"/>
                <a:gd fmla="*/ 15792 w 15843" name="TX644"/>
                <a:gd fmla="*/ 9174 h 15939" name="TY644"/>
                <a:gd fmla="*/ 15841 w 15843" name="TX645"/>
                <a:gd fmla="*/ 8760 h 15939" name="TY645"/>
                <a:gd fmla="*/ 15841 w 15843" name="TX646"/>
                <a:gd fmla="*/ 8371 h 15939" name="TY646"/>
                <a:gd fmla="*/ 15817 w 15843" name="TX647"/>
                <a:gd fmla="*/ 7957 h 15939" name="TY647"/>
                <a:gd fmla="*/ 15744 w 15843" name="TX648"/>
                <a:gd fmla="*/ 7105 h 15939" name="TY648"/>
                <a:gd fmla="*/ 15671 w 15843" name="TX649"/>
                <a:gd fmla="*/ 6667 h 15939" name="TY649"/>
                <a:gd fmla="*/ 15598 w 15843" name="TX650"/>
                <a:gd fmla="*/ 6254 h 15939" name="TY650"/>
                <a:gd fmla="*/ 15525 w 15843" name="TX651"/>
                <a:gd fmla="*/ 5840 h 15939" name="TY651"/>
                <a:gd fmla="*/ 15403 w 15843" name="TX652"/>
                <a:gd fmla="*/ 5426 h 15939" name="TY652"/>
                <a:gd fmla="*/ 15281 w 15843" name="TX653"/>
                <a:gd fmla="*/ 5013 h 15939" name="TY653"/>
                <a:gd fmla="*/ 15160 w 15843" name="TX654"/>
                <a:gd fmla="*/ 4623 h 15939" name="TY654"/>
                <a:gd fmla="*/ 14989 w 15843" name="TX655"/>
                <a:gd fmla="*/ 4234 h 15939" name="TY655"/>
                <a:gd fmla="*/ 14819 w 15843" name="TX656"/>
                <a:gd fmla="*/ 3845 h 15939" name="TY656"/>
                <a:gd fmla="*/ 14624 w 15843" name="TX657"/>
                <a:gd fmla="*/ 3480 h 15939" name="TY657"/>
                <a:gd fmla="*/ 14405 w 15843" name="TX658"/>
                <a:gd fmla="*/ 3115 h 15939" name="TY658"/>
                <a:gd fmla="*/ 14162 w 15843" name="TX659"/>
                <a:gd fmla="*/ 2774 h 15939" name="TY659"/>
                <a:gd fmla="*/ 13895 w 15843" name="TX660"/>
                <a:gd fmla="*/ 2458 h 15939" name="TY660"/>
                <a:gd fmla="*/ 13603 w 15843" name="TX661"/>
                <a:gd fmla="*/ 2141 h 15939" name="TY661"/>
                <a:gd fmla="*/ 13286 w 15843" name="TX662"/>
                <a:gd fmla="*/ 1849 h 15939" name="TY662"/>
                <a:gd fmla="*/ 12970 w 15843" name="TX663"/>
                <a:gd fmla="*/ 1582 h 15939" name="TY663"/>
                <a:gd fmla="*/ 12654 w 15843" name="TX664"/>
                <a:gd fmla="*/ 1363 h 15939" name="TY664"/>
                <a:gd fmla="*/ 12313 w 15843" name="TX665"/>
                <a:gd fmla="*/ 1144 h 15939" name="TY665"/>
                <a:gd fmla="*/ 11948 w 15843" name="TX666"/>
                <a:gd fmla="*/ 949 h 15939" name="TY666"/>
                <a:gd fmla="*/ 11607 w 15843" name="TX667"/>
                <a:gd fmla="*/ 779 h 15939" name="TY667"/>
                <a:gd fmla="*/ 11218 w 15843" name="TX668"/>
                <a:gd fmla="*/ 609 h 15939" name="TY668"/>
                <a:gd fmla="*/ 10853 w 15843" name="TX669"/>
                <a:gd fmla="*/ 487 h 15939" name="TY669"/>
                <a:gd fmla="*/ 10464 w 15843" name="TX670"/>
                <a:gd fmla="*/ 365 h 15939" name="TY670"/>
                <a:gd fmla="*/ 10099 w 15843" name="TX671"/>
                <a:gd fmla="*/ 268 h 15939" name="TY671"/>
                <a:gd fmla="*/ 9709 w 15843" name="TX672"/>
                <a:gd fmla="*/ 171 h 15939" name="TY672"/>
                <a:gd fmla="*/ 9320 w 15843" name="TX673"/>
                <a:gd fmla="*/ 98 h 15939" name="TY673"/>
                <a:gd fmla="*/ 8931 w 15843" name="TX674"/>
                <a:gd fmla="*/ 49 h 15939" name="TY674"/>
                <a:gd fmla="*/ 8541 w 15843" name="TX675"/>
                <a:gd fmla="*/ 25 h 15939" name="TY675"/>
                <a:gd fmla="*/ 8152 w 15843" name="TX676"/>
                <a:gd fmla="*/ 0 h 15939" name="TY67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2" y="TY282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2" y="TY332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0" y="TY340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  <a:cxn ang="0">
                  <a:pos x="TX606" y="TY606"/>
                </a:cxn>
                <a:cxn ang="0">
                  <a:pos x="TX607" y="TY607"/>
                </a:cxn>
                <a:cxn ang="0">
                  <a:pos x="TX608" y="TY608"/>
                </a:cxn>
                <a:cxn ang="0">
                  <a:pos x="TX609" y="TY609"/>
                </a:cxn>
                <a:cxn ang="0">
                  <a:pos x="TX610" y="TY610"/>
                </a:cxn>
                <a:cxn ang="0">
                  <a:pos x="TX611" y="TY611"/>
                </a:cxn>
                <a:cxn ang="0">
                  <a:pos x="TX612" y="TY612"/>
                </a:cxn>
                <a:cxn ang="0">
                  <a:pos x="TX613" y="TY613"/>
                </a:cxn>
                <a:cxn ang="0">
                  <a:pos x="TX614" y="TY614"/>
                </a:cxn>
                <a:cxn ang="0">
                  <a:pos x="TX615" y="TY615"/>
                </a:cxn>
                <a:cxn ang="0">
                  <a:pos x="TX616" y="TY616"/>
                </a:cxn>
                <a:cxn ang="0">
                  <a:pos x="TX617" y="TY617"/>
                </a:cxn>
                <a:cxn ang="0">
                  <a:pos x="TX618" y="TY618"/>
                </a:cxn>
                <a:cxn ang="0">
                  <a:pos x="TX619" y="TY619"/>
                </a:cxn>
                <a:cxn ang="0">
                  <a:pos x="TX620" y="TY620"/>
                </a:cxn>
                <a:cxn ang="0">
                  <a:pos x="TX621" y="TY621"/>
                </a:cxn>
                <a:cxn ang="0">
                  <a:pos x="TX622" y="TY622"/>
                </a:cxn>
                <a:cxn ang="0">
                  <a:pos x="TX623" y="TY623"/>
                </a:cxn>
                <a:cxn ang="0">
                  <a:pos x="TX624" y="TY624"/>
                </a:cxn>
                <a:cxn ang="0">
                  <a:pos x="TX625" y="TY625"/>
                </a:cxn>
                <a:cxn ang="0">
                  <a:pos x="TX626" y="TY626"/>
                </a:cxn>
                <a:cxn ang="0">
                  <a:pos x="TX627" y="TY627"/>
                </a:cxn>
                <a:cxn ang="0">
                  <a:pos x="TX628" y="TY628"/>
                </a:cxn>
                <a:cxn ang="0">
                  <a:pos x="TX629" y="TY629"/>
                </a:cxn>
                <a:cxn ang="0">
                  <a:pos x="TX630" y="TY630"/>
                </a:cxn>
                <a:cxn ang="0">
                  <a:pos x="TX631" y="TY631"/>
                </a:cxn>
                <a:cxn ang="0">
                  <a:pos x="TX632" y="TY632"/>
                </a:cxn>
                <a:cxn ang="0">
                  <a:pos x="TX633" y="TY633"/>
                </a:cxn>
                <a:cxn ang="0">
                  <a:pos x="TX634" y="TY634"/>
                </a:cxn>
                <a:cxn ang="0">
                  <a:pos x="TX635" y="TY635"/>
                </a:cxn>
                <a:cxn ang="0">
                  <a:pos x="TX636" y="TY636"/>
                </a:cxn>
                <a:cxn ang="0">
                  <a:pos x="TX637" y="TY637"/>
                </a:cxn>
                <a:cxn ang="0">
                  <a:pos x="TX638" y="TY638"/>
                </a:cxn>
                <a:cxn ang="0">
                  <a:pos x="TX639" y="TY639"/>
                </a:cxn>
                <a:cxn ang="0">
                  <a:pos x="TX640" y="TY640"/>
                </a:cxn>
                <a:cxn ang="0">
                  <a:pos x="TX641" y="TY641"/>
                </a:cxn>
                <a:cxn ang="0">
                  <a:pos x="TX642" y="TY642"/>
                </a:cxn>
                <a:cxn ang="0">
                  <a:pos x="TX643" y="TY643"/>
                </a:cxn>
                <a:cxn ang="0">
                  <a:pos x="TX644" y="TY644"/>
                </a:cxn>
                <a:cxn ang="0">
                  <a:pos x="TX645" y="TY645"/>
                </a:cxn>
                <a:cxn ang="0">
                  <a:pos x="TX646" y="TY646"/>
                </a:cxn>
                <a:cxn ang="0">
                  <a:pos x="TX647" y="TY647"/>
                </a:cxn>
                <a:cxn ang="0">
                  <a:pos x="TX648" y="TY648"/>
                </a:cxn>
                <a:cxn ang="0">
                  <a:pos x="TX649" y="TY649"/>
                </a:cxn>
                <a:cxn ang="0">
                  <a:pos x="TX650" y="TY650"/>
                </a:cxn>
                <a:cxn ang="0">
                  <a:pos x="TX651" y="TY651"/>
                </a:cxn>
                <a:cxn ang="0">
                  <a:pos x="TX652" y="TY652"/>
                </a:cxn>
                <a:cxn ang="0">
                  <a:pos x="TX653" y="TY653"/>
                </a:cxn>
                <a:cxn ang="0">
                  <a:pos x="TX654" y="TY654"/>
                </a:cxn>
                <a:cxn ang="0">
                  <a:pos x="TX655" y="TY655"/>
                </a:cxn>
                <a:cxn ang="0">
                  <a:pos x="TX656" y="TY656"/>
                </a:cxn>
                <a:cxn ang="0">
                  <a:pos x="TX657" y="TY657"/>
                </a:cxn>
                <a:cxn ang="0">
                  <a:pos x="TX658" y="TY658"/>
                </a:cxn>
                <a:cxn ang="0">
                  <a:pos x="TX659" y="TY659"/>
                </a:cxn>
                <a:cxn ang="0">
                  <a:pos x="TX660" y="TY660"/>
                </a:cxn>
                <a:cxn ang="0">
                  <a:pos x="TX661" y="TY661"/>
                </a:cxn>
                <a:cxn ang="0">
                  <a:pos x="TX662" y="TY662"/>
                </a:cxn>
                <a:cxn ang="0">
                  <a:pos x="TX663" y="TY663"/>
                </a:cxn>
                <a:cxn ang="0">
                  <a:pos x="TX664" y="TY664"/>
                </a:cxn>
                <a:cxn ang="0">
                  <a:pos x="TX665" y="TY665"/>
                </a:cxn>
                <a:cxn ang="0">
                  <a:pos x="TX666" y="TY666"/>
                </a:cxn>
                <a:cxn ang="0">
                  <a:pos x="TX667" y="TY667"/>
                </a:cxn>
                <a:cxn ang="0">
                  <a:pos x="TX668" y="TY668"/>
                </a:cxn>
                <a:cxn ang="0">
                  <a:pos x="TX669" y="TY669"/>
                </a:cxn>
                <a:cxn ang="0">
                  <a:pos x="TX670" y="TY670"/>
                </a:cxn>
                <a:cxn ang="0">
                  <a:pos x="TX671" y="TY671"/>
                </a:cxn>
                <a:cxn ang="0">
                  <a:pos x="TX672" y="TY672"/>
                </a:cxn>
                <a:cxn ang="0">
                  <a:pos x="TX673" y="TY673"/>
                </a:cxn>
                <a:cxn ang="0">
                  <a:pos x="TX674" y="TY674"/>
                </a:cxn>
                <a:cxn ang="0">
                  <a:pos x="TX675" y="TY675"/>
                </a:cxn>
                <a:cxn ang="0">
                  <a:pos x="TX676" y="TY676"/>
                </a:cxn>
              </a:cxnLst>
              <a:rect l="l" t="t" r="r" b="b"/>
              <a:pathLst>
                <a:path w="15843" h="15939">
                  <a:moveTo>
                    <a:pt x="4794" y="7470"/>
                  </a:moveTo>
                  <a:lnTo>
                    <a:pt x="4867" y="7495"/>
                  </a:lnTo>
                  <a:lnTo>
                    <a:pt x="4940" y="7543"/>
                  </a:lnTo>
                  <a:lnTo>
                    <a:pt x="4989" y="7616"/>
                  </a:lnTo>
                  <a:lnTo>
                    <a:pt x="5013" y="7714"/>
                  </a:lnTo>
                  <a:lnTo>
                    <a:pt x="5013" y="7787"/>
                  </a:lnTo>
                  <a:lnTo>
                    <a:pt x="4989" y="7908"/>
                  </a:lnTo>
                  <a:lnTo>
                    <a:pt x="4916" y="7981"/>
                  </a:lnTo>
                  <a:lnTo>
                    <a:pt x="4843" y="8054"/>
                  </a:lnTo>
                  <a:lnTo>
                    <a:pt x="4721" y="8079"/>
                  </a:lnTo>
                  <a:lnTo>
                    <a:pt x="4600" y="8054"/>
                  </a:lnTo>
                  <a:lnTo>
                    <a:pt x="4527" y="7981"/>
                  </a:lnTo>
                  <a:lnTo>
                    <a:pt x="4454" y="7908"/>
                  </a:lnTo>
                  <a:lnTo>
                    <a:pt x="4429" y="7787"/>
                  </a:lnTo>
                  <a:lnTo>
                    <a:pt x="4454" y="7665"/>
                  </a:lnTo>
                  <a:lnTo>
                    <a:pt x="4527" y="7543"/>
                  </a:lnTo>
                  <a:lnTo>
                    <a:pt x="4600" y="7495"/>
                  </a:lnTo>
                  <a:lnTo>
                    <a:pt x="4697" y="7470"/>
                  </a:lnTo>
                  <a:close/>
                  <a:moveTo>
                    <a:pt x="11169" y="7470"/>
                  </a:moveTo>
                  <a:lnTo>
                    <a:pt x="11242" y="7495"/>
                  </a:lnTo>
                  <a:lnTo>
                    <a:pt x="11315" y="7543"/>
                  </a:lnTo>
                  <a:lnTo>
                    <a:pt x="11364" y="7616"/>
                  </a:lnTo>
                  <a:lnTo>
                    <a:pt x="11388" y="7714"/>
                  </a:lnTo>
                  <a:lnTo>
                    <a:pt x="11388" y="7787"/>
                  </a:lnTo>
                  <a:lnTo>
                    <a:pt x="11364" y="7908"/>
                  </a:lnTo>
                  <a:lnTo>
                    <a:pt x="11291" y="7981"/>
                  </a:lnTo>
                  <a:lnTo>
                    <a:pt x="11218" y="8054"/>
                  </a:lnTo>
                  <a:lnTo>
                    <a:pt x="11096" y="8079"/>
                  </a:lnTo>
                  <a:lnTo>
                    <a:pt x="10975" y="8054"/>
                  </a:lnTo>
                  <a:lnTo>
                    <a:pt x="10902" y="7981"/>
                  </a:lnTo>
                  <a:lnTo>
                    <a:pt x="10829" y="7908"/>
                  </a:lnTo>
                  <a:lnTo>
                    <a:pt x="10804" y="7787"/>
                  </a:lnTo>
                  <a:lnTo>
                    <a:pt x="10829" y="7665"/>
                  </a:lnTo>
                  <a:lnTo>
                    <a:pt x="10902" y="7543"/>
                  </a:lnTo>
                  <a:lnTo>
                    <a:pt x="10975" y="7495"/>
                  </a:lnTo>
                  <a:lnTo>
                    <a:pt x="11072" y="7470"/>
                  </a:lnTo>
                  <a:close/>
                  <a:moveTo>
                    <a:pt x="4770" y="7081"/>
                  </a:moveTo>
                  <a:lnTo>
                    <a:pt x="4600" y="7105"/>
                  </a:lnTo>
                  <a:lnTo>
                    <a:pt x="4429" y="7178"/>
                  </a:lnTo>
                  <a:lnTo>
                    <a:pt x="4308" y="7300"/>
                  </a:lnTo>
                  <a:lnTo>
                    <a:pt x="4186" y="7446"/>
                  </a:lnTo>
                  <a:lnTo>
                    <a:pt x="4113" y="7568"/>
                  </a:lnTo>
                  <a:lnTo>
                    <a:pt x="4064" y="7714"/>
                  </a:lnTo>
                  <a:lnTo>
                    <a:pt x="4016" y="7835"/>
                  </a:lnTo>
                  <a:lnTo>
                    <a:pt x="4016" y="7981"/>
                  </a:lnTo>
                  <a:lnTo>
                    <a:pt x="3967" y="8225"/>
                  </a:lnTo>
                  <a:lnTo>
                    <a:pt x="3967" y="8395"/>
                  </a:lnTo>
                  <a:lnTo>
                    <a:pt x="4016" y="8565"/>
                  </a:lnTo>
                  <a:lnTo>
                    <a:pt x="4064" y="8711"/>
                  </a:lnTo>
                  <a:lnTo>
                    <a:pt x="4162" y="8833"/>
                  </a:lnTo>
                  <a:lnTo>
                    <a:pt x="4259" y="8955"/>
                  </a:lnTo>
                  <a:lnTo>
                    <a:pt x="4381" y="9028"/>
                  </a:lnTo>
                  <a:lnTo>
                    <a:pt x="4527" y="9101"/>
                  </a:lnTo>
                  <a:lnTo>
                    <a:pt x="4697" y="9149"/>
                  </a:lnTo>
                  <a:lnTo>
                    <a:pt x="4892" y="9174"/>
                  </a:lnTo>
                  <a:lnTo>
                    <a:pt x="5062" y="9149"/>
                  </a:lnTo>
                  <a:lnTo>
                    <a:pt x="5232" y="9101"/>
                  </a:lnTo>
                  <a:lnTo>
                    <a:pt x="5378" y="9028"/>
                  </a:lnTo>
                  <a:lnTo>
                    <a:pt x="5500" y="8930"/>
                  </a:lnTo>
                  <a:lnTo>
                    <a:pt x="5622" y="8809"/>
                  </a:lnTo>
                  <a:lnTo>
                    <a:pt x="5719" y="8663"/>
                  </a:lnTo>
                  <a:lnTo>
                    <a:pt x="5792" y="8517"/>
                  </a:lnTo>
                  <a:lnTo>
                    <a:pt x="5841" y="8346"/>
                  </a:lnTo>
                  <a:lnTo>
                    <a:pt x="5865" y="8176"/>
                  </a:lnTo>
                  <a:lnTo>
                    <a:pt x="5841" y="8006"/>
                  </a:lnTo>
                  <a:lnTo>
                    <a:pt x="5816" y="7835"/>
                  </a:lnTo>
                  <a:lnTo>
                    <a:pt x="5768" y="7689"/>
                  </a:lnTo>
                  <a:lnTo>
                    <a:pt x="5695" y="7519"/>
                  </a:lnTo>
                  <a:lnTo>
                    <a:pt x="5573" y="7397"/>
                  </a:lnTo>
                  <a:lnTo>
                    <a:pt x="5427" y="7251"/>
                  </a:lnTo>
                  <a:lnTo>
                    <a:pt x="5281" y="7154"/>
                  </a:lnTo>
                  <a:lnTo>
                    <a:pt x="5111" y="7105"/>
                  </a:lnTo>
                  <a:lnTo>
                    <a:pt x="4940" y="7081"/>
                  </a:lnTo>
                  <a:close/>
                  <a:moveTo>
                    <a:pt x="11145" y="7081"/>
                  </a:moveTo>
                  <a:lnTo>
                    <a:pt x="10975" y="7105"/>
                  </a:lnTo>
                  <a:lnTo>
                    <a:pt x="10804" y="7178"/>
                  </a:lnTo>
                  <a:lnTo>
                    <a:pt x="10683" y="7300"/>
                  </a:lnTo>
                  <a:lnTo>
                    <a:pt x="10561" y="7446"/>
                  </a:lnTo>
                  <a:lnTo>
                    <a:pt x="10488" y="7568"/>
                  </a:lnTo>
                  <a:lnTo>
                    <a:pt x="10439" y="7714"/>
                  </a:lnTo>
                  <a:lnTo>
                    <a:pt x="10391" y="7835"/>
                  </a:lnTo>
                  <a:lnTo>
                    <a:pt x="10391" y="7981"/>
                  </a:lnTo>
                  <a:lnTo>
                    <a:pt x="10342" y="8225"/>
                  </a:lnTo>
                  <a:lnTo>
                    <a:pt x="10342" y="8395"/>
                  </a:lnTo>
                  <a:lnTo>
                    <a:pt x="10391" y="8565"/>
                  </a:lnTo>
                  <a:lnTo>
                    <a:pt x="10439" y="8711"/>
                  </a:lnTo>
                  <a:lnTo>
                    <a:pt x="10537" y="8833"/>
                  </a:lnTo>
                  <a:lnTo>
                    <a:pt x="10634" y="8955"/>
                  </a:lnTo>
                  <a:lnTo>
                    <a:pt x="10756" y="9028"/>
                  </a:lnTo>
                  <a:lnTo>
                    <a:pt x="10902" y="9101"/>
                  </a:lnTo>
                  <a:lnTo>
                    <a:pt x="11072" y="9149"/>
                  </a:lnTo>
                  <a:lnTo>
                    <a:pt x="11267" y="9174"/>
                  </a:lnTo>
                  <a:lnTo>
                    <a:pt x="11437" y="9149"/>
                  </a:lnTo>
                  <a:lnTo>
                    <a:pt x="11607" y="9101"/>
                  </a:lnTo>
                  <a:lnTo>
                    <a:pt x="11753" y="9028"/>
                  </a:lnTo>
                  <a:lnTo>
                    <a:pt x="11875" y="8930"/>
                  </a:lnTo>
                  <a:lnTo>
                    <a:pt x="11997" y="8809"/>
                  </a:lnTo>
                  <a:lnTo>
                    <a:pt x="12094" y="8663"/>
                  </a:lnTo>
                  <a:lnTo>
                    <a:pt x="12167" y="8517"/>
                  </a:lnTo>
                  <a:lnTo>
                    <a:pt x="12216" y="8346"/>
                  </a:lnTo>
                  <a:lnTo>
                    <a:pt x="12240" y="8176"/>
                  </a:lnTo>
                  <a:lnTo>
                    <a:pt x="12216" y="8006"/>
                  </a:lnTo>
                  <a:lnTo>
                    <a:pt x="12191" y="7835"/>
                  </a:lnTo>
                  <a:lnTo>
                    <a:pt x="12143" y="7689"/>
                  </a:lnTo>
                  <a:lnTo>
                    <a:pt x="12070" y="7519"/>
                  </a:lnTo>
                  <a:lnTo>
                    <a:pt x="11948" y="7397"/>
                  </a:lnTo>
                  <a:lnTo>
                    <a:pt x="11802" y="7251"/>
                  </a:lnTo>
                  <a:lnTo>
                    <a:pt x="11656" y="7154"/>
                  </a:lnTo>
                  <a:lnTo>
                    <a:pt x="11486" y="7105"/>
                  </a:lnTo>
                  <a:lnTo>
                    <a:pt x="11315" y="7081"/>
                  </a:lnTo>
                  <a:close/>
                  <a:moveTo>
                    <a:pt x="11972" y="10925"/>
                  </a:moveTo>
                  <a:lnTo>
                    <a:pt x="11875" y="10974"/>
                  </a:lnTo>
                  <a:lnTo>
                    <a:pt x="11778" y="11047"/>
                  </a:lnTo>
                  <a:lnTo>
                    <a:pt x="11607" y="11290"/>
                  </a:lnTo>
                  <a:lnTo>
                    <a:pt x="11413" y="11485"/>
                  </a:lnTo>
                  <a:lnTo>
                    <a:pt x="11194" y="11680"/>
                  </a:lnTo>
                  <a:lnTo>
                    <a:pt x="10950" y="11850"/>
                  </a:lnTo>
                  <a:lnTo>
                    <a:pt x="10707" y="11996"/>
                  </a:lnTo>
                  <a:lnTo>
                    <a:pt x="10439" y="12118"/>
                  </a:lnTo>
                  <a:lnTo>
                    <a:pt x="10172" y="12215"/>
                  </a:lnTo>
                  <a:lnTo>
                    <a:pt x="9880" y="12312"/>
                  </a:lnTo>
                  <a:lnTo>
                    <a:pt x="9588" y="12385"/>
                  </a:lnTo>
                  <a:lnTo>
                    <a:pt x="9296" y="12434"/>
                  </a:lnTo>
                  <a:lnTo>
                    <a:pt x="8712" y="12507"/>
                  </a:lnTo>
                  <a:lnTo>
                    <a:pt x="8128" y="12531"/>
                  </a:lnTo>
                  <a:lnTo>
                    <a:pt x="7568" y="12507"/>
                  </a:lnTo>
                  <a:lnTo>
                    <a:pt x="7325" y="12483"/>
                  </a:lnTo>
                  <a:lnTo>
                    <a:pt x="7106" y="12434"/>
                  </a:lnTo>
                  <a:lnTo>
                    <a:pt x="6668" y="12312"/>
                  </a:lnTo>
                  <a:lnTo>
                    <a:pt x="6230" y="12166"/>
                  </a:lnTo>
                  <a:lnTo>
                    <a:pt x="5816" y="11996"/>
                  </a:lnTo>
                  <a:lnTo>
                    <a:pt x="5427" y="11826"/>
                  </a:lnTo>
                  <a:lnTo>
                    <a:pt x="5013" y="11631"/>
                  </a:lnTo>
                  <a:lnTo>
                    <a:pt x="4794" y="11509"/>
                  </a:lnTo>
                  <a:lnTo>
                    <a:pt x="4600" y="11388"/>
                  </a:lnTo>
                  <a:lnTo>
                    <a:pt x="4454" y="11242"/>
                  </a:lnTo>
                  <a:lnTo>
                    <a:pt x="4308" y="11096"/>
                  </a:lnTo>
                  <a:lnTo>
                    <a:pt x="4259" y="11047"/>
                  </a:lnTo>
                  <a:lnTo>
                    <a:pt x="4210" y="11023"/>
                  </a:lnTo>
                  <a:lnTo>
                    <a:pt x="4089" y="11023"/>
                  </a:lnTo>
                  <a:lnTo>
                    <a:pt x="4040" y="11071"/>
                  </a:lnTo>
                  <a:lnTo>
                    <a:pt x="3991" y="11096"/>
                  </a:lnTo>
                  <a:lnTo>
                    <a:pt x="3991" y="11169"/>
                  </a:lnTo>
                  <a:lnTo>
                    <a:pt x="3991" y="11242"/>
                  </a:lnTo>
                  <a:lnTo>
                    <a:pt x="4016" y="11339"/>
                  </a:lnTo>
                  <a:lnTo>
                    <a:pt x="4064" y="11436"/>
                  </a:lnTo>
                  <a:lnTo>
                    <a:pt x="4210" y="11631"/>
                  </a:lnTo>
                  <a:lnTo>
                    <a:pt x="4381" y="11801"/>
                  </a:lnTo>
                  <a:lnTo>
                    <a:pt x="4575" y="11947"/>
                  </a:lnTo>
                  <a:lnTo>
                    <a:pt x="4794" y="12069"/>
                  </a:lnTo>
                  <a:lnTo>
                    <a:pt x="5038" y="12191"/>
                  </a:lnTo>
                  <a:lnTo>
                    <a:pt x="5451" y="12385"/>
                  </a:lnTo>
                  <a:lnTo>
                    <a:pt x="5938" y="12604"/>
                  </a:lnTo>
                  <a:lnTo>
                    <a:pt x="6424" y="12799"/>
                  </a:lnTo>
                  <a:lnTo>
                    <a:pt x="6935" y="12945"/>
                  </a:lnTo>
                  <a:lnTo>
                    <a:pt x="7446" y="13042"/>
                  </a:lnTo>
                  <a:lnTo>
                    <a:pt x="7763" y="13067"/>
                  </a:lnTo>
                  <a:lnTo>
                    <a:pt x="8079" y="13091"/>
                  </a:lnTo>
                  <a:lnTo>
                    <a:pt x="8420" y="13091"/>
                  </a:lnTo>
                  <a:lnTo>
                    <a:pt x="8760" y="13067"/>
                  </a:lnTo>
                  <a:lnTo>
                    <a:pt x="9101" y="13042"/>
                  </a:lnTo>
                  <a:lnTo>
                    <a:pt x="9442" y="12969"/>
                  </a:lnTo>
                  <a:lnTo>
                    <a:pt x="9758" y="12896"/>
                  </a:lnTo>
                  <a:lnTo>
                    <a:pt x="10099" y="12799"/>
                  </a:lnTo>
                  <a:lnTo>
                    <a:pt x="10415" y="12702"/>
                  </a:lnTo>
                  <a:lnTo>
                    <a:pt x="10731" y="12556"/>
                  </a:lnTo>
                  <a:lnTo>
                    <a:pt x="11023" y="12410"/>
                  </a:lnTo>
                  <a:lnTo>
                    <a:pt x="11315" y="12239"/>
                  </a:lnTo>
                  <a:lnTo>
                    <a:pt x="11583" y="12045"/>
                  </a:lnTo>
                  <a:lnTo>
                    <a:pt x="11826" y="11826"/>
                  </a:lnTo>
                  <a:lnTo>
                    <a:pt x="12045" y="11582"/>
                  </a:lnTo>
                  <a:lnTo>
                    <a:pt x="12264" y="11339"/>
                  </a:lnTo>
                  <a:lnTo>
                    <a:pt x="12313" y="11217"/>
                  </a:lnTo>
                  <a:lnTo>
                    <a:pt x="12289" y="11120"/>
                  </a:lnTo>
                  <a:lnTo>
                    <a:pt x="12240" y="11047"/>
                  </a:lnTo>
                  <a:lnTo>
                    <a:pt x="12167" y="10974"/>
                  </a:lnTo>
                  <a:lnTo>
                    <a:pt x="12070" y="10950"/>
                  </a:lnTo>
                  <a:lnTo>
                    <a:pt x="11972" y="10925"/>
                  </a:lnTo>
                  <a:close/>
                  <a:moveTo>
                    <a:pt x="8493" y="682"/>
                  </a:moveTo>
                  <a:lnTo>
                    <a:pt x="8663" y="706"/>
                  </a:lnTo>
                  <a:lnTo>
                    <a:pt x="9101" y="755"/>
                  </a:lnTo>
                  <a:lnTo>
                    <a:pt x="9539" y="803"/>
                  </a:lnTo>
                  <a:lnTo>
                    <a:pt x="10001" y="901"/>
                  </a:lnTo>
                  <a:lnTo>
                    <a:pt x="10439" y="1022"/>
                  </a:lnTo>
                  <a:lnTo>
                    <a:pt x="10780" y="1120"/>
                  </a:lnTo>
                  <a:lnTo>
                    <a:pt x="11121" y="1241"/>
                  </a:lnTo>
                  <a:lnTo>
                    <a:pt x="11437" y="1411"/>
                  </a:lnTo>
                  <a:lnTo>
                    <a:pt x="11753" y="1557"/>
                  </a:lnTo>
                  <a:lnTo>
                    <a:pt x="11753" y="1582"/>
                  </a:lnTo>
                  <a:lnTo>
                    <a:pt x="11729" y="1655"/>
                  </a:lnTo>
                  <a:lnTo>
                    <a:pt x="11729" y="1752"/>
                  </a:lnTo>
                  <a:lnTo>
                    <a:pt x="11753" y="1801"/>
                  </a:lnTo>
                  <a:lnTo>
                    <a:pt x="11826" y="1825"/>
                  </a:lnTo>
                  <a:lnTo>
                    <a:pt x="11899" y="1825"/>
                  </a:lnTo>
                  <a:lnTo>
                    <a:pt x="11948" y="1776"/>
                  </a:lnTo>
                  <a:lnTo>
                    <a:pt x="11972" y="1752"/>
                  </a:lnTo>
                  <a:lnTo>
                    <a:pt x="11997" y="1752"/>
                  </a:lnTo>
                  <a:lnTo>
                    <a:pt x="11997" y="1728"/>
                  </a:lnTo>
                  <a:lnTo>
                    <a:pt x="12021" y="1728"/>
                  </a:lnTo>
                  <a:lnTo>
                    <a:pt x="12143" y="1801"/>
                  </a:lnTo>
                  <a:lnTo>
                    <a:pt x="12094" y="1874"/>
                  </a:lnTo>
                  <a:lnTo>
                    <a:pt x="12094" y="1947"/>
                  </a:lnTo>
                  <a:lnTo>
                    <a:pt x="12094" y="1995"/>
                  </a:lnTo>
                  <a:lnTo>
                    <a:pt x="12143" y="2020"/>
                  </a:lnTo>
                  <a:lnTo>
                    <a:pt x="12167" y="2044"/>
                  </a:lnTo>
                  <a:lnTo>
                    <a:pt x="12216" y="2020"/>
                  </a:lnTo>
                  <a:lnTo>
                    <a:pt x="12240" y="1995"/>
                  </a:lnTo>
                  <a:lnTo>
                    <a:pt x="12313" y="1922"/>
                  </a:lnTo>
                  <a:lnTo>
                    <a:pt x="12337" y="1922"/>
                  </a:lnTo>
                  <a:lnTo>
                    <a:pt x="12532" y="2068"/>
                  </a:lnTo>
                  <a:lnTo>
                    <a:pt x="12483" y="2190"/>
                  </a:lnTo>
                  <a:lnTo>
                    <a:pt x="12483" y="2239"/>
                  </a:lnTo>
                  <a:lnTo>
                    <a:pt x="12508" y="2336"/>
                  </a:lnTo>
                  <a:lnTo>
                    <a:pt x="12532" y="2385"/>
                  </a:lnTo>
                  <a:lnTo>
                    <a:pt x="12556" y="2409"/>
                  </a:lnTo>
                  <a:lnTo>
                    <a:pt x="12581" y="2409"/>
                  </a:lnTo>
                  <a:lnTo>
                    <a:pt x="12629" y="2385"/>
                  </a:lnTo>
                  <a:lnTo>
                    <a:pt x="12678" y="2360"/>
                  </a:lnTo>
                  <a:lnTo>
                    <a:pt x="12751" y="2287"/>
                  </a:lnTo>
                  <a:lnTo>
                    <a:pt x="12775" y="2239"/>
                  </a:lnTo>
                  <a:lnTo>
                    <a:pt x="12970" y="2409"/>
                  </a:lnTo>
                  <a:lnTo>
                    <a:pt x="12873" y="2531"/>
                  </a:lnTo>
                  <a:lnTo>
                    <a:pt x="12848" y="2604"/>
                  </a:lnTo>
                  <a:lnTo>
                    <a:pt x="12824" y="2677"/>
                  </a:lnTo>
                  <a:lnTo>
                    <a:pt x="12824" y="2725"/>
                  </a:lnTo>
                  <a:lnTo>
                    <a:pt x="12873" y="2750"/>
                  </a:lnTo>
                  <a:lnTo>
                    <a:pt x="12921" y="2774"/>
                  </a:lnTo>
                  <a:lnTo>
                    <a:pt x="12946" y="2774"/>
                  </a:lnTo>
                  <a:lnTo>
                    <a:pt x="13067" y="2701"/>
                  </a:lnTo>
                  <a:lnTo>
                    <a:pt x="13189" y="2604"/>
                  </a:lnTo>
                  <a:lnTo>
                    <a:pt x="13311" y="2725"/>
                  </a:lnTo>
                  <a:lnTo>
                    <a:pt x="13384" y="2823"/>
                  </a:lnTo>
                  <a:lnTo>
                    <a:pt x="13262" y="3017"/>
                  </a:lnTo>
                  <a:lnTo>
                    <a:pt x="13213" y="3066"/>
                  </a:lnTo>
                  <a:lnTo>
                    <a:pt x="13189" y="3163"/>
                  </a:lnTo>
                  <a:lnTo>
                    <a:pt x="13165" y="3236"/>
                  </a:lnTo>
                  <a:lnTo>
                    <a:pt x="13189" y="3285"/>
                  </a:lnTo>
                  <a:lnTo>
                    <a:pt x="13238" y="3309"/>
                  </a:lnTo>
                  <a:lnTo>
                    <a:pt x="13335" y="3285"/>
                  </a:lnTo>
                  <a:lnTo>
                    <a:pt x="13408" y="3236"/>
                  </a:lnTo>
                  <a:lnTo>
                    <a:pt x="13554" y="3115"/>
                  </a:lnTo>
                  <a:lnTo>
                    <a:pt x="13578" y="3042"/>
                  </a:lnTo>
                  <a:lnTo>
                    <a:pt x="13773" y="3309"/>
                  </a:lnTo>
                  <a:lnTo>
                    <a:pt x="13676" y="3407"/>
                  </a:lnTo>
                  <a:lnTo>
                    <a:pt x="13554" y="3504"/>
                  </a:lnTo>
                  <a:lnTo>
                    <a:pt x="13505" y="3577"/>
                  </a:lnTo>
                  <a:lnTo>
                    <a:pt x="13481" y="3650"/>
                  </a:lnTo>
                  <a:lnTo>
                    <a:pt x="13481" y="3699"/>
                  </a:lnTo>
                  <a:lnTo>
                    <a:pt x="13505" y="3723"/>
                  </a:lnTo>
                  <a:lnTo>
                    <a:pt x="13603" y="3747"/>
                  </a:lnTo>
                  <a:lnTo>
                    <a:pt x="13700" y="3723"/>
                  </a:lnTo>
                  <a:lnTo>
                    <a:pt x="13773" y="3674"/>
                  </a:lnTo>
                  <a:lnTo>
                    <a:pt x="13870" y="3626"/>
                  </a:lnTo>
                  <a:lnTo>
                    <a:pt x="13968" y="3577"/>
                  </a:lnTo>
                  <a:lnTo>
                    <a:pt x="14162" y="3918"/>
                  </a:lnTo>
                  <a:lnTo>
                    <a:pt x="14065" y="3991"/>
                  </a:lnTo>
                  <a:lnTo>
                    <a:pt x="13870" y="4161"/>
                  </a:lnTo>
                  <a:lnTo>
                    <a:pt x="13773" y="4234"/>
                  </a:lnTo>
                  <a:lnTo>
                    <a:pt x="13700" y="4331"/>
                  </a:lnTo>
                  <a:lnTo>
                    <a:pt x="13700" y="4356"/>
                  </a:lnTo>
                  <a:lnTo>
                    <a:pt x="13724" y="4380"/>
                  </a:lnTo>
                  <a:lnTo>
                    <a:pt x="13846" y="4380"/>
                  </a:lnTo>
                  <a:lnTo>
                    <a:pt x="13943" y="4356"/>
                  </a:lnTo>
                  <a:lnTo>
                    <a:pt x="14065" y="4307"/>
                  </a:lnTo>
                  <a:lnTo>
                    <a:pt x="14162" y="4234"/>
                  </a:lnTo>
                  <a:lnTo>
                    <a:pt x="14284" y="4161"/>
                  </a:lnTo>
                  <a:lnTo>
                    <a:pt x="14503" y="4696"/>
                  </a:lnTo>
                  <a:lnTo>
                    <a:pt x="14332" y="4769"/>
                  </a:lnTo>
                  <a:lnTo>
                    <a:pt x="14211" y="4842"/>
                  </a:lnTo>
                  <a:lnTo>
                    <a:pt x="14065" y="4940"/>
                  </a:lnTo>
                  <a:lnTo>
                    <a:pt x="13968" y="5061"/>
                  </a:lnTo>
                  <a:lnTo>
                    <a:pt x="13919" y="5134"/>
                  </a:lnTo>
                  <a:lnTo>
                    <a:pt x="13895" y="5207"/>
                  </a:lnTo>
                  <a:lnTo>
                    <a:pt x="13895" y="5256"/>
                  </a:lnTo>
                  <a:lnTo>
                    <a:pt x="13919" y="5280"/>
                  </a:lnTo>
                  <a:lnTo>
                    <a:pt x="13968" y="5305"/>
                  </a:lnTo>
                  <a:lnTo>
                    <a:pt x="14016" y="5305"/>
                  </a:lnTo>
                  <a:lnTo>
                    <a:pt x="14114" y="5256"/>
                  </a:lnTo>
                  <a:lnTo>
                    <a:pt x="14235" y="5183"/>
                  </a:lnTo>
                  <a:lnTo>
                    <a:pt x="14551" y="5037"/>
                  </a:lnTo>
                  <a:lnTo>
                    <a:pt x="14600" y="5013"/>
                  </a:lnTo>
                  <a:lnTo>
                    <a:pt x="14770" y="5524"/>
                  </a:lnTo>
                  <a:lnTo>
                    <a:pt x="14430" y="5670"/>
                  </a:lnTo>
                  <a:lnTo>
                    <a:pt x="14162" y="5791"/>
                  </a:lnTo>
                  <a:lnTo>
                    <a:pt x="13919" y="5937"/>
                  </a:lnTo>
                  <a:lnTo>
                    <a:pt x="13919" y="5986"/>
                  </a:lnTo>
                  <a:lnTo>
                    <a:pt x="13943" y="6010"/>
                  </a:lnTo>
                  <a:lnTo>
                    <a:pt x="14089" y="6035"/>
                  </a:lnTo>
                  <a:lnTo>
                    <a:pt x="14235" y="6059"/>
                  </a:lnTo>
                  <a:lnTo>
                    <a:pt x="14381" y="6035"/>
                  </a:lnTo>
                  <a:lnTo>
                    <a:pt x="14527" y="6010"/>
                  </a:lnTo>
                  <a:lnTo>
                    <a:pt x="14843" y="5889"/>
                  </a:lnTo>
                  <a:lnTo>
                    <a:pt x="14965" y="6424"/>
                  </a:lnTo>
                  <a:lnTo>
                    <a:pt x="14795" y="6497"/>
                  </a:lnTo>
                  <a:lnTo>
                    <a:pt x="14405" y="6619"/>
                  </a:lnTo>
                  <a:lnTo>
                    <a:pt x="14041" y="6740"/>
                  </a:lnTo>
                  <a:lnTo>
                    <a:pt x="13992" y="6789"/>
                  </a:lnTo>
                  <a:lnTo>
                    <a:pt x="13992" y="6813"/>
                  </a:lnTo>
                  <a:lnTo>
                    <a:pt x="13992" y="6862"/>
                  </a:lnTo>
                  <a:lnTo>
                    <a:pt x="14041" y="6886"/>
                  </a:lnTo>
                  <a:lnTo>
                    <a:pt x="14235" y="6886"/>
                  </a:lnTo>
                  <a:lnTo>
                    <a:pt x="14430" y="6862"/>
                  </a:lnTo>
                  <a:lnTo>
                    <a:pt x="14795" y="6813"/>
                  </a:lnTo>
                  <a:lnTo>
                    <a:pt x="15038" y="6740"/>
                  </a:lnTo>
                  <a:lnTo>
                    <a:pt x="15111" y="7178"/>
                  </a:lnTo>
                  <a:lnTo>
                    <a:pt x="14843" y="7227"/>
                  </a:lnTo>
                  <a:lnTo>
                    <a:pt x="14430" y="7349"/>
                  </a:lnTo>
                  <a:lnTo>
                    <a:pt x="14235" y="7422"/>
                  </a:lnTo>
                  <a:lnTo>
                    <a:pt x="14065" y="7543"/>
                  </a:lnTo>
                  <a:lnTo>
                    <a:pt x="14041" y="7592"/>
                  </a:lnTo>
                  <a:lnTo>
                    <a:pt x="14041" y="7665"/>
                  </a:lnTo>
                  <a:lnTo>
                    <a:pt x="14089" y="7714"/>
                  </a:lnTo>
                  <a:lnTo>
                    <a:pt x="14138" y="7738"/>
                  </a:lnTo>
                  <a:lnTo>
                    <a:pt x="14357" y="7714"/>
                  </a:lnTo>
                  <a:lnTo>
                    <a:pt x="14551" y="7665"/>
                  </a:lnTo>
                  <a:lnTo>
                    <a:pt x="14941" y="7568"/>
                  </a:lnTo>
                  <a:lnTo>
                    <a:pt x="15135" y="7519"/>
                  </a:lnTo>
                  <a:lnTo>
                    <a:pt x="15184" y="7981"/>
                  </a:lnTo>
                  <a:lnTo>
                    <a:pt x="14868" y="8030"/>
                  </a:lnTo>
                  <a:lnTo>
                    <a:pt x="14624" y="8054"/>
                  </a:lnTo>
                  <a:lnTo>
                    <a:pt x="14381" y="8079"/>
                  </a:lnTo>
                  <a:lnTo>
                    <a:pt x="14235" y="8103"/>
                  </a:lnTo>
                  <a:lnTo>
                    <a:pt x="14138" y="8152"/>
                  </a:lnTo>
                  <a:lnTo>
                    <a:pt x="14016" y="8200"/>
                  </a:lnTo>
                  <a:lnTo>
                    <a:pt x="13943" y="8298"/>
                  </a:lnTo>
                  <a:lnTo>
                    <a:pt x="13919" y="8322"/>
                  </a:lnTo>
                  <a:lnTo>
                    <a:pt x="13919" y="8346"/>
                  </a:lnTo>
                  <a:lnTo>
                    <a:pt x="13943" y="8395"/>
                  </a:lnTo>
                  <a:lnTo>
                    <a:pt x="13968" y="8395"/>
                  </a:lnTo>
                  <a:lnTo>
                    <a:pt x="14089" y="8419"/>
                  </a:lnTo>
                  <a:lnTo>
                    <a:pt x="14211" y="8444"/>
                  </a:lnTo>
                  <a:lnTo>
                    <a:pt x="14478" y="8444"/>
                  </a:lnTo>
                  <a:lnTo>
                    <a:pt x="14989" y="8395"/>
                  </a:lnTo>
                  <a:lnTo>
                    <a:pt x="15208" y="8395"/>
                  </a:lnTo>
                  <a:lnTo>
                    <a:pt x="15208" y="8857"/>
                  </a:lnTo>
                  <a:lnTo>
                    <a:pt x="14722" y="8882"/>
                  </a:lnTo>
                  <a:lnTo>
                    <a:pt x="14503" y="8882"/>
                  </a:lnTo>
                  <a:lnTo>
                    <a:pt x="14284" y="8906"/>
                  </a:lnTo>
                  <a:lnTo>
                    <a:pt x="14065" y="8955"/>
                  </a:lnTo>
                  <a:lnTo>
                    <a:pt x="13968" y="8979"/>
                  </a:lnTo>
                  <a:lnTo>
                    <a:pt x="13870" y="9028"/>
                  </a:lnTo>
                  <a:lnTo>
                    <a:pt x="13870" y="9052"/>
                  </a:lnTo>
                  <a:lnTo>
                    <a:pt x="13870" y="9076"/>
                  </a:lnTo>
                  <a:lnTo>
                    <a:pt x="13968" y="9125"/>
                  </a:lnTo>
                  <a:lnTo>
                    <a:pt x="14065" y="9174"/>
                  </a:lnTo>
                  <a:lnTo>
                    <a:pt x="14284" y="9222"/>
                  </a:lnTo>
                  <a:lnTo>
                    <a:pt x="14722" y="9222"/>
                  </a:lnTo>
                  <a:lnTo>
                    <a:pt x="14941" y="9247"/>
                  </a:lnTo>
                  <a:lnTo>
                    <a:pt x="15184" y="9247"/>
                  </a:lnTo>
                  <a:lnTo>
                    <a:pt x="15160" y="9465"/>
                  </a:lnTo>
                  <a:lnTo>
                    <a:pt x="14965" y="9514"/>
                  </a:lnTo>
                  <a:lnTo>
                    <a:pt x="14722" y="9563"/>
                  </a:lnTo>
                  <a:lnTo>
                    <a:pt x="14503" y="9660"/>
                  </a:lnTo>
                  <a:lnTo>
                    <a:pt x="14260" y="9757"/>
                  </a:lnTo>
                  <a:lnTo>
                    <a:pt x="14041" y="9879"/>
                  </a:lnTo>
                  <a:lnTo>
                    <a:pt x="14016" y="9903"/>
                  </a:lnTo>
                  <a:lnTo>
                    <a:pt x="14016" y="9952"/>
                  </a:lnTo>
                  <a:lnTo>
                    <a:pt x="14041" y="9976"/>
                  </a:lnTo>
                  <a:lnTo>
                    <a:pt x="14089" y="9976"/>
                  </a:lnTo>
                  <a:lnTo>
                    <a:pt x="14308" y="10001"/>
                  </a:lnTo>
                  <a:lnTo>
                    <a:pt x="14527" y="9976"/>
                  </a:lnTo>
                  <a:lnTo>
                    <a:pt x="14965" y="9903"/>
                  </a:lnTo>
                  <a:lnTo>
                    <a:pt x="15087" y="9879"/>
                  </a:lnTo>
                  <a:lnTo>
                    <a:pt x="14989" y="10390"/>
                  </a:lnTo>
                  <a:lnTo>
                    <a:pt x="14527" y="10463"/>
                  </a:lnTo>
                  <a:lnTo>
                    <a:pt x="14357" y="10487"/>
                  </a:lnTo>
                  <a:lnTo>
                    <a:pt x="14162" y="10512"/>
                  </a:lnTo>
                  <a:lnTo>
                    <a:pt x="13992" y="10560"/>
                  </a:lnTo>
                  <a:lnTo>
                    <a:pt x="13919" y="10609"/>
                  </a:lnTo>
                  <a:lnTo>
                    <a:pt x="13870" y="10682"/>
                  </a:lnTo>
                  <a:lnTo>
                    <a:pt x="13846" y="10731"/>
                  </a:lnTo>
                  <a:lnTo>
                    <a:pt x="13846" y="10804"/>
                  </a:lnTo>
                  <a:lnTo>
                    <a:pt x="13870" y="10852"/>
                  </a:lnTo>
                  <a:lnTo>
                    <a:pt x="13919" y="10901"/>
                  </a:lnTo>
                  <a:lnTo>
                    <a:pt x="13992" y="10925"/>
                  </a:lnTo>
                  <a:lnTo>
                    <a:pt x="14065" y="10950"/>
                  </a:lnTo>
                  <a:lnTo>
                    <a:pt x="14235" y="10950"/>
                  </a:lnTo>
                  <a:lnTo>
                    <a:pt x="14600" y="10901"/>
                  </a:lnTo>
                  <a:lnTo>
                    <a:pt x="14819" y="10877"/>
                  </a:lnTo>
                  <a:lnTo>
                    <a:pt x="14819" y="10877"/>
                  </a:lnTo>
                  <a:lnTo>
                    <a:pt x="14624" y="11339"/>
                  </a:lnTo>
                  <a:lnTo>
                    <a:pt x="14478" y="11339"/>
                  </a:lnTo>
                  <a:lnTo>
                    <a:pt x="14308" y="11315"/>
                  </a:lnTo>
                  <a:lnTo>
                    <a:pt x="14114" y="11339"/>
                  </a:lnTo>
                  <a:lnTo>
                    <a:pt x="13919" y="11363"/>
                  </a:lnTo>
                  <a:lnTo>
                    <a:pt x="13749" y="11436"/>
                  </a:lnTo>
                  <a:lnTo>
                    <a:pt x="13724" y="11461"/>
                  </a:lnTo>
                  <a:lnTo>
                    <a:pt x="13749" y="11485"/>
                  </a:lnTo>
                  <a:lnTo>
                    <a:pt x="13919" y="11558"/>
                  </a:lnTo>
                  <a:lnTo>
                    <a:pt x="14089" y="11607"/>
                  </a:lnTo>
                  <a:lnTo>
                    <a:pt x="14430" y="11655"/>
                  </a:lnTo>
                  <a:lnTo>
                    <a:pt x="14454" y="11655"/>
                  </a:lnTo>
                  <a:lnTo>
                    <a:pt x="14211" y="12069"/>
                  </a:lnTo>
                  <a:lnTo>
                    <a:pt x="13968" y="12069"/>
                  </a:lnTo>
                  <a:lnTo>
                    <a:pt x="13724" y="12093"/>
                  </a:lnTo>
                  <a:lnTo>
                    <a:pt x="13603" y="12069"/>
                  </a:lnTo>
                  <a:lnTo>
                    <a:pt x="13481" y="12045"/>
                  </a:lnTo>
                  <a:lnTo>
                    <a:pt x="13335" y="12020"/>
                  </a:lnTo>
                  <a:lnTo>
                    <a:pt x="13213" y="12020"/>
                  </a:lnTo>
                  <a:lnTo>
                    <a:pt x="13189" y="12045"/>
                  </a:lnTo>
                  <a:lnTo>
                    <a:pt x="13189" y="12069"/>
                  </a:lnTo>
                  <a:lnTo>
                    <a:pt x="13189" y="12166"/>
                  </a:lnTo>
                  <a:lnTo>
                    <a:pt x="13238" y="12239"/>
                  </a:lnTo>
                  <a:lnTo>
                    <a:pt x="13311" y="12312"/>
                  </a:lnTo>
                  <a:lnTo>
                    <a:pt x="13408" y="12361"/>
                  </a:lnTo>
                  <a:lnTo>
                    <a:pt x="13530" y="12385"/>
                  </a:lnTo>
                  <a:lnTo>
                    <a:pt x="13651" y="12410"/>
                  </a:lnTo>
                  <a:lnTo>
                    <a:pt x="13943" y="12434"/>
                  </a:lnTo>
                  <a:lnTo>
                    <a:pt x="13603" y="12823"/>
                  </a:lnTo>
                  <a:lnTo>
                    <a:pt x="13067" y="12726"/>
                  </a:lnTo>
                  <a:lnTo>
                    <a:pt x="12848" y="12677"/>
                  </a:lnTo>
                  <a:lnTo>
                    <a:pt x="12727" y="12677"/>
                  </a:lnTo>
                  <a:lnTo>
                    <a:pt x="12629" y="12702"/>
                  </a:lnTo>
                  <a:lnTo>
                    <a:pt x="12605" y="12726"/>
                  </a:lnTo>
                  <a:lnTo>
                    <a:pt x="12605" y="12775"/>
                  </a:lnTo>
                  <a:lnTo>
                    <a:pt x="12629" y="12848"/>
                  </a:lnTo>
                  <a:lnTo>
                    <a:pt x="12678" y="12921"/>
                  </a:lnTo>
                  <a:lnTo>
                    <a:pt x="12751" y="12969"/>
                  </a:lnTo>
                  <a:lnTo>
                    <a:pt x="12824" y="13018"/>
                  </a:lnTo>
                  <a:lnTo>
                    <a:pt x="13043" y="13115"/>
                  </a:lnTo>
                  <a:lnTo>
                    <a:pt x="13262" y="13164"/>
                  </a:lnTo>
                  <a:lnTo>
                    <a:pt x="13116" y="13286"/>
                  </a:lnTo>
                  <a:lnTo>
                    <a:pt x="13067" y="13286"/>
                  </a:lnTo>
                  <a:lnTo>
                    <a:pt x="12605" y="13261"/>
                  </a:lnTo>
                  <a:lnTo>
                    <a:pt x="12362" y="13213"/>
                  </a:lnTo>
                  <a:lnTo>
                    <a:pt x="12240" y="13188"/>
                  </a:lnTo>
                  <a:lnTo>
                    <a:pt x="12094" y="13188"/>
                  </a:lnTo>
                  <a:lnTo>
                    <a:pt x="12021" y="13213"/>
                  </a:lnTo>
                  <a:lnTo>
                    <a:pt x="11997" y="13261"/>
                  </a:lnTo>
                  <a:lnTo>
                    <a:pt x="11972" y="13334"/>
                  </a:lnTo>
                  <a:lnTo>
                    <a:pt x="12021" y="13383"/>
                  </a:lnTo>
                  <a:lnTo>
                    <a:pt x="12143" y="13505"/>
                  </a:lnTo>
                  <a:lnTo>
                    <a:pt x="12289" y="13578"/>
                  </a:lnTo>
                  <a:lnTo>
                    <a:pt x="12483" y="13626"/>
                  </a:lnTo>
                  <a:lnTo>
                    <a:pt x="12654" y="13651"/>
                  </a:lnTo>
                  <a:lnTo>
                    <a:pt x="12240" y="13943"/>
                  </a:lnTo>
                  <a:lnTo>
                    <a:pt x="12143" y="13918"/>
                  </a:lnTo>
                  <a:lnTo>
                    <a:pt x="11680" y="13821"/>
                  </a:lnTo>
                  <a:lnTo>
                    <a:pt x="11461" y="13772"/>
                  </a:lnTo>
                  <a:lnTo>
                    <a:pt x="11267" y="13724"/>
                  </a:lnTo>
                  <a:lnTo>
                    <a:pt x="11218" y="13748"/>
                  </a:lnTo>
                  <a:lnTo>
                    <a:pt x="11218" y="13821"/>
                  </a:lnTo>
                  <a:lnTo>
                    <a:pt x="11242" y="13894"/>
                  </a:lnTo>
                  <a:lnTo>
                    <a:pt x="11315" y="13967"/>
                  </a:lnTo>
                  <a:lnTo>
                    <a:pt x="11437" y="14064"/>
                  </a:lnTo>
                  <a:lnTo>
                    <a:pt x="11607" y="14137"/>
                  </a:lnTo>
                  <a:lnTo>
                    <a:pt x="11802" y="14210"/>
                  </a:lnTo>
                  <a:lnTo>
                    <a:pt x="11437" y="14381"/>
                  </a:lnTo>
                  <a:lnTo>
                    <a:pt x="11388" y="14332"/>
                  </a:lnTo>
                  <a:lnTo>
                    <a:pt x="11315" y="14308"/>
                  </a:lnTo>
                  <a:lnTo>
                    <a:pt x="11194" y="14259"/>
                  </a:lnTo>
                  <a:lnTo>
                    <a:pt x="10902" y="14235"/>
                  </a:lnTo>
                  <a:lnTo>
                    <a:pt x="10634" y="14210"/>
                  </a:lnTo>
                  <a:lnTo>
                    <a:pt x="10512" y="14210"/>
                  </a:lnTo>
                  <a:lnTo>
                    <a:pt x="10391" y="14235"/>
                  </a:lnTo>
                  <a:lnTo>
                    <a:pt x="10366" y="14235"/>
                  </a:lnTo>
                  <a:lnTo>
                    <a:pt x="10366" y="14283"/>
                  </a:lnTo>
                  <a:lnTo>
                    <a:pt x="10366" y="14332"/>
                  </a:lnTo>
                  <a:lnTo>
                    <a:pt x="10391" y="14381"/>
                  </a:lnTo>
                  <a:lnTo>
                    <a:pt x="10488" y="14478"/>
                  </a:lnTo>
                  <a:lnTo>
                    <a:pt x="10610" y="14551"/>
                  </a:lnTo>
                  <a:lnTo>
                    <a:pt x="10731" y="14575"/>
                  </a:lnTo>
                  <a:lnTo>
                    <a:pt x="10877" y="14624"/>
                  </a:lnTo>
                  <a:lnTo>
                    <a:pt x="10512" y="14746"/>
                  </a:lnTo>
                  <a:lnTo>
                    <a:pt x="10318" y="14673"/>
                  </a:lnTo>
                  <a:lnTo>
                    <a:pt x="10123" y="14624"/>
                  </a:lnTo>
                  <a:lnTo>
                    <a:pt x="9904" y="14600"/>
                  </a:lnTo>
                  <a:lnTo>
                    <a:pt x="9807" y="14600"/>
                  </a:lnTo>
                  <a:lnTo>
                    <a:pt x="9709" y="14648"/>
                  </a:lnTo>
                  <a:lnTo>
                    <a:pt x="9661" y="14673"/>
                  </a:lnTo>
                  <a:lnTo>
                    <a:pt x="9685" y="14721"/>
                  </a:lnTo>
                  <a:lnTo>
                    <a:pt x="9734" y="14794"/>
                  </a:lnTo>
                  <a:lnTo>
                    <a:pt x="9807" y="14843"/>
                  </a:lnTo>
                  <a:lnTo>
                    <a:pt x="9928" y="14916"/>
                  </a:lnTo>
                  <a:lnTo>
                    <a:pt x="9612" y="14989"/>
                  </a:lnTo>
                  <a:lnTo>
                    <a:pt x="9588" y="14940"/>
                  </a:lnTo>
                  <a:lnTo>
                    <a:pt x="9539" y="14916"/>
                  </a:lnTo>
                  <a:lnTo>
                    <a:pt x="9417" y="14867"/>
                  </a:lnTo>
                  <a:lnTo>
                    <a:pt x="9223" y="14843"/>
                  </a:lnTo>
                  <a:lnTo>
                    <a:pt x="9150" y="14843"/>
                  </a:lnTo>
                  <a:lnTo>
                    <a:pt x="9052" y="14867"/>
                  </a:lnTo>
                  <a:lnTo>
                    <a:pt x="9004" y="14916"/>
                  </a:lnTo>
                  <a:lnTo>
                    <a:pt x="8979" y="14965"/>
                  </a:lnTo>
                  <a:lnTo>
                    <a:pt x="8979" y="15013"/>
                  </a:lnTo>
                  <a:lnTo>
                    <a:pt x="9004" y="15062"/>
                  </a:lnTo>
                  <a:lnTo>
                    <a:pt x="9004" y="15086"/>
                  </a:lnTo>
                  <a:lnTo>
                    <a:pt x="8663" y="15135"/>
                  </a:lnTo>
                  <a:lnTo>
                    <a:pt x="8298" y="15159"/>
                  </a:lnTo>
                  <a:lnTo>
                    <a:pt x="7227" y="15159"/>
                  </a:lnTo>
                  <a:lnTo>
                    <a:pt x="6862" y="15111"/>
                  </a:lnTo>
                  <a:lnTo>
                    <a:pt x="6497" y="15062"/>
                  </a:lnTo>
                  <a:lnTo>
                    <a:pt x="6157" y="14989"/>
                  </a:lnTo>
                  <a:lnTo>
                    <a:pt x="5816" y="14916"/>
                  </a:lnTo>
                  <a:lnTo>
                    <a:pt x="5451" y="14819"/>
                  </a:lnTo>
                  <a:lnTo>
                    <a:pt x="5135" y="14697"/>
                  </a:lnTo>
                  <a:lnTo>
                    <a:pt x="4794" y="14575"/>
                  </a:lnTo>
                  <a:lnTo>
                    <a:pt x="4478" y="14405"/>
                  </a:lnTo>
                  <a:lnTo>
                    <a:pt x="4162" y="14259"/>
                  </a:lnTo>
                  <a:lnTo>
                    <a:pt x="3845" y="14064"/>
                  </a:lnTo>
                  <a:lnTo>
                    <a:pt x="3553" y="13870"/>
                  </a:lnTo>
                  <a:lnTo>
                    <a:pt x="3286" y="13675"/>
                  </a:lnTo>
                  <a:lnTo>
                    <a:pt x="3018" y="13456"/>
                  </a:lnTo>
                  <a:lnTo>
                    <a:pt x="2775" y="13237"/>
                  </a:lnTo>
                  <a:lnTo>
                    <a:pt x="2531" y="12994"/>
                  </a:lnTo>
                  <a:lnTo>
                    <a:pt x="2312" y="12775"/>
                  </a:lnTo>
                  <a:lnTo>
                    <a:pt x="2118" y="12507"/>
                  </a:lnTo>
                  <a:lnTo>
                    <a:pt x="1899" y="12239"/>
                  </a:lnTo>
                  <a:lnTo>
                    <a:pt x="1728" y="11972"/>
                  </a:lnTo>
                  <a:lnTo>
                    <a:pt x="1558" y="11704"/>
                  </a:lnTo>
                  <a:lnTo>
                    <a:pt x="1412" y="11412"/>
                  </a:lnTo>
                  <a:lnTo>
                    <a:pt x="1266" y="11120"/>
                  </a:lnTo>
                  <a:lnTo>
                    <a:pt x="1144" y="10828"/>
                  </a:lnTo>
                  <a:lnTo>
                    <a:pt x="1047" y="10512"/>
                  </a:lnTo>
                  <a:lnTo>
                    <a:pt x="950" y="10195"/>
                  </a:lnTo>
                  <a:lnTo>
                    <a:pt x="877" y="9879"/>
                  </a:lnTo>
                  <a:lnTo>
                    <a:pt x="828" y="9538"/>
                  </a:lnTo>
                  <a:lnTo>
                    <a:pt x="779" y="9003"/>
                  </a:lnTo>
                  <a:lnTo>
                    <a:pt x="755" y="8468"/>
                  </a:lnTo>
                  <a:lnTo>
                    <a:pt x="755" y="7933"/>
                  </a:lnTo>
                  <a:lnTo>
                    <a:pt x="779" y="7397"/>
                  </a:lnTo>
                  <a:lnTo>
                    <a:pt x="852" y="6862"/>
                  </a:lnTo>
                  <a:lnTo>
                    <a:pt x="950" y="6351"/>
                  </a:lnTo>
                  <a:lnTo>
                    <a:pt x="1096" y="5840"/>
                  </a:lnTo>
                  <a:lnTo>
                    <a:pt x="1266" y="5353"/>
                  </a:lnTo>
                  <a:lnTo>
                    <a:pt x="1388" y="5061"/>
                  </a:lnTo>
                  <a:lnTo>
                    <a:pt x="1558" y="4745"/>
                  </a:lnTo>
                  <a:lnTo>
                    <a:pt x="1753" y="4404"/>
                  </a:lnTo>
                  <a:lnTo>
                    <a:pt x="1996" y="4064"/>
                  </a:lnTo>
                  <a:lnTo>
                    <a:pt x="2264" y="3699"/>
                  </a:lnTo>
                  <a:lnTo>
                    <a:pt x="2556" y="3334"/>
                  </a:lnTo>
                  <a:lnTo>
                    <a:pt x="2896" y="2944"/>
                  </a:lnTo>
                  <a:lnTo>
                    <a:pt x="3261" y="2604"/>
                  </a:lnTo>
                  <a:lnTo>
                    <a:pt x="3651" y="2263"/>
                  </a:lnTo>
                  <a:lnTo>
                    <a:pt x="4089" y="1922"/>
                  </a:lnTo>
                  <a:lnTo>
                    <a:pt x="4527" y="1630"/>
                  </a:lnTo>
                  <a:lnTo>
                    <a:pt x="5013" y="1363"/>
                  </a:lnTo>
                  <a:lnTo>
                    <a:pt x="5524" y="1144"/>
                  </a:lnTo>
                  <a:lnTo>
                    <a:pt x="6035" y="974"/>
                  </a:lnTo>
                  <a:lnTo>
                    <a:pt x="6327" y="925"/>
                  </a:lnTo>
                  <a:lnTo>
                    <a:pt x="6595" y="876"/>
                  </a:lnTo>
                  <a:lnTo>
                    <a:pt x="6887" y="828"/>
                  </a:lnTo>
                  <a:lnTo>
                    <a:pt x="7179" y="803"/>
                  </a:lnTo>
                  <a:lnTo>
                    <a:pt x="7544" y="779"/>
                  </a:lnTo>
                  <a:lnTo>
                    <a:pt x="7933" y="730"/>
                  </a:lnTo>
                  <a:lnTo>
                    <a:pt x="8322" y="682"/>
                  </a:lnTo>
                  <a:close/>
                  <a:moveTo>
                    <a:pt x="8152" y="0"/>
                  </a:moveTo>
                  <a:lnTo>
                    <a:pt x="7763" y="25"/>
                  </a:lnTo>
                  <a:lnTo>
                    <a:pt x="7373" y="73"/>
                  </a:lnTo>
                  <a:lnTo>
                    <a:pt x="7081" y="49"/>
                  </a:lnTo>
                  <a:lnTo>
                    <a:pt x="6789" y="49"/>
                  </a:lnTo>
                  <a:lnTo>
                    <a:pt x="6473" y="73"/>
                  </a:lnTo>
                  <a:lnTo>
                    <a:pt x="6157" y="146"/>
                  </a:lnTo>
                  <a:lnTo>
                    <a:pt x="5841" y="219"/>
                  </a:lnTo>
                  <a:lnTo>
                    <a:pt x="5549" y="317"/>
                  </a:lnTo>
                  <a:lnTo>
                    <a:pt x="5232" y="438"/>
                  </a:lnTo>
                  <a:lnTo>
                    <a:pt x="4916" y="560"/>
                  </a:lnTo>
                  <a:lnTo>
                    <a:pt x="4332" y="876"/>
                  </a:lnTo>
                  <a:lnTo>
                    <a:pt x="3748" y="1217"/>
                  </a:lnTo>
                  <a:lnTo>
                    <a:pt x="3237" y="1606"/>
                  </a:lnTo>
                  <a:lnTo>
                    <a:pt x="2775" y="1995"/>
                  </a:lnTo>
                  <a:lnTo>
                    <a:pt x="2507" y="2239"/>
                  </a:lnTo>
                  <a:lnTo>
                    <a:pt x="2264" y="2482"/>
                  </a:lnTo>
                  <a:lnTo>
                    <a:pt x="2045" y="2725"/>
                  </a:lnTo>
                  <a:lnTo>
                    <a:pt x="1826" y="2993"/>
                  </a:lnTo>
                  <a:lnTo>
                    <a:pt x="1631" y="3261"/>
                  </a:lnTo>
                  <a:lnTo>
                    <a:pt x="1461" y="3528"/>
                  </a:lnTo>
                  <a:lnTo>
                    <a:pt x="1120" y="4088"/>
                  </a:lnTo>
                  <a:lnTo>
                    <a:pt x="852" y="4696"/>
                  </a:lnTo>
                  <a:lnTo>
                    <a:pt x="609" y="5305"/>
                  </a:lnTo>
                  <a:lnTo>
                    <a:pt x="414" y="5962"/>
                  </a:lnTo>
                  <a:lnTo>
                    <a:pt x="220" y="6643"/>
                  </a:lnTo>
                  <a:lnTo>
                    <a:pt x="122" y="7008"/>
                  </a:lnTo>
                  <a:lnTo>
                    <a:pt x="74" y="7373"/>
                  </a:lnTo>
                  <a:lnTo>
                    <a:pt x="25" y="7738"/>
                  </a:lnTo>
                  <a:lnTo>
                    <a:pt x="1" y="8103"/>
                  </a:lnTo>
                  <a:lnTo>
                    <a:pt x="1" y="8468"/>
                  </a:lnTo>
                  <a:lnTo>
                    <a:pt x="25" y="8809"/>
                  </a:lnTo>
                  <a:lnTo>
                    <a:pt x="49" y="9174"/>
                  </a:lnTo>
                  <a:lnTo>
                    <a:pt x="98" y="9514"/>
                  </a:lnTo>
                  <a:lnTo>
                    <a:pt x="195" y="9879"/>
                  </a:lnTo>
                  <a:lnTo>
                    <a:pt x="268" y="10220"/>
                  </a:lnTo>
                  <a:lnTo>
                    <a:pt x="390" y="10560"/>
                  </a:lnTo>
                  <a:lnTo>
                    <a:pt x="512" y="10901"/>
                  </a:lnTo>
                  <a:lnTo>
                    <a:pt x="658" y="11242"/>
                  </a:lnTo>
                  <a:lnTo>
                    <a:pt x="804" y="11582"/>
                  </a:lnTo>
                  <a:lnTo>
                    <a:pt x="1169" y="12264"/>
                  </a:lnTo>
                  <a:lnTo>
                    <a:pt x="1388" y="12629"/>
                  </a:lnTo>
                  <a:lnTo>
                    <a:pt x="1631" y="12994"/>
                  </a:lnTo>
                  <a:lnTo>
                    <a:pt x="1899" y="13334"/>
                  </a:lnTo>
                  <a:lnTo>
                    <a:pt x="2166" y="13651"/>
                  </a:lnTo>
                  <a:lnTo>
                    <a:pt x="2434" y="13943"/>
                  </a:lnTo>
                  <a:lnTo>
                    <a:pt x="2750" y="14235"/>
                  </a:lnTo>
                  <a:lnTo>
                    <a:pt x="3042" y="14502"/>
                  </a:lnTo>
                  <a:lnTo>
                    <a:pt x="3383" y="14746"/>
                  </a:lnTo>
                  <a:lnTo>
                    <a:pt x="3699" y="14965"/>
                  </a:lnTo>
                  <a:lnTo>
                    <a:pt x="4064" y="15159"/>
                  </a:lnTo>
                  <a:lnTo>
                    <a:pt x="4429" y="15354"/>
                  </a:lnTo>
                  <a:lnTo>
                    <a:pt x="4794" y="15500"/>
                  </a:lnTo>
                  <a:lnTo>
                    <a:pt x="5184" y="15622"/>
                  </a:lnTo>
                  <a:lnTo>
                    <a:pt x="5597" y="15743"/>
                  </a:lnTo>
                  <a:lnTo>
                    <a:pt x="6011" y="15816"/>
                  </a:lnTo>
                  <a:lnTo>
                    <a:pt x="6424" y="15889"/>
                  </a:lnTo>
                  <a:lnTo>
                    <a:pt x="6862" y="15914"/>
                  </a:lnTo>
                  <a:lnTo>
                    <a:pt x="7300" y="15938"/>
                  </a:lnTo>
                  <a:lnTo>
                    <a:pt x="7738" y="15938"/>
                  </a:lnTo>
                  <a:lnTo>
                    <a:pt x="8152" y="15914"/>
                  </a:lnTo>
                  <a:lnTo>
                    <a:pt x="8590" y="15889"/>
                  </a:lnTo>
                  <a:lnTo>
                    <a:pt x="9004" y="15841"/>
                  </a:lnTo>
                  <a:lnTo>
                    <a:pt x="9442" y="15768"/>
                  </a:lnTo>
                  <a:lnTo>
                    <a:pt x="9855" y="15670"/>
                  </a:lnTo>
                  <a:lnTo>
                    <a:pt x="10245" y="15573"/>
                  </a:lnTo>
                  <a:lnTo>
                    <a:pt x="10658" y="15451"/>
                  </a:lnTo>
                  <a:lnTo>
                    <a:pt x="11048" y="15305"/>
                  </a:lnTo>
                  <a:lnTo>
                    <a:pt x="11461" y="15135"/>
                  </a:lnTo>
                  <a:lnTo>
                    <a:pt x="11826" y="14940"/>
                  </a:lnTo>
                  <a:lnTo>
                    <a:pt x="12216" y="14721"/>
                  </a:lnTo>
                  <a:lnTo>
                    <a:pt x="12581" y="14478"/>
                  </a:lnTo>
                  <a:lnTo>
                    <a:pt x="12921" y="14235"/>
                  </a:lnTo>
                  <a:lnTo>
                    <a:pt x="13286" y="13943"/>
                  </a:lnTo>
                  <a:lnTo>
                    <a:pt x="13603" y="13651"/>
                  </a:lnTo>
                  <a:lnTo>
                    <a:pt x="13895" y="13334"/>
                  </a:lnTo>
                  <a:lnTo>
                    <a:pt x="14187" y="13018"/>
                  </a:lnTo>
                  <a:lnTo>
                    <a:pt x="14454" y="12702"/>
                  </a:lnTo>
                  <a:lnTo>
                    <a:pt x="14697" y="12361"/>
                  </a:lnTo>
                  <a:lnTo>
                    <a:pt x="14916" y="11996"/>
                  </a:lnTo>
                  <a:lnTo>
                    <a:pt x="15111" y="11631"/>
                  </a:lnTo>
                  <a:lnTo>
                    <a:pt x="15135" y="11631"/>
                  </a:lnTo>
                  <a:lnTo>
                    <a:pt x="15160" y="11582"/>
                  </a:lnTo>
                  <a:lnTo>
                    <a:pt x="15160" y="11534"/>
                  </a:lnTo>
                  <a:lnTo>
                    <a:pt x="15330" y="11096"/>
                  </a:lnTo>
                  <a:lnTo>
                    <a:pt x="15500" y="10658"/>
                  </a:lnTo>
                  <a:lnTo>
                    <a:pt x="15622" y="10195"/>
                  </a:lnTo>
                  <a:lnTo>
                    <a:pt x="15719" y="9733"/>
                  </a:lnTo>
                  <a:lnTo>
                    <a:pt x="15744" y="9709"/>
                  </a:lnTo>
                  <a:lnTo>
                    <a:pt x="15768" y="9684"/>
                  </a:lnTo>
                  <a:lnTo>
                    <a:pt x="15792" y="9636"/>
                  </a:lnTo>
                  <a:lnTo>
                    <a:pt x="15768" y="9611"/>
                  </a:lnTo>
                  <a:lnTo>
                    <a:pt x="15744" y="9563"/>
                  </a:lnTo>
                  <a:lnTo>
                    <a:pt x="15792" y="9174"/>
                  </a:lnTo>
                  <a:lnTo>
                    <a:pt x="15841" y="8760"/>
                  </a:lnTo>
                  <a:lnTo>
                    <a:pt x="15841" y="8371"/>
                  </a:lnTo>
                  <a:lnTo>
                    <a:pt x="15817" y="7957"/>
                  </a:lnTo>
                  <a:lnTo>
                    <a:pt x="15744" y="7105"/>
                  </a:lnTo>
                  <a:lnTo>
                    <a:pt x="15671" y="6667"/>
                  </a:lnTo>
                  <a:lnTo>
                    <a:pt x="15598" y="6254"/>
                  </a:lnTo>
                  <a:lnTo>
                    <a:pt x="15525" y="5840"/>
                  </a:lnTo>
                  <a:lnTo>
                    <a:pt x="15403" y="5426"/>
                  </a:lnTo>
                  <a:lnTo>
                    <a:pt x="15281" y="5013"/>
                  </a:lnTo>
                  <a:lnTo>
                    <a:pt x="15160" y="4623"/>
                  </a:lnTo>
                  <a:lnTo>
                    <a:pt x="14989" y="4234"/>
                  </a:lnTo>
                  <a:lnTo>
                    <a:pt x="14819" y="3845"/>
                  </a:lnTo>
                  <a:lnTo>
                    <a:pt x="14624" y="3480"/>
                  </a:lnTo>
                  <a:lnTo>
                    <a:pt x="14405" y="3115"/>
                  </a:lnTo>
                  <a:lnTo>
                    <a:pt x="14162" y="2774"/>
                  </a:lnTo>
                  <a:lnTo>
                    <a:pt x="13895" y="2458"/>
                  </a:lnTo>
                  <a:lnTo>
                    <a:pt x="13603" y="2141"/>
                  </a:lnTo>
                  <a:lnTo>
                    <a:pt x="13286" y="1849"/>
                  </a:lnTo>
                  <a:lnTo>
                    <a:pt x="12970" y="1582"/>
                  </a:lnTo>
                  <a:lnTo>
                    <a:pt x="12654" y="1363"/>
                  </a:lnTo>
                  <a:lnTo>
                    <a:pt x="12313" y="1144"/>
                  </a:lnTo>
                  <a:lnTo>
                    <a:pt x="11948" y="949"/>
                  </a:lnTo>
                  <a:lnTo>
                    <a:pt x="11607" y="779"/>
                  </a:lnTo>
                  <a:lnTo>
                    <a:pt x="11218" y="609"/>
                  </a:lnTo>
                  <a:lnTo>
                    <a:pt x="10853" y="487"/>
                  </a:lnTo>
                  <a:lnTo>
                    <a:pt x="10464" y="365"/>
                  </a:lnTo>
                  <a:lnTo>
                    <a:pt x="10099" y="268"/>
                  </a:lnTo>
                  <a:lnTo>
                    <a:pt x="9709" y="171"/>
                  </a:lnTo>
                  <a:lnTo>
                    <a:pt x="9320" y="98"/>
                  </a:lnTo>
                  <a:lnTo>
                    <a:pt x="8931" y="49"/>
                  </a:lnTo>
                  <a:lnTo>
                    <a:pt x="8541" y="25"/>
                  </a:lnTo>
                  <a:lnTo>
                    <a:pt x="8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vert="horz" anchor="ctr">
              <a:noAutofit/>
            </a:bodyPr>
            <a:lstStyle/>
            <a:p>
              <a:pPr marL="457200" indent="-355600" rtl="0" algn="l" latinLnBrk="0"/>
              <a:endParaRPr lang="ko-KR" altLang="en-US" sz="1400" cap="none" i="0" b="0" strike="noStrike">
                <a:latin typeface="Arial" charset="0"/>
                <a:ea typeface="Arial" charset="0"/>
              </a:endParaRPr>
            </a:p>
          </p:txBody>
        </p:sp>
        <p:grpSp>
          <p:nvGrpSpPr>
            <p:cNvPr id="639" name="그룹 13"/>
            <p:cNvGrpSpPr/>
            <p:nvPr/>
          </p:nvGrpSpPr>
          <p:grpSpPr>
            <a:xfrm rot="0">
              <a:off x="5873750" y="3452495"/>
              <a:ext cx="673100" cy="220980"/>
              <a:chOff x="5873750" y="3452495"/>
              <a:chExt cx="673100" cy="220980"/>
            </a:xfrm>
          </p:grpSpPr>
          <p:sp>
            <p:nvSpPr>
              <p:cNvPr id="640" name="도형 11"/>
              <p:cNvSpPr>
                <a:spLocks/>
              </p:cNvSpPr>
              <p:nvPr/>
            </p:nvSpPr>
            <p:spPr>
              <a:xfrm rot="0">
                <a:off x="5870575" y="3557270"/>
                <a:ext cx="610870" cy="71120"/>
              </a:xfrm>
              <a:custGeom>
                <a:gdLst>
                  <a:gd fmla="*/ 27264 w 27832" name="TX0"/>
                  <a:gd fmla="*/ 944 h 2832" name="TY0"/>
                  <a:gd fmla="*/ 27359 w 27832" name="TX1"/>
                  <a:gd fmla="*/ 1086 h 2832" name="TY1"/>
                  <a:gd fmla="*/ 27359 w 27832" name="TX2"/>
                  <a:gd fmla="*/ 944 h 2832" name="TY2"/>
                  <a:gd fmla="*/ 27359 w 27832" name="TX4"/>
                  <a:gd fmla="*/ 1086 h 2832" name="TY4"/>
                  <a:gd fmla="*/ 27359 w 27832" name="TX5"/>
                  <a:gd fmla="*/ 1133 h 2832" name="TY5"/>
                  <a:gd fmla="*/ 27372 w 27832" name="TX6"/>
                  <a:gd fmla="*/ 1106 h 2832" name="TY6"/>
                  <a:gd fmla="*/ 27372 w 27832" name="TX7"/>
                  <a:gd fmla="*/ 1106 h 2832" name="TY7"/>
                  <a:gd fmla="*/ 27359 w 27832" name="TX8"/>
                  <a:gd fmla="*/ 1086 h 2832" name="TY8"/>
                  <a:gd fmla="*/ 27453 w 27832" name="TX10"/>
                  <a:gd fmla="*/ 944 h 2832" name="TY10"/>
                  <a:gd fmla="*/ 27372 w 27832" name="TX11"/>
                  <a:gd fmla="*/ 1106 h 2832" name="TY11"/>
                  <a:gd fmla="*/ 27372 w 27832" name="TX12"/>
                  <a:gd fmla="*/ 1106 h 2832" name="TY12"/>
                  <a:gd fmla="*/ 27453 w 27832" name="TX13"/>
                  <a:gd fmla="*/ 1227 h 2832" name="TY13"/>
                  <a:gd fmla="*/ 27453 w 27832" name="TX14"/>
                  <a:gd fmla="*/ 944 h 2832" name="TY14"/>
                  <a:gd fmla="*/ 27642 w 27832" name="TX16"/>
                  <a:gd fmla="*/ 1039 h 2832" name="TY16"/>
                  <a:gd fmla="*/ 27453 w 27832" name="TX17"/>
                  <a:gd fmla="*/ 1227 h 2832" name="TY17"/>
                  <a:gd fmla="*/ 27453 w 27832" name="TX18"/>
                  <a:gd fmla="*/ 1322 h 2832" name="TY18"/>
                  <a:gd fmla="*/ 27453 w 27832" name="TX19"/>
                  <a:gd fmla="*/ 1416 h 2832" name="TY19"/>
                  <a:gd fmla="*/ 27830 w 27832" name="TX20"/>
                  <a:gd fmla="*/ 1416 h 2832" name="TY20"/>
                  <a:gd fmla="*/ 27830 w 27832" name="TX21"/>
                  <a:gd fmla="*/ 1227 h 2832" name="TY21"/>
                  <a:gd fmla="*/ 27736 w 27832" name="TX22"/>
                  <a:gd fmla="*/ 1322 h 2832" name="TY22"/>
                  <a:gd fmla="*/ 27736 w 27832" name="TX23"/>
                  <a:gd fmla="*/ 1227 h 2832" name="TY23"/>
                  <a:gd fmla="*/ 27736 w 27832" name="TX24"/>
                  <a:gd fmla="*/ 1133 h 2832" name="TY24"/>
                  <a:gd fmla="*/ 27642 w 27832" name="TX25"/>
                  <a:gd fmla="*/ 1039 h 2832" name="TY25"/>
                  <a:gd fmla="*/ 20189 w 27832" name="TX27"/>
                  <a:gd fmla="*/ 1 h 2832" name="TY27"/>
                  <a:gd fmla="*/ 20095 w 27832" name="TX28"/>
                  <a:gd fmla="*/ 190 h 2832" name="TY28"/>
                  <a:gd fmla="*/ 20000 w 27832" name="TX29"/>
                  <a:gd fmla="*/ 95 h 2832" name="TY29"/>
                  <a:gd fmla="*/ 19906 w 27832" name="TX30"/>
                  <a:gd fmla="*/ 284 h 2832" name="TY30"/>
                  <a:gd fmla="*/ 19812 w 27832" name="TX31"/>
                  <a:gd fmla="*/ 473 h 2832" name="TY31"/>
                  <a:gd fmla="*/ 19529 w 27832" name="TX32"/>
                  <a:gd fmla="*/ 284 h 2832" name="TY32"/>
                  <a:gd fmla="*/ 19340 w 27832" name="TX33"/>
                  <a:gd fmla="*/ 95 h 2832" name="TY33"/>
                  <a:gd fmla="*/ 19246 w 27832" name="TX34"/>
                  <a:gd fmla="*/ 95 h 2832" name="TY34"/>
                  <a:gd fmla="*/ 19246 w 27832" name="TX35"/>
                  <a:gd fmla="*/ 190 h 2832" name="TY35"/>
                  <a:gd fmla="*/ 19151 w 27832" name="TX36"/>
                  <a:gd fmla="*/ 378 h 2832" name="TY36"/>
                  <a:gd fmla="*/ 19434 w 27832" name="TX37"/>
                  <a:gd fmla="*/ 190 h 2832" name="TY37"/>
                  <a:gd fmla="*/ 19246 w 27832" name="TX38"/>
                  <a:gd fmla="*/ 473 h 2832" name="TY38"/>
                  <a:gd fmla="*/ 19434 w 27832" name="TX39"/>
                  <a:gd fmla="*/ 378 h 2832" name="TY39"/>
                  <a:gd fmla="*/ 19434 w 27832" name="TX40"/>
                  <a:gd fmla="*/ 567 h 2832" name="TY40"/>
                  <a:gd fmla="*/ 19151 w 27832" name="TX41"/>
                  <a:gd fmla="*/ 567 h 2832" name="TY41"/>
                  <a:gd fmla="*/ 19151 w 27832" name="TX42"/>
                  <a:gd fmla="*/ 190 h 2832" name="TY42"/>
                  <a:gd fmla="*/ 19057 w 27832" name="TX43"/>
                  <a:gd fmla="*/ 95 h 2832" name="TY43"/>
                  <a:gd fmla="*/ 18963 w 27832" name="TX44"/>
                  <a:gd fmla="*/ 95 h 2832" name="TY44"/>
                  <a:gd fmla="*/ 18774 w 27832" name="TX45"/>
                  <a:gd fmla="*/ 284 h 2832" name="TY45"/>
                  <a:gd fmla="*/ 18680 w 27832" name="TX46"/>
                  <a:gd fmla="*/ 473 h 2832" name="TY46"/>
                  <a:gd fmla="*/ 18585 w 27832" name="TX47"/>
                  <a:gd fmla="*/ 378 h 2832" name="TY47"/>
                  <a:gd fmla="*/ 18491 w 27832" name="TX48"/>
                  <a:gd fmla="*/ 190 h 2832" name="TY48"/>
                  <a:gd fmla="*/ 18397 w 27832" name="TX49"/>
                  <a:gd fmla="*/ 378 h 2832" name="TY49"/>
                  <a:gd fmla="*/ 17925 w 27832" name="TX50"/>
                  <a:gd fmla="*/ 567 h 2832" name="TY50"/>
                  <a:gd fmla="*/ 18019 w 27832" name="TX51"/>
                  <a:gd fmla="*/ 284 h 2832" name="TY51"/>
                  <a:gd fmla="*/ 17831 w 27832" name="TX52"/>
                  <a:gd fmla="*/ 378 h 2832" name="TY52"/>
                  <a:gd fmla="*/ 17642 w 27832" name="TX53"/>
                  <a:gd fmla="*/ 567 h 2832" name="TY53"/>
                  <a:gd fmla="*/ 17642 w 27832" name="TX54"/>
                  <a:gd fmla="*/ 661 h 2832" name="TY54"/>
                  <a:gd fmla="*/ 17453 w 27832" name="TX55"/>
                  <a:gd fmla="*/ 567 h 2832" name="TY55"/>
                  <a:gd fmla="*/ 17170 w 27832" name="TX56"/>
                  <a:gd fmla="*/ 473 h 2832" name="TY56"/>
                  <a:gd fmla="*/ 16699 w 27832" name="TX57"/>
                  <a:gd fmla="*/ 473 h 2832" name="TY57"/>
                  <a:gd fmla="*/ 16699 w 27832" name="TX58"/>
                  <a:gd fmla="*/ 567 h 2832" name="TY58"/>
                  <a:gd fmla="*/ 16604 w 27832" name="TX59"/>
                  <a:gd fmla="*/ 661 h 2832" name="TY59"/>
                  <a:gd fmla="*/ 16416 w 27832" name="TX60"/>
                  <a:gd fmla="*/ 378 h 2832" name="TY60"/>
                  <a:gd fmla="*/ 16227 w 27832" name="TX61"/>
                  <a:gd fmla="*/ 378 h 2832" name="TY61"/>
                  <a:gd fmla="*/ 15661 w 27832" name="TX62"/>
                  <a:gd fmla="*/ 661 h 2832" name="TY62"/>
                  <a:gd fmla="*/ 15661 w 27832" name="TX63"/>
                  <a:gd fmla="*/ 473 h 2832" name="TY63"/>
                  <a:gd fmla="*/ 15567 w 27832" name="TX64"/>
                  <a:gd fmla="*/ 756 h 2832" name="TY64"/>
                  <a:gd fmla="*/ 15378 w 27832" name="TX65"/>
                  <a:gd fmla="*/ 473 h 2832" name="TY65"/>
                  <a:gd fmla="*/ 15567 w 27832" name="TX66"/>
                  <a:gd fmla="*/ 473 h 2832" name="TY66"/>
                  <a:gd fmla="*/ 15472 w 27832" name="TX67"/>
                  <a:gd fmla="*/ 378 h 2832" name="TY67"/>
                  <a:gd fmla="*/ 15378 w 27832" name="TX68"/>
                  <a:gd fmla="*/ 378 h 2832" name="TY68"/>
                  <a:gd fmla="*/ 15189 w 27832" name="TX69"/>
                  <a:gd fmla="*/ 473 h 2832" name="TY69"/>
                  <a:gd fmla="*/ 15000 w 27832" name="TX70"/>
                  <a:gd fmla="*/ 756 h 2832" name="TY70"/>
                  <a:gd fmla="*/ 14906 w 27832" name="TX71"/>
                  <a:gd fmla="*/ 661 h 2832" name="TY71"/>
                  <a:gd fmla="*/ 14812 w 27832" name="TX72"/>
                  <a:gd fmla="*/ 473 h 2832" name="TY72"/>
                  <a:gd fmla="*/ 14529 w 27832" name="TX73"/>
                  <a:gd fmla="*/ 756 h 2832" name="TY73"/>
                  <a:gd fmla="*/ 14623 w 27832" name="TX74"/>
                  <a:gd fmla="*/ 567 h 2832" name="TY74"/>
                  <a:gd fmla="*/ 14529 w 27832" name="TX75"/>
                  <a:gd fmla="*/ 661 h 2832" name="TY75"/>
                  <a:gd fmla="*/ 14340 w 27832" name="TX76"/>
                  <a:gd fmla="*/ 756 h 2832" name="TY76"/>
                  <a:gd fmla="*/ 14340 w 27832" name="TX77"/>
                  <a:gd fmla="*/ 567 h 2832" name="TY77"/>
                  <a:gd fmla="*/ 14246 w 27832" name="TX78"/>
                  <a:gd fmla="*/ 473 h 2832" name="TY78"/>
                  <a:gd fmla="*/ 13963 w 27832" name="TX79"/>
                  <a:gd fmla="*/ 378 h 2832" name="TY79"/>
                  <a:gd fmla="*/ 13585 w 27832" name="TX80"/>
                  <a:gd fmla="*/ 284 h 2832" name="TY80"/>
                  <a:gd fmla="*/ 13302 w 27832" name="TX81"/>
                  <a:gd fmla="*/ 284 h 2832" name="TY81"/>
                  <a:gd fmla="*/ 13302 w 27832" name="TX82"/>
                  <a:gd fmla="*/ 378 h 2832" name="TY82"/>
                  <a:gd fmla="*/ 13302 w 27832" name="TX83"/>
                  <a:gd fmla="*/ 473 h 2832" name="TY83"/>
                  <a:gd fmla="*/ 13208 w 27832" name="TX84"/>
                  <a:gd fmla="*/ 473 h 2832" name="TY84"/>
                  <a:gd fmla="*/ 13208 w 27832" name="TX85"/>
                  <a:gd fmla="*/ 661 h 2832" name="TY85"/>
                  <a:gd fmla="*/ 13114 w 27832" name="TX86"/>
                  <a:gd fmla="*/ 661 h 2832" name="TY86"/>
                  <a:gd fmla="*/ 13019 w 27832" name="TX87"/>
                  <a:gd fmla="*/ 567 h 2832" name="TY87"/>
                  <a:gd fmla="*/ 12925 w 27832" name="TX88"/>
                  <a:gd fmla="*/ 378 h 2832" name="TY88"/>
                  <a:gd fmla="*/ 12831 w 27832" name="TX89"/>
                  <a:gd fmla="*/ 95 h 2832" name="TY89"/>
                  <a:gd fmla="*/ 12831 w 27832" name="TX90"/>
                  <a:gd fmla="*/ 378 h 2832" name="TY90"/>
                  <a:gd fmla="*/ 12736 w 27832" name="TX91"/>
                  <a:gd fmla="*/ 378 h 2832" name="TY91"/>
                  <a:gd fmla="*/ 12642 w 27832" name="TX92"/>
                  <a:gd fmla="*/ 284 h 2832" name="TY92"/>
                  <a:gd fmla="*/ 12548 w 27832" name="TX93"/>
                  <a:gd fmla="*/ 190 h 2832" name="TY93"/>
                  <a:gd fmla="*/ 12265 w 27832" name="TX94"/>
                  <a:gd fmla="*/ 190 h 2832" name="TY94"/>
                  <a:gd fmla="*/ 12170 w 27832" name="TX95"/>
                  <a:gd fmla="*/ 473 h 2832" name="TY95"/>
                  <a:gd fmla="*/ 12076 w 27832" name="TX96"/>
                  <a:gd fmla="*/ 378 h 2832" name="TY96"/>
                  <a:gd fmla="*/ 11887 w 27832" name="TX97"/>
                  <a:gd fmla="*/ 284 h 2832" name="TY97"/>
                  <a:gd fmla="*/ 11510 w 27832" name="TX98"/>
                  <a:gd fmla="*/ 378 h 2832" name="TY98"/>
                  <a:gd fmla="*/ 10755 w 27832" name="TX99"/>
                  <a:gd fmla="*/ 661 h 2832" name="TY99"/>
                  <a:gd fmla="*/ 10661 w 27832" name="TX100"/>
                  <a:gd fmla="*/ 473 h 2832" name="TY100"/>
                  <a:gd fmla="*/ 10567 w 27832" name="TX101"/>
                  <a:gd fmla="*/ 378 h 2832" name="TY101"/>
                  <a:gd fmla="*/ 10095 w 27832" name="TX102"/>
                  <a:gd fmla="*/ 378 h 2832" name="TY102"/>
                  <a:gd fmla="*/ 9529 w 27832" name="TX103"/>
                  <a:gd fmla="*/ 473 h 2832" name="TY103"/>
                  <a:gd fmla="*/ 9340 w 27832" name="TX104"/>
                  <a:gd fmla="*/ 473 h 2832" name="TY104"/>
                  <a:gd fmla="*/ 9152 w 27832" name="TX105"/>
                  <a:gd fmla="*/ 378 h 2832" name="TY105"/>
                  <a:gd fmla="*/ 9152 w 27832" name="TX106"/>
                  <a:gd fmla="*/ 473 h 2832" name="TY106"/>
                  <a:gd fmla="*/ 9152 w 27832" name="TX107"/>
                  <a:gd fmla="*/ 567 h 2832" name="TY107"/>
                  <a:gd fmla="*/ 8963 w 27832" name="TX108"/>
                  <a:gd fmla="*/ 661 h 2832" name="TY108"/>
                  <a:gd fmla="*/ 8869 w 27832" name="TX109"/>
                  <a:gd fmla="*/ 567 h 2832" name="TY109"/>
                  <a:gd fmla="*/ 8680 w 27832" name="TX110"/>
                  <a:gd fmla="*/ 473 h 2832" name="TY110"/>
                  <a:gd fmla="*/ 8680 w 27832" name="TX111"/>
                  <a:gd fmla="*/ 756 h 2832" name="TY111"/>
                  <a:gd fmla="*/ 8491 w 27832" name="TX112"/>
                  <a:gd fmla="*/ 661 h 2832" name="TY112"/>
                  <a:gd fmla="*/ 8208 w 27832" name="TX113"/>
                  <a:gd fmla="*/ 567 h 2832" name="TY113"/>
                  <a:gd fmla="*/ 7925 w 27832" name="TX114"/>
                  <a:gd fmla="*/ 661 h 2832" name="TY114"/>
                  <a:gd fmla="*/ 7831 w 27832" name="TX115"/>
                  <a:gd fmla="*/ 756 h 2832" name="TY115"/>
                  <a:gd fmla="*/ 7548 w 27832" name="TX116"/>
                  <a:gd fmla="*/ 567 h 2832" name="TY116"/>
                  <a:gd fmla="*/ 7359 w 27832" name="TX117"/>
                  <a:gd fmla="*/ 473 h 2832" name="TY117"/>
                  <a:gd fmla="*/ 7170 w 27832" name="TX118"/>
                  <a:gd fmla="*/ 944 h 2832" name="TY118"/>
                  <a:gd fmla="*/ 6982 w 27832" name="TX119"/>
                  <a:gd fmla="*/ 661 h 2832" name="TY119"/>
                  <a:gd fmla="*/ 6793 w 27832" name="TX120"/>
                  <a:gd fmla="*/ 661 h 2832" name="TY120"/>
                  <a:gd fmla="*/ 6604 w 27832" name="TX121"/>
                  <a:gd fmla="*/ 756 h 2832" name="TY121"/>
                  <a:gd fmla="*/ 6510 w 27832" name="TX122"/>
                  <a:gd fmla="*/ 661 h 2832" name="TY122"/>
                  <a:gd fmla="*/ 6416 w 27832" name="TX123"/>
                  <a:gd fmla="*/ 756 h 2832" name="TY123"/>
                  <a:gd fmla="*/ 6038 w 27832" name="TX124"/>
                  <a:gd fmla="*/ 944 h 2832" name="TY124"/>
                  <a:gd fmla="*/ 6038 w 27832" name="TX125"/>
                  <a:gd fmla="*/ 1039 h 2832" name="TY125"/>
                  <a:gd fmla="*/ 5850 w 27832" name="TX126"/>
                  <a:gd fmla="*/ 1133 h 2832" name="TY126"/>
                  <a:gd fmla="*/ 5850 w 27832" name="TX127"/>
                  <a:gd fmla="*/ 1039 h 2832" name="TY127"/>
                  <a:gd fmla="*/ 5755 w 27832" name="TX128"/>
                  <a:gd fmla="*/ 1039 h 2832" name="TY128"/>
                  <a:gd fmla="*/ 5567 w 27832" name="TX129"/>
                  <a:gd fmla="*/ 1227 h 2832" name="TY129"/>
                  <a:gd fmla="*/ 5472 w 27832" name="TX130"/>
                  <a:gd fmla="*/ 1227 h 2832" name="TY130"/>
                  <a:gd fmla="*/ 5378 w 27832" name="TX131"/>
                  <a:gd fmla="*/ 1039 h 2832" name="TY131"/>
                  <a:gd fmla="*/ 5378 w 27832" name="TX132"/>
                  <a:gd fmla="*/ 1133 h 2832" name="TY132"/>
                  <a:gd fmla="*/ 5189 w 27832" name="TX133"/>
                  <a:gd fmla="*/ 1227 h 2832" name="TY133"/>
                  <a:gd fmla="*/ 5095 w 27832" name="TX134"/>
                  <a:gd fmla="*/ 1133 h 2832" name="TY134"/>
                  <a:gd fmla="*/ 4906 w 27832" name="TX135"/>
                  <a:gd fmla="*/ 1039 h 2832" name="TY135"/>
                  <a:gd fmla="*/ 5189 w 27832" name="TX136"/>
                  <a:gd fmla="*/ 1039 h 2832" name="TY136"/>
                  <a:gd fmla="*/ 5095 w 27832" name="TX137"/>
                  <a:gd fmla="*/ 944 h 2832" name="TY137"/>
                  <a:gd fmla="*/ 5095 w 27832" name="TX138"/>
                  <a:gd fmla="*/ 756 h 2832" name="TY138"/>
                  <a:gd fmla="*/ 5001 w 27832" name="TX139"/>
                  <a:gd fmla="*/ 944 h 2832" name="TY139"/>
                  <a:gd fmla="*/ 4529 w 27832" name="TX140"/>
                  <a:gd fmla="*/ 944 h 2832" name="TY140"/>
                  <a:gd fmla="*/ 4529 w 27832" name="TX141"/>
                  <a:gd fmla="*/ 1133 h 2832" name="TY141"/>
                  <a:gd fmla="*/ 4718 w 27832" name="TX142"/>
                  <a:gd fmla="*/ 1133 h 2832" name="TY142"/>
                  <a:gd fmla="*/ 4623 w 27832" name="TX143"/>
                  <a:gd fmla="*/ 1227 h 2832" name="TY143"/>
                  <a:gd fmla="*/ 4623 w 27832" name="TX144"/>
                  <a:gd fmla="*/ 1133 h 2832" name="TY144"/>
                  <a:gd fmla="*/ 4529 w 27832" name="TX145"/>
                  <a:gd fmla="*/ 1416 h 2832" name="TY145"/>
                  <a:gd fmla="*/ 4340 w 27832" name="TX146"/>
                  <a:gd fmla="*/ 1227 h 2832" name="TY146"/>
                  <a:gd fmla="*/ 4152 w 27832" name="TX147"/>
                  <a:gd fmla="*/ 1039 h 2832" name="TY147"/>
                  <a:gd fmla="*/ 3963 w 27832" name="TX148"/>
                  <a:gd fmla="*/ 1039 h 2832" name="TY148"/>
                  <a:gd fmla="*/ 3774 w 27832" name="TX149"/>
                  <a:gd fmla="*/ 1416 h 2832" name="TY149"/>
                  <a:gd fmla="*/ 3774 w 27832" name="TX150"/>
                  <a:gd fmla="*/ 1322 h 2832" name="TY150"/>
                  <a:gd fmla="*/ 3774 w 27832" name="TX151"/>
                  <a:gd fmla="*/ 1227 h 2832" name="TY151"/>
                  <a:gd fmla="*/ 3680 w 27832" name="TX152"/>
                  <a:gd fmla="*/ 1322 h 2832" name="TY152"/>
                  <a:gd fmla="*/ 3586 w 27832" name="TX153"/>
                  <a:gd fmla="*/ 1510 h 2832" name="TY153"/>
                  <a:gd fmla="*/ 3208 w 27832" name="TX154"/>
                  <a:gd fmla="*/ 1416 h 2832" name="TY154"/>
                  <a:gd fmla="*/ 2454 w 27832" name="TX155"/>
                  <a:gd fmla="*/ 1416 h 2832" name="TY155"/>
                  <a:gd fmla="*/ 1793 w 27832" name="TX156"/>
                  <a:gd fmla="*/ 1510 h 2832" name="TY156"/>
                  <a:gd fmla="*/ 1510 w 27832" name="TX157"/>
                  <a:gd fmla="*/ 1605 h 2832" name="TY157"/>
                  <a:gd fmla="*/ 1321 w 27832" name="TX158"/>
                  <a:gd fmla="*/ 1699 h 2832" name="TY158"/>
                  <a:gd fmla="*/ 1321 w 27832" name="TX159"/>
                  <a:gd fmla="*/ 1605 h 2832" name="TY159"/>
                  <a:gd fmla="*/ 1038 w 27832" name="TX160"/>
                  <a:gd fmla="*/ 1699 h 2832" name="TY160"/>
                  <a:gd fmla="*/ 755 w 27832" name="TX161"/>
                  <a:gd fmla="*/ 1793 h 2832" name="TY161"/>
                  <a:gd fmla="*/ 567 w 27832" name="TX162"/>
                  <a:gd fmla="*/ 1793 h 2832" name="TY162"/>
                  <a:gd fmla="*/ 378 w 27832" name="TX163"/>
                  <a:gd fmla="*/ 1888 h 2832" name="TY163"/>
                  <a:gd fmla="*/ 284 w 27832" name="TX164"/>
                  <a:gd fmla="*/ 1699 h 2832" name="TY164"/>
                  <a:gd fmla="*/ 95 w 27832" name="TX165"/>
                  <a:gd fmla="*/ 1605 h 2832" name="TY165"/>
                  <a:gd fmla="*/ 1 w 27832" name="TX166"/>
                  <a:gd fmla="*/ 1793 h 2832" name="TY166"/>
                  <a:gd fmla="*/ 1 w 27832" name="TX167"/>
                  <a:gd fmla="*/ 2076 h 2832" name="TY167"/>
                  <a:gd fmla="*/ 95 w 27832" name="TX168"/>
                  <a:gd fmla="*/ 2548 h 2832" name="TY168"/>
                  <a:gd fmla="*/ 189 w 27832" name="TX169"/>
                  <a:gd fmla="*/ 2831 h 2832" name="TY169"/>
                  <a:gd fmla="*/ 284 w 27832" name="TX170"/>
                  <a:gd fmla="*/ 2737 h 2832" name="TY170"/>
                  <a:gd fmla="*/ 472 w 27832" name="TX171"/>
                  <a:gd fmla="*/ 2831 h 2832" name="TY171"/>
                  <a:gd fmla="*/ 567 w 27832" name="TX172"/>
                  <a:gd fmla="*/ 2548 h 2832" name="TY172"/>
                  <a:gd fmla="*/ 661 w 27832" name="TX173"/>
                  <a:gd fmla="*/ 2642 h 2832" name="TY173"/>
                  <a:gd fmla="*/ 661 w 27832" name="TX174"/>
                  <a:gd fmla="*/ 2737 h 2832" name="TY174"/>
                  <a:gd fmla="*/ 755 w 27832" name="TX175"/>
                  <a:gd fmla="*/ 2642 h 2832" name="TY175"/>
                  <a:gd fmla="*/ 944 w 27832" name="TX176"/>
                  <a:gd fmla="*/ 2548 h 2832" name="TY176"/>
                  <a:gd fmla="*/ 1227 w 27832" name="TX177"/>
                  <a:gd fmla="*/ 2548 h 2832" name="TY177"/>
                  <a:gd fmla="*/ 1227 w 27832" name="TX178"/>
                  <a:gd fmla="*/ 2642 h 2832" name="TY178"/>
                  <a:gd fmla="*/ 1321 w 27832" name="TX179"/>
                  <a:gd fmla="*/ 2737 h 2832" name="TY179"/>
                  <a:gd fmla="*/ 1416 w 27832" name="TX180"/>
                  <a:gd fmla="*/ 2831 h 2832" name="TY180"/>
                  <a:gd fmla="*/ 1510 w 27832" name="TX181"/>
                  <a:gd fmla="*/ 2642 h 2832" name="TY181"/>
                  <a:gd fmla="*/ 1793 w 27832" name="TX182"/>
                  <a:gd fmla="*/ 2548 h 2832" name="TY182"/>
                  <a:gd fmla="*/ 1699 w 27832" name="TX183"/>
                  <a:gd fmla="*/ 2642 h 2832" name="TY183"/>
                  <a:gd fmla="*/ 1887 w 27832" name="TX184"/>
                  <a:gd fmla="*/ 2737 h 2832" name="TY184"/>
                  <a:gd fmla="*/ 1887 w 27832" name="TX185"/>
                  <a:gd fmla="*/ 2454 h 2832" name="TY185"/>
                  <a:gd fmla="*/ 1982 w 27832" name="TX186"/>
                  <a:gd fmla="*/ 2265 h 2832" name="TY186"/>
                  <a:gd fmla="*/ 2076 w 27832" name="TX187"/>
                  <a:gd fmla="*/ 2737 h 2832" name="TY187"/>
                  <a:gd fmla="*/ 2171 w 27832" name="TX188"/>
                  <a:gd fmla="*/ 2359 h 2832" name="TY188"/>
                  <a:gd fmla="*/ 2265 w 27832" name="TX189"/>
                  <a:gd fmla="*/ 2642 h 2832" name="TY189"/>
                  <a:gd fmla="*/ 2265 w 27832" name="TX190"/>
                  <a:gd fmla="*/ 2548 h 2832" name="TY190"/>
                  <a:gd fmla="*/ 2359 w 27832" name="TX191"/>
                  <a:gd fmla="*/ 2454 h 2832" name="TY191"/>
                  <a:gd fmla="*/ 2454 w 27832" name="TX192"/>
                  <a:gd fmla="*/ 2548 h 2832" name="TY192"/>
                  <a:gd fmla="*/ 2454 w 27832" name="TX193"/>
                  <a:gd fmla="*/ 2737 h 2832" name="TY193"/>
                  <a:gd fmla="*/ 2548 w 27832" name="TX194"/>
                  <a:gd fmla="*/ 2548 h 2832" name="TY194"/>
                  <a:gd fmla="*/ 2548 w 27832" name="TX195"/>
                  <a:gd fmla="*/ 2454 h 2832" name="TY195"/>
                  <a:gd fmla="*/ 2642 w 27832" name="TX196"/>
                  <a:gd fmla="*/ 2548 h 2832" name="TY196"/>
                  <a:gd fmla="*/ 2642 w 27832" name="TX197"/>
                  <a:gd fmla="*/ 2642 h 2832" name="TY197"/>
                  <a:gd fmla="*/ 2831 w 27832" name="TX198"/>
                  <a:gd fmla="*/ 2454 h 2832" name="TY198"/>
                  <a:gd fmla="*/ 3020 w 27832" name="TX199"/>
                  <a:gd fmla="*/ 2454 h 2832" name="TY199"/>
                  <a:gd fmla="*/ 3114 w 27832" name="TX200"/>
                  <a:gd fmla="*/ 2265 h 2832" name="TY200"/>
                  <a:gd fmla="*/ 3114 w 27832" name="TX201"/>
                  <a:gd fmla="*/ 2076 h 2832" name="TY201"/>
                  <a:gd fmla="*/ 3208 w 27832" name="TX202"/>
                  <a:gd fmla="*/ 1982 h 2832" name="TY202"/>
                  <a:gd fmla="*/ 3208 w 27832" name="TX203"/>
                  <a:gd fmla="*/ 2076 h 2832" name="TY203"/>
                  <a:gd fmla="*/ 3208 w 27832" name="TX204"/>
                  <a:gd fmla="*/ 2265 h 2832" name="TY204"/>
                  <a:gd fmla="*/ 3303 w 27832" name="TX205"/>
                  <a:gd fmla="*/ 2076 h 2832" name="TY205"/>
                  <a:gd fmla="*/ 3491 w 27832" name="TX206"/>
                  <a:gd fmla="*/ 2076 h 2832" name="TY206"/>
                  <a:gd fmla="*/ 3491 w 27832" name="TX207"/>
                  <a:gd fmla="*/ 2171 h 2832" name="TY207"/>
                  <a:gd fmla="*/ 3397 w 27832" name="TX208"/>
                  <a:gd fmla="*/ 2265 h 2832" name="TY208"/>
                  <a:gd fmla="*/ 3303 w 27832" name="TX209"/>
                  <a:gd fmla="*/ 2359 h 2832" name="TY209"/>
                  <a:gd fmla="*/ 3303 w 27832" name="TX210"/>
                  <a:gd fmla="*/ 2548 h 2832" name="TY210"/>
                  <a:gd fmla="*/ 3491 w 27832" name="TX211"/>
                  <a:gd fmla="*/ 2548 h 2832" name="TY211"/>
                  <a:gd fmla="*/ 3586 w 27832" name="TX212"/>
                  <a:gd fmla="*/ 2454 h 2832" name="TY212"/>
                  <a:gd fmla="*/ 3680 w 27832" name="TX213"/>
                  <a:gd fmla="*/ 2265 h 2832" name="TY213"/>
                  <a:gd fmla="*/ 4152 w 27832" name="TX214"/>
                  <a:gd fmla="*/ 2265 h 2832" name="TY214"/>
                  <a:gd fmla="*/ 4152 w 27832" name="TX215"/>
                  <a:gd fmla="*/ 2359 h 2832" name="TY215"/>
                  <a:gd fmla="*/ 4246 w 27832" name="TX216"/>
                  <a:gd fmla="*/ 2171 h 2832" name="TY216"/>
                  <a:gd fmla="*/ 4340 w 27832" name="TX217"/>
                  <a:gd fmla="*/ 2171 h 2832" name="TY217"/>
                  <a:gd fmla="*/ 4246 w 27832" name="TX218"/>
                  <a:gd fmla="*/ 2265 h 2832" name="TY218"/>
                  <a:gd fmla="*/ 5284 w 27832" name="TX219"/>
                  <a:gd fmla="*/ 2265 h 2832" name="TY219"/>
                  <a:gd fmla="*/ 5567 w 27832" name="TX220"/>
                  <a:gd fmla="*/ 2171 h 2832" name="TY220"/>
                  <a:gd fmla="*/ 5755 w 27832" name="TX221"/>
                  <a:gd fmla="*/ 2171 h 2832" name="TY221"/>
                  <a:gd fmla="*/ 5755 w 27832" name="TX222"/>
                  <a:gd fmla="*/ 2076 h 2832" name="TY222"/>
                  <a:gd fmla="*/ 6416 w 27832" name="TX223"/>
                  <a:gd fmla="*/ 2076 h 2832" name="TY223"/>
                  <a:gd fmla="*/ 6510 w 27832" name="TX224"/>
                  <a:gd fmla="*/ 1888 h 2832" name="TY224"/>
                  <a:gd fmla="*/ 6604 w 27832" name="TX225"/>
                  <a:gd fmla="*/ 1888 h 2832" name="TY225"/>
                  <a:gd fmla="*/ 7170 w 27832" name="TX226"/>
                  <a:gd fmla="*/ 1982 h 2832" name="TY226"/>
                  <a:gd fmla="*/ 7453 w 27832" name="TX227"/>
                  <a:gd fmla="*/ 1888 h 2832" name="TY227"/>
                  <a:gd fmla="*/ 7548 w 27832" name="TX228"/>
                  <a:gd fmla="*/ 1888 h 2832" name="TY228"/>
                  <a:gd fmla="*/ 7642 w 27832" name="TX229"/>
                  <a:gd fmla="*/ 1699 h 2832" name="TY229"/>
                  <a:gd fmla="*/ 7736 w 27832" name="TX230"/>
                  <a:gd fmla="*/ 1888 h 2832" name="TY230"/>
                  <a:gd fmla="*/ 7925 w 27832" name="TX231"/>
                  <a:gd fmla="*/ 2076 h 2832" name="TY231"/>
                  <a:gd fmla="*/ 8114 w 27832" name="TX232"/>
                  <a:gd fmla="*/ 1793 h 2832" name="TY232"/>
                  <a:gd fmla="*/ 8114 w 27832" name="TX233"/>
                  <a:gd fmla="*/ 1982 h 2832" name="TY233"/>
                  <a:gd fmla="*/ 8208 w 27832" name="TX234"/>
                  <a:gd fmla="*/ 1793 h 2832" name="TY234"/>
                  <a:gd fmla="*/ 8302 w 27832" name="TX235"/>
                  <a:gd fmla="*/ 1982 h 2832" name="TY235"/>
                  <a:gd fmla="*/ 8302 w 27832" name="TX236"/>
                  <a:gd fmla="*/ 1888 h 2832" name="TY236"/>
                  <a:gd fmla="*/ 8302 w 27832" name="TX237"/>
                  <a:gd fmla="*/ 1793 h 2832" name="TY237"/>
                  <a:gd fmla="*/ 8491 w 27832" name="TX238"/>
                  <a:gd fmla="*/ 1793 h 2832" name="TY238"/>
                  <a:gd fmla="*/ 8585 w 27832" name="TX239"/>
                  <a:gd fmla="*/ 1888 h 2832" name="TY239"/>
                  <a:gd fmla="*/ 8774 w 27832" name="TX240"/>
                  <a:gd fmla="*/ 1793 h 2832" name="TY240"/>
                  <a:gd fmla="*/ 8774 w 27832" name="TX241"/>
                  <a:gd fmla="*/ 1982 h 2832" name="TY241"/>
                  <a:gd fmla="*/ 8869 w 27832" name="TX242"/>
                  <a:gd fmla="*/ 1888 h 2832" name="TY242"/>
                  <a:gd fmla="*/ 9718 w 27832" name="TX243"/>
                  <a:gd fmla="*/ 1888 h 2832" name="TY243"/>
                  <a:gd fmla="*/ 9623 w 27832" name="TX244"/>
                  <a:gd fmla="*/ 1793 h 2832" name="TY244"/>
                  <a:gd fmla="*/ 9718 w 27832" name="TX245"/>
                  <a:gd fmla="*/ 1605 h 2832" name="TY245"/>
                  <a:gd fmla="*/ 9812 w 27832" name="TX246"/>
                  <a:gd fmla="*/ 1699 h 2832" name="TY246"/>
                  <a:gd fmla="*/ 9812 w 27832" name="TX247"/>
                  <a:gd fmla="*/ 1793 h 2832" name="TY247"/>
                  <a:gd fmla="*/ 9906 w 27832" name="TX248"/>
                  <a:gd fmla="*/ 1888 h 2832" name="TY248"/>
                  <a:gd fmla="*/ 10095 w 27832" name="TX249"/>
                  <a:gd fmla="*/ 1982 h 2832" name="TY249"/>
                  <a:gd fmla="*/ 10661 w 27832" name="TX250"/>
                  <a:gd fmla="*/ 1793 h 2832" name="TY250"/>
                  <a:gd fmla="*/ 11038 w 27832" name="TX251"/>
                  <a:gd fmla="*/ 1510 h 2832" name="TY251"/>
                  <a:gd fmla="*/ 11133 w 27832" name="TX252"/>
                  <a:gd fmla="*/ 1699 h 2832" name="TY252"/>
                  <a:gd fmla="*/ 11321 w 27832" name="TX253"/>
                  <a:gd fmla="*/ 1699 h 2832" name="TY253"/>
                  <a:gd fmla="*/ 11510 w 27832" name="TX254"/>
                  <a:gd fmla="*/ 1605 h 2832" name="TY254"/>
                  <a:gd fmla="*/ 11604 w 27832" name="TX255"/>
                  <a:gd fmla="*/ 1416 h 2832" name="TY255"/>
                  <a:gd fmla="*/ 11982 w 27832" name="TX256"/>
                  <a:gd fmla="*/ 1605 h 2832" name="TY256"/>
                  <a:gd fmla="*/ 12453 w 27832" name="TX257"/>
                  <a:gd fmla="*/ 1699 h 2832" name="TY257"/>
                  <a:gd fmla="*/ 12642 w 27832" name="TX258"/>
                  <a:gd fmla="*/ 1510 h 2832" name="TY258"/>
                  <a:gd fmla="*/ 12642 w 27832" name="TX259"/>
                  <a:gd fmla="*/ 1699 h 2832" name="TY259"/>
                  <a:gd fmla="*/ 12925 w 27832" name="TX260"/>
                  <a:gd fmla="*/ 1510 h 2832" name="TY260"/>
                  <a:gd fmla="*/ 13208 w 27832" name="TX261"/>
                  <a:gd fmla="*/ 1510 h 2832" name="TY261"/>
                  <a:gd fmla="*/ 14057 w 27832" name="TX262"/>
                  <a:gd fmla="*/ 1699 h 2832" name="TY262"/>
                  <a:gd fmla="*/ 14434 w 27832" name="TX263"/>
                  <a:gd fmla="*/ 1793 h 2832" name="TY263"/>
                  <a:gd fmla="*/ 14812 w 27832" name="TX264"/>
                  <a:gd fmla="*/ 1793 h 2832" name="TY264"/>
                  <a:gd fmla="*/ 15095 w 27832" name="TX265"/>
                  <a:gd fmla="*/ 1699 h 2832" name="TY265"/>
                  <a:gd fmla="*/ 15378 w 27832" name="TX266"/>
                  <a:gd fmla="*/ 1510 h 2832" name="TY266"/>
                  <a:gd fmla="*/ 15472 w 27832" name="TX267"/>
                  <a:gd fmla="*/ 1416 h 2832" name="TY267"/>
                  <a:gd fmla="*/ 15472 w 27832" name="TX268"/>
                  <a:gd fmla="*/ 1510 h 2832" name="TY268"/>
                  <a:gd fmla="*/ 15472 w 27832" name="TX269"/>
                  <a:gd fmla="*/ 1699 h 2832" name="TY269"/>
                  <a:gd fmla="*/ 16416 w 27832" name="TX270"/>
                  <a:gd fmla="*/ 1510 h 2832" name="TY270"/>
                  <a:gd fmla="*/ 16416 w 27832" name="TX271"/>
                  <a:gd fmla="*/ 1605 h 2832" name="TY271"/>
                  <a:gd fmla="*/ 16510 w 27832" name="TX272"/>
                  <a:gd fmla="*/ 1605 h 2832" name="TY272"/>
                  <a:gd fmla="*/ 16604 w 27832" name="TX273"/>
                  <a:gd fmla="*/ 1510 h 2832" name="TY273"/>
                  <a:gd fmla="*/ 17642 w 27832" name="TX274"/>
                  <a:gd fmla="*/ 1510 h 2832" name="TY274"/>
                  <a:gd fmla="*/ 17736 w 27832" name="TX275"/>
                  <a:gd fmla="*/ 1605 h 2832" name="TY275"/>
                  <a:gd fmla="*/ 17831 w 27832" name="TX276"/>
                  <a:gd fmla="*/ 1605 h 2832" name="TY276"/>
                  <a:gd fmla="*/ 18397 w 27832" name="TX277"/>
                  <a:gd fmla="*/ 1510 h 2832" name="TY277"/>
                  <a:gd fmla="*/ 19057 w 27832" name="TX278"/>
                  <a:gd fmla="*/ 1322 h 2832" name="TY278"/>
                  <a:gd fmla="*/ 18774 w 27832" name="TX279"/>
                  <a:gd fmla="*/ 1605 h 2832" name="TY279"/>
                  <a:gd fmla="*/ 19151 w 27832" name="TX280"/>
                  <a:gd fmla="*/ 1322 h 2832" name="TY280"/>
                  <a:gd fmla="*/ 19340 w 27832" name="TX281"/>
                  <a:gd fmla="*/ 1322 h 2832" name="TY281"/>
                  <a:gd fmla="*/ 19340 w 27832" name="TX282"/>
                  <a:gd fmla="*/ 1510 h 2832" name="TY282"/>
                  <a:gd fmla="*/ 19529 w 27832" name="TX283"/>
                  <a:gd fmla="*/ 1416 h 2832" name="TY283"/>
                  <a:gd fmla="*/ 19906 w 27832" name="TX284"/>
                  <a:gd fmla="*/ 1416 h 2832" name="TY284"/>
                  <a:gd fmla="*/ 20000 w 27832" name="TX285"/>
                  <a:gd fmla="*/ 1322 h 2832" name="TY285"/>
                  <a:gd fmla="*/ 20095 w 27832" name="TX286"/>
                  <a:gd fmla="*/ 944 h 2832" name="TY286"/>
                  <a:gd fmla="*/ 20095 w 27832" name="TX287"/>
                  <a:gd fmla="*/ 1133 h 2832" name="TY287"/>
                  <a:gd fmla="*/ 20189 w 27832" name="TX288"/>
                  <a:gd fmla="*/ 1227 h 2832" name="TY288"/>
                  <a:gd fmla="*/ 20189 w 27832" name="TX289"/>
                  <a:gd fmla="*/ 1416 h 2832" name="TY289"/>
                  <a:gd fmla="*/ 20283 w 27832" name="TX290"/>
                  <a:gd fmla="*/ 1322 h 2832" name="TY290"/>
                  <a:gd fmla="*/ 20378 w 27832" name="TX291"/>
                  <a:gd fmla="*/ 1322 h 2832" name="TY291"/>
                  <a:gd fmla="*/ 20378 w 27832" name="TX292"/>
                  <a:gd fmla="*/ 1416 h 2832" name="TY292"/>
                  <a:gd fmla="*/ 20661 w 27832" name="TX293"/>
                  <a:gd fmla="*/ 1227 h 2832" name="TY293"/>
                  <a:gd fmla="*/ 20944 w 27832" name="TX294"/>
                  <a:gd fmla="*/ 1133 h 2832" name="TY294"/>
                  <a:gd fmla="*/ 21038 w 27832" name="TX295"/>
                  <a:gd fmla="*/ 1133 h 2832" name="TY295"/>
                  <a:gd fmla="*/ 21132 w 27832" name="TX296"/>
                  <a:gd fmla="*/ 1416 h 2832" name="TY296"/>
                  <a:gd fmla="*/ 21604 w 27832" name="TX297"/>
                  <a:gd fmla="*/ 1227 h 2832" name="TY297"/>
                  <a:gd fmla="*/ 21510 w 27832" name="TX298"/>
                  <a:gd fmla="*/ 1039 h 2832" name="TY298"/>
                  <a:gd fmla="*/ 21510 w 27832" name="TX299"/>
                  <a:gd fmla="*/ 944 h 2832" name="TY299"/>
                  <a:gd fmla="*/ 21698 w 27832" name="TX300"/>
                  <a:gd fmla="*/ 944 h 2832" name="TY300"/>
                  <a:gd fmla="*/ 21604 w 27832" name="TX301"/>
                  <a:gd fmla="*/ 1039 h 2832" name="TY301"/>
                  <a:gd fmla="*/ 21982 w 27832" name="TX302"/>
                  <a:gd fmla="*/ 1039 h 2832" name="TY302"/>
                  <a:gd fmla="*/ 21887 w 27832" name="TX303"/>
                  <a:gd fmla="*/ 1227 h 2832" name="TY303"/>
                  <a:gd fmla="*/ 21887 w 27832" name="TX304"/>
                  <a:gd fmla="*/ 1227 h 2832" name="TY304"/>
                  <a:gd fmla="*/ 22170 w 27832" name="TX305"/>
                  <a:gd fmla="*/ 1039 h 2832" name="TY305"/>
                  <a:gd fmla="*/ 22265 w 27832" name="TX306"/>
                  <a:gd fmla="*/ 1227 h 2832" name="TY306"/>
                  <a:gd fmla="*/ 22265 w 27832" name="TX307"/>
                  <a:gd fmla="*/ 1133 h 2832" name="TY307"/>
                  <a:gd fmla="*/ 22265 w 27832" name="TX308"/>
                  <a:gd fmla="*/ 1039 h 2832" name="TY308"/>
                  <a:gd fmla="*/ 22548 w 27832" name="TX309"/>
                  <a:gd fmla="*/ 1039 h 2832" name="TY309"/>
                  <a:gd fmla="*/ 22642 w 27832" name="TX310"/>
                  <a:gd fmla="*/ 1322 h 2832" name="TY310"/>
                  <a:gd fmla="*/ 23019 w 27832" name="TX311"/>
                  <a:gd fmla="*/ 1227 h 2832" name="TY311"/>
                  <a:gd fmla="*/ 23208 w 27832" name="TX312"/>
                  <a:gd fmla="*/ 1133 h 2832" name="TY312"/>
                  <a:gd fmla="*/ 23302 w 27832" name="TX313"/>
                  <a:gd fmla="*/ 1039 h 2832" name="TY313"/>
                  <a:gd fmla="*/ 23397 w 27832" name="TX314"/>
                  <a:gd fmla="*/ 1133 h 2832" name="TY314"/>
                  <a:gd fmla="*/ 23397 w 27832" name="TX315"/>
                  <a:gd fmla="*/ 1227 h 2832" name="TY315"/>
                  <a:gd fmla="*/ 23680 w 27832" name="TX316"/>
                  <a:gd fmla="*/ 1227 h 2832" name="TY316"/>
                  <a:gd fmla="*/ 23868 w 27832" name="TX317"/>
                  <a:gd fmla="*/ 1133 h 2832" name="TY317"/>
                  <a:gd fmla="*/ 24057 w 27832" name="TX318"/>
                  <a:gd fmla="*/ 1227 h 2832" name="TY318"/>
                  <a:gd fmla="*/ 24246 w 27832" name="TX319"/>
                  <a:gd fmla="*/ 1227 h 2832" name="TY319"/>
                  <a:gd fmla="*/ 24246 w 27832" name="TX320"/>
                  <a:gd fmla="*/ 1133 h 2832" name="TY320"/>
                  <a:gd fmla="*/ 24529 w 27832" name="TX321"/>
                  <a:gd fmla="*/ 1227 h 2832" name="TY321"/>
                  <a:gd fmla="*/ 24906 w 27832" name="TX322"/>
                  <a:gd fmla="*/ 1322 h 2832" name="TY322"/>
                  <a:gd fmla="*/ 25179 w 27832" name="TX323"/>
                  <a:gd fmla="*/ 1048 h 2832" name="TY323"/>
                  <a:gd fmla="*/ 25095 w 27832" name="TX324"/>
                  <a:gd fmla="*/ 1133 h 2832" name="TY324"/>
                  <a:gd fmla="*/ 25189 w 27832" name="TX325"/>
                  <a:gd fmla="*/ 1227 h 2832" name="TY325"/>
                  <a:gd fmla="*/ 25189 w 27832" name="TX326"/>
                  <a:gd fmla="*/ 1133 h 2832" name="TY326"/>
                  <a:gd fmla="*/ 25283 w 27832" name="TX327"/>
                  <a:gd fmla="*/ 1039 h 2832" name="TY327"/>
                  <a:gd fmla="*/ 25378 w 27832" name="TX328"/>
                  <a:gd fmla="*/ 944 h 2832" name="TY328"/>
                  <a:gd fmla="*/ 25472 w 27832" name="TX329"/>
                  <a:gd fmla="*/ 944 h 2832" name="TY329"/>
                  <a:gd fmla="*/ 25472 w 27832" name="TX330"/>
                  <a:gd fmla="*/ 1133 h 2832" name="TY330"/>
                  <a:gd fmla="*/ 25566 w 27832" name="TX331"/>
                  <a:gd fmla="*/ 1039 h 2832" name="TY331"/>
                  <a:gd fmla="*/ 25661 w 27832" name="TX332"/>
                  <a:gd fmla="*/ 1039 h 2832" name="TY332"/>
                  <a:gd fmla="*/ 25566 w 27832" name="TX333"/>
                  <a:gd fmla="*/ 1133 h 2832" name="TY333"/>
                  <a:gd fmla="*/ 25661 w 27832" name="TX334"/>
                  <a:gd fmla="*/ 1227 h 2832" name="TY334"/>
                  <a:gd fmla="*/ 25849 w 27832" name="TX335"/>
                  <a:gd fmla="*/ 1322 h 2832" name="TY335"/>
                  <a:gd fmla="*/ 25944 w 27832" name="TX336"/>
                  <a:gd fmla="*/ 1133 h 2832" name="TY336"/>
                  <a:gd fmla="*/ 26132 w 27832" name="TX337"/>
                  <a:gd fmla="*/ 1039 h 2832" name="TY337"/>
                  <a:gd fmla="*/ 26132 w 27832" name="TX338"/>
                  <a:gd fmla="*/ 1039 h 2832" name="TY338"/>
                  <a:gd fmla="*/ 26038 w 27832" name="TX339"/>
                  <a:gd fmla="*/ 1227 h 2832" name="TY339"/>
                  <a:gd fmla="*/ 26132 w 27832" name="TX340"/>
                  <a:gd fmla="*/ 1322 h 2832" name="TY340"/>
                  <a:gd fmla="*/ 26321 w 27832" name="TX341"/>
                  <a:gd fmla="*/ 1416 h 2832" name="TY341"/>
                  <a:gd fmla="*/ 26415 w 27832" name="TX342"/>
                  <a:gd fmla="*/ 1416 h 2832" name="TY342"/>
                  <a:gd fmla="*/ 26887 w 27832" name="TX343"/>
                  <a:gd fmla="*/ 1227 h 2832" name="TY343"/>
                  <a:gd fmla="*/ 27264 w 27832" name="TX344"/>
                  <a:gd fmla="*/ 944 h 2832" name="TY344"/>
                  <a:gd fmla="*/ 27170 w 27832" name="TX345"/>
                  <a:gd fmla="*/ 944 h 2832" name="TY345"/>
                  <a:gd fmla="*/ 27264 w 27832" name="TX346"/>
                  <a:gd fmla="*/ 850 h 2832" name="TY346"/>
                  <a:gd fmla="*/ 26981 w 27832" name="TX347"/>
                  <a:gd fmla="*/ 756 h 2832" name="TY347"/>
                  <a:gd fmla="*/ 26887 w 27832" name="TX348"/>
                  <a:gd fmla="*/ 944 h 2832" name="TY348"/>
                  <a:gd fmla="*/ 26793 w 27832" name="TX349"/>
                  <a:gd fmla="*/ 1133 h 2832" name="TY349"/>
                  <a:gd fmla="*/ 26793 w 27832" name="TX350"/>
                  <a:gd fmla="*/ 661 h 2832" name="TY350"/>
                  <a:gd fmla="*/ 26604 w 27832" name="TX351"/>
                  <a:gd fmla="*/ 944 h 2832" name="TY351"/>
                  <a:gd fmla="*/ 26510 w 27832" name="TX352"/>
                  <a:gd fmla="*/ 850 h 2832" name="TY352"/>
                  <a:gd fmla="*/ 26415 w 27832" name="TX353"/>
                  <a:gd fmla="*/ 756 h 2832" name="TY353"/>
                  <a:gd fmla="*/ 26321 w 27832" name="TX354"/>
                  <a:gd fmla="*/ 944 h 2832" name="TY354"/>
                  <a:gd fmla="*/ 26227 w 27832" name="TX355"/>
                  <a:gd fmla="*/ 661 h 2832" name="TY355"/>
                  <a:gd fmla="*/ 26038 w 27832" name="TX356"/>
                  <a:gd fmla="*/ 756 h 2832" name="TY356"/>
                  <a:gd fmla="*/ 25849 w 27832" name="TX357"/>
                  <a:gd fmla="*/ 661 h 2832" name="TY357"/>
                  <a:gd fmla="*/ 25378 w 27832" name="TX358"/>
                  <a:gd fmla="*/ 567 h 2832" name="TY358"/>
                  <a:gd fmla="*/ 25283 w 27832" name="TX359"/>
                  <a:gd fmla="*/ 661 h 2832" name="TY359"/>
                  <a:gd fmla="*/ 25095 w 27832" name="TX360"/>
                  <a:gd fmla="*/ 756 h 2832" name="TY360"/>
                  <a:gd fmla="*/ 25189 w 27832" name="TX361"/>
                  <a:gd fmla="*/ 473 h 2832" name="TY361"/>
                  <a:gd fmla="*/ 25000 w 27832" name="TX362"/>
                  <a:gd fmla="*/ 661 h 2832" name="TY362"/>
                  <a:gd fmla="*/ 25000 w 27832" name="TX363"/>
                  <a:gd fmla="*/ 661 h 2832" name="TY363"/>
                  <a:gd fmla="*/ 25095 w 27832" name="TX364"/>
                  <a:gd fmla="*/ 473 h 2832" name="TY364"/>
                  <a:gd fmla="*/ 24906 w 27832" name="TX365"/>
                  <a:gd fmla="*/ 567 h 2832" name="TY365"/>
                  <a:gd fmla="*/ 24717 w 27832" name="TX366"/>
                  <a:gd fmla="*/ 567 h 2832" name="TY366"/>
                  <a:gd fmla="*/ 24717 w 27832" name="TX367"/>
                  <a:gd fmla="*/ 756 h 2832" name="TY367"/>
                  <a:gd fmla="*/ 24623 w 27832" name="TX368"/>
                  <a:gd fmla="*/ 1039 h 2832" name="TY368"/>
                  <a:gd fmla="*/ 24623 w 27832" name="TX369"/>
                  <a:gd fmla="*/ 850 h 2832" name="TY369"/>
                  <a:gd fmla="*/ 24717 w 27832" name="TX370"/>
                  <a:gd fmla="*/ 661 h 2832" name="TY370"/>
                  <a:gd fmla="*/ 24623 w 27832" name="TX371"/>
                  <a:gd fmla="*/ 756 h 2832" name="TY371"/>
                  <a:gd fmla="*/ 24623 w 27832" name="TX372"/>
                  <a:gd fmla="*/ 661 h 2832" name="TY372"/>
                  <a:gd fmla="*/ 24529 w 27832" name="TX373"/>
                  <a:gd fmla="*/ 473 h 2832" name="TY373"/>
                  <a:gd fmla="*/ 24529 w 27832" name="TX374"/>
                  <a:gd fmla="*/ 661 h 2832" name="TY374"/>
                  <a:gd fmla="*/ 24434 w 27832" name="TX375"/>
                  <a:gd fmla="*/ 567 h 2832" name="TY375"/>
                  <a:gd fmla="*/ 24340 w 27832" name="TX376"/>
                  <a:gd fmla="*/ 378 h 2832" name="TY376"/>
                  <a:gd fmla="*/ 24246 w 27832" name="TX377"/>
                  <a:gd fmla="*/ 567 h 2832" name="TY377"/>
                  <a:gd fmla="*/ 23963 w 27832" name="TX378"/>
                  <a:gd fmla="*/ 567 h 2832" name="TY378"/>
                  <a:gd fmla="*/ 23397 w 27832" name="TX379"/>
                  <a:gd fmla="*/ 661 h 2832" name="TY379"/>
                  <a:gd fmla="*/ 23114 w 27832" name="TX380"/>
                  <a:gd fmla="*/ 661 h 2832" name="TY380"/>
                  <a:gd fmla="*/ 22925 w 27832" name="TX381"/>
                  <a:gd fmla="*/ 567 h 2832" name="TY381"/>
                  <a:gd fmla="*/ 22925 w 27832" name="TX382"/>
                  <a:gd fmla="*/ 473 h 2832" name="TY382"/>
                  <a:gd fmla="*/ 23019 w 27832" name="TX383"/>
                  <a:gd fmla="*/ 473 h 2832" name="TY383"/>
                  <a:gd fmla="*/ 22642 w 27832" name="TX384"/>
                  <a:gd fmla="*/ 378 h 2832" name="TY384"/>
                  <a:gd fmla="*/ 22736 w 27832" name="TX385"/>
                  <a:gd fmla="*/ 473 h 2832" name="TY385"/>
                  <a:gd fmla="*/ 22548 w 27832" name="TX386"/>
                  <a:gd fmla="*/ 473 h 2832" name="TY386"/>
                  <a:gd fmla="*/ 22642 w 27832" name="TX387"/>
                  <a:gd fmla="*/ 284 h 2832" name="TY387"/>
                  <a:gd fmla="*/ 22548 w 27832" name="TX388"/>
                  <a:gd fmla="*/ 190 h 2832" name="TY388"/>
                  <a:gd fmla="*/ 22453 w 27832" name="TX389"/>
                  <a:gd fmla="*/ 190 h 2832" name="TY389"/>
                  <a:gd fmla="*/ 22359 w 27832" name="TX390"/>
                  <a:gd fmla="*/ 284 h 2832" name="TY390"/>
                  <a:gd fmla="*/ 22170 w 27832" name="TX391"/>
                  <a:gd fmla="*/ 378 h 2832" name="TY391"/>
                  <a:gd fmla="*/ 22076 w 27832" name="TX392"/>
                  <a:gd fmla="*/ 284 h 2832" name="TY392"/>
                  <a:gd fmla="*/ 22170 w 27832" name="TX393"/>
                  <a:gd fmla="*/ 473 h 2832" name="TY393"/>
                  <a:gd fmla="*/ 21887 w 27832" name="TX394"/>
                  <a:gd fmla="*/ 190 h 2832" name="TY394"/>
                  <a:gd fmla="*/ 21793 w 27832" name="TX395"/>
                  <a:gd fmla="*/ 190 h 2832" name="TY395"/>
                  <a:gd fmla="*/ 21698 w 27832" name="TX396"/>
                  <a:gd fmla="*/ 378 h 2832" name="TY396"/>
                  <a:gd fmla="*/ 21604 w 27832" name="TX397"/>
                  <a:gd fmla="*/ 756 h 2832" name="TY397"/>
                  <a:gd fmla="*/ 21415 w 27832" name="TX398"/>
                  <a:gd fmla="*/ 661 h 2832" name="TY398"/>
                  <a:gd fmla="*/ 21510 w 27832" name="TX399"/>
                  <a:gd fmla="*/ 473 h 2832" name="TY399"/>
                  <a:gd fmla="*/ 21604 w 27832" name="TX400"/>
                  <a:gd fmla="*/ 284 h 2832" name="TY400"/>
                  <a:gd fmla="*/ 21415 w 27832" name="TX401"/>
                  <a:gd fmla="*/ 284 h 2832" name="TY401"/>
                  <a:gd fmla="*/ 21415 w 27832" name="TX402"/>
                  <a:gd fmla="*/ 190 h 2832" name="TY402"/>
                  <a:gd fmla="*/ 21227 w 27832" name="TX403"/>
                  <a:gd fmla="*/ 378 h 2832" name="TY403"/>
                  <a:gd fmla="*/ 20944 w 27832" name="TX404"/>
                  <a:gd fmla="*/ 567 h 2832" name="TY404"/>
                  <a:gd fmla="*/ 20566 w 27832" name="TX405"/>
                  <a:gd fmla="*/ 1 h 2832" name="TY405"/>
                  <a:gd fmla="*/ 20472 w 27832" name="TX406"/>
                  <a:gd fmla="*/ 95 h 2832" name="TY406"/>
                  <a:gd fmla="*/ 20472 w 27832" name="TX407"/>
                  <a:gd fmla="*/ 190 h 2832" name="TY407"/>
                  <a:gd fmla="*/ 20472 w 27832" name="TX408"/>
                  <a:gd fmla="*/ 378 h 2832" name="TY408"/>
                  <a:gd fmla="*/ 20283 w 27832" name="TX409"/>
                  <a:gd fmla="*/ 284 h 2832" name="TY409"/>
                  <a:gd fmla="*/ 20283 w 27832" name="TX410"/>
                  <a:gd fmla="*/ 190 h 2832" name="TY410"/>
                  <a:gd fmla="*/ 20378 w 27832" name="TX411"/>
                  <a:gd fmla="*/ 95 h 2832" name="TY411"/>
                  <a:gd fmla="*/ 20283 w 27832" name="TX412"/>
                  <a:gd fmla="*/ 1 h 2832" name="TY41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  <a:cxn ang="0">
                    <a:pos x="TX129" y="TY129"/>
                  </a:cxn>
                  <a:cxn ang="0">
                    <a:pos x="TX130" y="TY130"/>
                  </a:cxn>
                  <a:cxn ang="0">
                    <a:pos x="TX131" y="TY131"/>
                  </a:cxn>
                  <a:cxn ang="0">
                    <a:pos x="TX132" y="TY132"/>
                  </a:cxn>
                  <a:cxn ang="0">
                    <a:pos x="TX133" y="TY133"/>
                  </a:cxn>
                  <a:cxn ang="0">
                    <a:pos x="TX134" y="TY134"/>
                  </a:cxn>
                  <a:cxn ang="0">
                    <a:pos x="TX135" y="TY135"/>
                  </a:cxn>
                  <a:cxn ang="0">
                    <a:pos x="TX136" y="TY136"/>
                  </a:cxn>
                  <a:cxn ang="0">
                    <a:pos x="TX137" y="TY137"/>
                  </a:cxn>
                  <a:cxn ang="0">
                    <a:pos x="TX138" y="TY138"/>
                  </a:cxn>
                  <a:cxn ang="0">
                    <a:pos x="TX139" y="TY139"/>
                  </a:cxn>
                  <a:cxn ang="0">
                    <a:pos x="TX140" y="TY140"/>
                  </a:cxn>
                  <a:cxn ang="0">
                    <a:pos x="TX141" y="TY141"/>
                  </a:cxn>
                  <a:cxn ang="0">
                    <a:pos x="TX142" y="TY142"/>
                  </a:cxn>
                  <a:cxn ang="0">
                    <a:pos x="TX143" y="TY143"/>
                  </a:cxn>
                  <a:cxn ang="0">
                    <a:pos x="TX144" y="TY144"/>
                  </a:cxn>
                  <a:cxn ang="0">
                    <a:pos x="TX145" y="TY145"/>
                  </a:cxn>
                  <a:cxn ang="0">
                    <a:pos x="TX146" y="TY146"/>
                  </a:cxn>
                  <a:cxn ang="0">
                    <a:pos x="TX147" y="TY147"/>
                  </a:cxn>
                  <a:cxn ang="0">
                    <a:pos x="TX148" y="TY148"/>
                  </a:cxn>
                  <a:cxn ang="0">
                    <a:pos x="TX149" y="TY149"/>
                  </a:cxn>
                  <a:cxn ang="0">
                    <a:pos x="TX150" y="TY150"/>
                  </a:cxn>
                  <a:cxn ang="0">
                    <a:pos x="TX151" y="TY151"/>
                  </a:cxn>
                  <a:cxn ang="0">
                    <a:pos x="TX152" y="TY152"/>
                  </a:cxn>
                  <a:cxn ang="0">
                    <a:pos x="TX153" y="TY153"/>
                  </a:cxn>
                  <a:cxn ang="0">
                    <a:pos x="TX154" y="TY154"/>
                  </a:cxn>
                  <a:cxn ang="0">
                    <a:pos x="TX155" y="TY155"/>
                  </a:cxn>
                  <a:cxn ang="0">
                    <a:pos x="TX156" y="TY156"/>
                  </a:cxn>
                  <a:cxn ang="0">
                    <a:pos x="TX157" y="TY157"/>
                  </a:cxn>
                  <a:cxn ang="0">
                    <a:pos x="TX158" y="TY158"/>
                  </a:cxn>
                  <a:cxn ang="0">
                    <a:pos x="TX159" y="TY159"/>
                  </a:cxn>
                  <a:cxn ang="0">
                    <a:pos x="TX160" y="TY160"/>
                  </a:cxn>
                  <a:cxn ang="0">
                    <a:pos x="TX161" y="TY161"/>
                  </a:cxn>
                  <a:cxn ang="0">
                    <a:pos x="TX162" y="TY162"/>
                  </a:cxn>
                  <a:cxn ang="0">
                    <a:pos x="TX163" y="TY163"/>
                  </a:cxn>
                  <a:cxn ang="0">
                    <a:pos x="TX164" y="TY164"/>
                  </a:cxn>
                  <a:cxn ang="0">
                    <a:pos x="TX165" y="TY165"/>
                  </a:cxn>
                  <a:cxn ang="0">
                    <a:pos x="TX166" y="TY166"/>
                  </a:cxn>
                  <a:cxn ang="0">
                    <a:pos x="TX167" y="TY167"/>
                  </a:cxn>
                  <a:cxn ang="0">
                    <a:pos x="TX168" y="TY168"/>
                  </a:cxn>
                  <a:cxn ang="0">
                    <a:pos x="TX169" y="TY169"/>
                  </a:cxn>
                  <a:cxn ang="0">
                    <a:pos x="TX170" y="TY170"/>
                  </a:cxn>
                  <a:cxn ang="0">
                    <a:pos x="TX171" y="TY171"/>
                  </a:cxn>
                  <a:cxn ang="0">
                    <a:pos x="TX172" y="TY172"/>
                  </a:cxn>
                  <a:cxn ang="0">
                    <a:pos x="TX173" y="TY173"/>
                  </a:cxn>
                  <a:cxn ang="0">
                    <a:pos x="TX174" y="TY174"/>
                  </a:cxn>
                  <a:cxn ang="0">
                    <a:pos x="TX175" y="TY175"/>
                  </a:cxn>
                  <a:cxn ang="0">
                    <a:pos x="TX176" y="TY176"/>
                  </a:cxn>
                  <a:cxn ang="0">
                    <a:pos x="TX177" y="TY177"/>
                  </a:cxn>
                  <a:cxn ang="0">
                    <a:pos x="TX178" y="TY178"/>
                  </a:cxn>
                  <a:cxn ang="0">
                    <a:pos x="TX179" y="TY179"/>
                  </a:cxn>
                  <a:cxn ang="0">
                    <a:pos x="TX180" y="TY180"/>
                  </a:cxn>
                  <a:cxn ang="0">
                    <a:pos x="TX181" y="TY181"/>
                  </a:cxn>
                  <a:cxn ang="0">
                    <a:pos x="TX182" y="TY182"/>
                  </a:cxn>
                  <a:cxn ang="0">
                    <a:pos x="TX183" y="TY183"/>
                  </a:cxn>
                  <a:cxn ang="0">
                    <a:pos x="TX184" y="TY184"/>
                  </a:cxn>
                  <a:cxn ang="0">
                    <a:pos x="TX185" y="TY185"/>
                  </a:cxn>
                  <a:cxn ang="0">
                    <a:pos x="TX186" y="TY186"/>
                  </a:cxn>
                  <a:cxn ang="0">
                    <a:pos x="TX187" y="TY187"/>
                  </a:cxn>
                  <a:cxn ang="0">
                    <a:pos x="TX188" y="TY188"/>
                  </a:cxn>
                  <a:cxn ang="0">
                    <a:pos x="TX189" y="TY189"/>
                  </a:cxn>
                  <a:cxn ang="0">
                    <a:pos x="TX190" y="TY190"/>
                  </a:cxn>
                  <a:cxn ang="0">
                    <a:pos x="TX191" y="TY191"/>
                  </a:cxn>
                  <a:cxn ang="0">
                    <a:pos x="TX192" y="TY192"/>
                  </a:cxn>
                  <a:cxn ang="0">
                    <a:pos x="TX193" y="TY193"/>
                  </a:cxn>
                  <a:cxn ang="0">
                    <a:pos x="TX194" y="TY194"/>
                  </a:cxn>
                  <a:cxn ang="0">
                    <a:pos x="TX195" y="TY195"/>
                  </a:cxn>
                  <a:cxn ang="0">
                    <a:pos x="TX196" y="TY196"/>
                  </a:cxn>
                  <a:cxn ang="0">
                    <a:pos x="TX197" y="TY197"/>
                  </a:cxn>
                  <a:cxn ang="0">
                    <a:pos x="TX198" y="TY198"/>
                  </a:cxn>
                  <a:cxn ang="0">
                    <a:pos x="TX199" y="TY199"/>
                  </a:cxn>
                  <a:cxn ang="0">
                    <a:pos x="TX200" y="TY200"/>
                  </a:cxn>
                  <a:cxn ang="0">
                    <a:pos x="TX201" y="TY201"/>
                  </a:cxn>
                  <a:cxn ang="0">
                    <a:pos x="TX202" y="TY202"/>
                  </a:cxn>
                  <a:cxn ang="0">
                    <a:pos x="TX203" y="TY203"/>
                  </a:cxn>
                  <a:cxn ang="0">
                    <a:pos x="TX204" y="TY204"/>
                  </a:cxn>
                  <a:cxn ang="0">
                    <a:pos x="TX205" y="TY205"/>
                  </a:cxn>
                  <a:cxn ang="0">
                    <a:pos x="TX206" y="TY206"/>
                  </a:cxn>
                  <a:cxn ang="0">
                    <a:pos x="TX207" y="TY207"/>
                  </a:cxn>
                  <a:cxn ang="0">
                    <a:pos x="TX208" y="TY208"/>
                  </a:cxn>
                  <a:cxn ang="0">
                    <a:pos x="TX209" y="TY209"/>
                  </a:cxn>
                  <a:cxn ang="0">
                    <a:pos x="TX210" y="TY210"/>
                  </a:cxn>
                  <a:cxn ang="0">
                    <a:pos x="TX211" y="TY211"/>
                  </a:cxn>
                  <a:cxn ang="0">
                    <a:pos x="TX212" y="TY212"/>
                  </a:cxn>
                  <a:cxn ang="0">
                    <a:pos x="TX213" y="TY213"/>
                  </a:cxn>
                  <a:cxn ang="0">
                    <a:pos x="TX214" y="TY214"/>
                  </a:cxn>
                  <a:cxn ang="0">
                    <a:pos x="TX215" y="TY215"/>
                  </a:cxn>
                  <a:cxn ang="0">
                    <a:pos x="TX216" y="TY216"/>
                  </a:cxn>
                  <a:cxn ang="0">
                    <a:pos x="TX217" y="TY217"/>
                  </a:cxn>
                  <a:cxn ang="0">
                    <a:pos x="TX218" y="TY218"/>
                  </a:cxn>
                  <a:cxn ang="0">
                    <a:pos x="TX219" y="TY219"/>
                  </a:cxn>
                  <a:cxn ang="0">
                    <a:pos x="TX220" y="TY220"/>
                  </a:cxn>
                  <a:cxn ang="0">
                    <a:pos x="TX221" y="TY221"/>
                  </a:cxn>
                  <a:cxn ang="0">
                    <a:pos x="TX222" y="TY222"/>
                  </a:cxn>
                  <a:cxn ang="0">
                    <a:pos x="TX223" y="TY223"/>
                  </a:cxn>
                  <a:cxn ang="0">
                    <a:pos x="TX224" y="TY224"/>
                  </a:cxn>
                  <a:cxn ang="0">
                    <a:pos x="TX225" y="TY225"/>
                  </a:cxn>
                  <a:cxn ang="0">
                    <a:pos x="TX226" y="TY226"/>
                  </a:cxn>
                  <a:cxn ang="0">
                    <a:pos x="TX227" y="TY227"/>
                  </a:cxn>
                  <a:cxn ang="0">
                    <a:pos x="TX228" y="TY228"/>
                  </a:cxn>
                  <a:cxn ang="0">
                    <a:pos x="TX229" y="TY229"/>
                  </a:cxn>
                  <a:cxn ang="0">
                    <a:pos x="TX230" y="TY230"/>
                  </a:cxn>
                  <a:cxn ang="0">
                    <a:pos x="TX231" y="TY231"/>
                  </a:cxn>
                  <a:cxn ang="0">
                    <a:pos x="TX232" y="TY232"/>
                  </a:cxn>
                  <a:cxn ang="0">
                    <a:pos x="TX233" y="TY233"/>
                  </a:cxn>
                  <a:cxn ang="0">
                    <a:pos x="TX234" y="TY234"/>
                  </a:cxn>
                  <a:cxn ang="0">
                    <a:pos x="TX235" y="TY235"/>
                  </a:cxn>
                  <a:cxn ang="0">
                    <a:pos x="TX236" y="TY236"/>
                  </a:cxn>
                  <a:cxn ang="0">
                    <a:pos x="TX237" y="TY237"/>
                  </a:cxn>
                  <a:cxn ang="0">
                    <a:pos x="TX238" y="TY238"/>
                  </a:cxn>
                  <a:cxn ang="0">
                    <a:pos x="TX239" y="TY239"/>
                  </a:cxn>
                  <a:cxn ang="0">
                    <a:pos x="TX240" y="TY240"/>
                  </a:cxn>
                  <a:cxn ang="0">
                    <a:pos x="TX241" y="TY241"/>
                  </a:cxn>
                  <a:cxn ang="0">
                    <a:pos x="TX242" y="TY242"/>
                  </a:cxn>
                  <a:cxn ang="0">
                    <a:pos x="TX243" y="TY243"/>
                  </a:cxn>
                  <a:cxn ang="0">
                    <a:pos x="TX244" y="TY244"/>
                  </a:cxn>
                  <a:cxn ang="0">
                    <a:pos x="TX245" y="TY245"/>
                  </a:cxn>
                  <a:cxn ang="0">
                    <a:pos x="TX246" y="TY246"/>
                  </a:cxn>
                  <a:cxn ang="0">
                    <a:pos x="TX247" y="TY247"/>
                  </a:cxn>
                  <a:cxn ang="0">
                    <a:pos x="TX248" y="TY248"/>
                  </a:cxn>
                  <a:cxn ang="0">
                    <a:pos x="TX249" y="TY249"/>
                  </a:cxn>
                  <a:cxn ang="0">
                    <a:pos x="TX250" y="TY250"/>
                  </a:cxn>
                  <a:cxn ang="0">
                    <a:pos x="TX251" y="TY251"/>
                  </a:cxn>
                  <a:cxn ang="0">
                    <a:pos x="TX252" y="TY252"/>
                  </a:cxn>
                  <a:cxn ang="0">
                    <a:pos x="TX253" y="TY253"/>
                  </a:cxn>
                  <a:cxn ang="0">
                    <a:pos x="TX254" y="TY254"/>
                  </a:cxn>
                  <a:cxn ang="0">
                    <a:pos x="TX255" y="TY255"/>
                  </a:cxn>
                  <a:cxn ang="0">
                    <a:pos x="TX256" y="TY256"/>
                  </a:cxn>
                  <a:cxn ang="0">
                    <a:pos x="TX257" y="TY257"/>
                  </a:cxn>
                  <a:cxn ang="0">
                    <a:pos x="TX258" y="TY258"/>
                  </a:cxn>
                  <a:cxn ang="0">
                    <a:pos x="TX259" y="TY259"/>
                  </a:cxn>
                  <a:cxn ang="0">
                    <a:pos x="TX260" y="TY260"/>
                  </a:cxn>
                  <a:cxn ang="0">
                    <a:pos x="TX261" y="TY261"/>
                  </a:cxn>
                  <a:cxn ang="0">
                    <a:pos x="TX262" y="TY262"/>
                  </a:cxn>
                  <a:cxn ang="0">
                    <a:pos x="TX263" y="TY263"/>
                  </a:cxn>
                  <a:cxn ang="0">
                    <a:pos x="TX264" y="TY264"/>
                  </a:cxn>
                  <a:cxn ang="0">
                    <a:pos x="TX265" y="TY265"/>
                  </a:cxn>
                  <a:cxn ang="0">
                    <a:pos x="TX266" y="TY266"/>
                  </a:cxn>
                  <a:cxn ang="0">
                    <a:pos x="TX267" y="TY267"/>
                  </a:cxn>
                  <a:cxn ang="0">
                    <a:pos x="TX268" y="TY268"/>
                  </a:cxn>
                  <a:cxn ang="0">
                    <a:pos x="TX269" y="TY269"/>
                  </a:cxn>
                  <a:cxn ang="0">
                    <a:pos x="TX270" y="TY270"/>
                  </a:cxn>
                  <a:cxn ang="0">
                    <a:pos x="TX271" y="TY271"/>
                  </a:cxn>
                  <a:cxn ang="0">
                    <a:pos x="TX272" y="TY272"/>
                  </a:cxn>
                  <a:cxn ang="0">
                    <a:pos x="TX273" y="TY273"/>
                  </a:cxn>
                  <a:cxn ang="0">
                    <a:pos x="TX274" y="TY274"/>
                  </a:cxn>
                  <a:cxn ang="0">
                    <a:pos x="TX275" y="TY275"/>
                  </a:cxn>
                  <a:cxn ang="0">
                    <a:pos x="TX276" y="TY276"/>
                  </a:cxn>
                  <a:cxn ang="0">
                    <a:pos x="TX277" y="TY277"/>
                  </a:cxn>
                  <a:cxn ang="0">
                    <a:pos x="TX278" y="TY278"/>
                  </a:cxn>
                  <a:cxn ang="0">
                    <a:pos x="TX279" y="TY279"/>
                  </a:cxn>
                  <a:cxn ang="0">
                    <a:pos x="TX280" y="TY280"/>
                  </a:cxn>
                  <a:cxn ang="0">
                    <a:pos x="TX281" y="TY281"/>
                  </a:cxn>
                  <a:cxn ang="0">
                    <a:pos x="TX282" y="TY282"/>
                  </a:cxn>
                  <a:cxn ang="0">
                    <a:pos x="TX283" y="TY283"/>
                  </a:cxn>
                  <a:cxn ang="0">
                    <a:pos x="TX284" y="TY284"/>
                  </a:cxn>
                  <a:cxn ang="0">
                    <a:pos x="TX285" y="TY285"/>
                  </a:cxn>
                  <a:cxn ang="0">
                    <a:pos x="TX286" y="TY286"/>
                  </a:cxn>
                  <a:cxn ang="0">
                    <a:pos x="TX287" y="TY287"/>
                  </a:cxn>
                  <a:cxn ang="0">
                    <a:pos x="TX288" y="TY288"/>
                  </a:cxn>
                  <a:cxn ang="0">
                    <a:pos x="TX289" y="TY289"/>
                  </a:cxn>
                  <a:cxn ang="0">
                    <a:pos x="TX290" y="TY290"/>
                  </a:cxn>
                  <a:cxn ang="0">
                    <a:pos x="TX291" y="TY291"/>
                  </a:cxn>
                  <a:cxn ang="0">
                    <a:pos x="TX292" y="TY292"/>
                  </a:cxn>
                  <a:cxn ang="0">
                    <a:pos x="TX293" y="TY293"/>
                  </a:cxn>
                  <a:cxn ang="0">
                    <a:pos x="TX294" y="TY294"/>
                  </a:cxn>
                  <a:cxn ang="0">
                    <a:pos x="TX295" y="TY295"/>
                  </a:cxn>
                  <a:cxn ang="0">
                    <a:pos x="TX296" y="TY296"/>
                  </a:cxn>
                  <a:cxn ang="0">
                    <a:pos x="TX297" y="TY297"/>
                  </a:cxn>
                  <a:cxn ang="0">
                    <a:pos x="TX298" y="TY298"/>
                  </a:cxn>
                  <a:cxn ang="0">
                    <a:pos x="TX299" y="TY299"/>
                  </a:cxn>
                  <a:cxn ang="0">
                    <a:pos x="TX300" y="TY300"/>
                  </a:cxn>
                  <a:cxn ang="0">
                    <a:pos x="TX301" y="TY301"/>
                  </a:cxn>
                  <a:cxn ang="0">
                    <a:pos x="TX302" y="TY302"/>
                  </a:cxn>
                  <a:cxn ang="0">
                    <a:pos x="TX303" y="TY303"/>
                  </a:cxn>
                  <a:cxn ang="0">
                    <a:pos x="TX304" y="TY304"/>
                  </a:cxn>
                  <a:cxn ang="0">
                    <a:pos x="TX305" y="TY305"/>
                  </a:cxn>
                  <a:cxn ang="0">
                    <a:pos x="TX306" y="TY306"/>
                  </a:cxn>
                  <a:cxn ang="0">
                    <a:pos x="TX307" y="TY307"/>
                  </a:cxn>
                  <a:cxn ang="0">
                    <a:pos x="TX308" y="TY308"/>
                  </a:cxn>
                  <a:cxn ang="0">
                    <a:pos x="TX309" y="TY309"/>
                  </a:cxn>
                  <a:cxn ang="0">
                    <a:pos x="TX310" y="TY310"/>
                  </a:cxn>
                  <a:cxn ang="0">
                    <a:pos x="TX311" y="TY311"/>
                  </a:cxn>
                  <a:cxn ang="0">
                    <a:pos x="TX312" y="TY312"/>
                  </a:cxn>
                  <a:cxn ang="0">
                    <a:pos x="TX313" y="TY313"/>
                  </a:cxn>
                  <a:cxn ang="0">
                    <a:pos x="TX314" y="TY314"/>
                  </a:cxn>
                  <a:cxn ang="0">
                    <a:pos x="TX315" y="TY315"/>
                  </a:cxn>
                  <a:cxn ang="0">
                    <a:pos x="TX316" y="TY316"/>
                  </a:cxn>
                  <a:cxn ang="0">
                    <a:pos x="TX317" y="TY317"/>
                  </a:cxn>
                  <a:cxn ang="0">
                    <a:pos x="TX318" y="TY318"/>
                  </a:cxn>
                  <a:cxn ang="0">
                    <a:pos x="TX319" y="TY319"/>
                  </a:cxn>
                  <a:cxn ang="0">
                    <a:pos x="TX320" y="TY320"/>
                  </a:cxn>
                  <a:cxn ang="0">
                    <a:pos x="TX321" y="TY321"/>
                  </a:cxn>
                  <a:cxn ang="0">
                    <a:pos x="TX322" y="TY322"/>
                  </a:cxn>
                  <a:cxn ang="0">
                    <a:pos x="TX323" y="TY323"/>
                  </a:cxn>
                  <a:cxn ang="0">
                    <a:pos x="TX324" y="TY324"/>
                  </a:cxn>
                  <a:cxn ang="0">
                    <a:pos x="TX325" y="TY325"/>
                  </a:cxn>
                  <a:cxn ang="0">
                    <a:pos x="TX326" y="TY326"/>
                  </a:cxn>
                  <a:cxn ang="0">
                    <a:pos x="TX327" y="TY327"/>
                  </a:cxn>
                  <a:cxn ang="0">
                    <a:pos x="TX328" y="TY328"/>
                  </a:cxn>
                  <a:cxn ang="0">
                    <a:pos x="TX329" y="TY329"/>
                  </a:cxn>
                  <a:cxn ang="0">
                    <a:pos x="TX330" y="TY330"/>
                  </a:cxn>
                  <a:cxn ang="0">
                    <a:pos x="TX331" y="TY331"/>
                  </a:cxn>
                  <a:cxn ang="0">
                    <a:pos x="TX332" y="TY332"/>
                  </a:cxn>
                  <a:cxn ang="0">
                    <a:pos x="TX333" y="TY333"/>
                  </a:cxn>
                  <a:cxn ang="0">
                    <a:pos x="TX334" y="TY334"/>
                  </a:cxn>
                  <a:cxn ang="0">
                    <a:pos x="TX335" y="TY335"/>
                  </a:cxn>
                  <a:cxn ang="0">
                    <a:pos x="TX336" y="TY336"/>
                  </a:cxn>
                  <a:cxn ang="0">
                    <a:pos x="TX337" y="TY337"/>
                  </a:cxn>
                  <a:cxn ang="0">
                    <a:pos x="TX338" y="TY338"/>
                  </a:cxn>
                  <a:cxn ang="0">
                    <a:pos x="TX339" y="TY339"/>
                  </a:cxn>
                  <a:cxn ang="0">
                    <a:pos x="TX340" y="TY340"/>
                  </a:cxn>
                  <a:cxn ang="0">
                    <a:pos x="TX341" y="TY341"/>
                  </a:cxn>
                  <a:cxn ang="0">
                    <a:pos x="TX342" y="TY342"/>
                  </a:cxn>
                  <a:cxn ang="0">
                    <a:pos x="TX343" y="TY343"/>
                  </a:cxn>
                  <a:cxn ang="0">
                    <a:pos x="TX344" y="TY344"/>
                  </a:cxn>
                  <a:cxn ang="0">
                    <a:pos x="TX345" y="TY345"/>
                  </a:cxn>
                  <a:cxn ang="0">
                    <a:pos x="TX346" y="TY346"/>
                  </a:cxn>
                  <a:cxn ang="0">
                    <a:pos x="TX347" y="TY347"/>
                  </a:cxn>
                  <a:cxn ang="0">
                    <a:pos x="TX348" y="TY348"/>
                  </a:cxn>
                  <a:cxn ang="0">
                    <a:pos x="TX349" y="TY349"/>
                  </a:cxn>
                  <a:cxn ang="0">
                    <a:pos x="TX350" y="TY350"/>
                  </a:cxn>
                  <a:cxn ang="0">
                    <a:pos x="TX351" y="TY351"/>
                  </a:cxn>
                  <a:cxn ang="0">
                    <a:pos x="TX352" y="TY352"/>
                  </a:cxn>
                  <a:cxn ang="0">
                    <a:pos x="TX353" y="TY353"/>
                  </a:cxn>
                  <a:cxn ang="0">
                    <a:pos x="TX354" y="TY354"/>
                  </a:cxn>
                  <a:cxn ang="0">
                    <a:pos x="TX355" y="TY355"/>
                  </a:cxn>
                  <a:cxn ang="0">
                    <a:pos x="TX356" y="TY356"/>
                  </a:cxn>
                  <a:cxn ang="0">
                    <a:pos x="TX357" y="TY357"/>
                  </a:cxn>
                  <a:cxn ang="0">
                    <a:pos x="TX358" y="TY358"/>
                  </a:cxn>
                  <a:cxn ang="0">
                    <a:pos x="TX359" y="TY359"/>
                  </a:cxn>
                  <a:cxn ang="0">
                    <a:pos x="TX360" y="TY360"/>
                  </a:cxn>
                  <a:cxn ang="0">
                    <a:pos x="TX361" y="TY361"/>
                  </a:cxn>
                  <a:cxn ang="0">
                    <a:pos x="TX362" y="TY362"/>
                  </a:cxn>
                  <a:cxn ang="0">
                    <a:pos x="TX363" y="TY363"/>
                  </a:cxn>
                  <a:cxn ang="0">
                    <a:pos x="TX364" y="TY364"/>
                  </a:cxn>
                  <a:cxn ang="0">
                    <a:pos x="TX365" y="TY365"/>
                  </a:cxn>
                  <a:cxn ang="0">
                    <a:pos x="TX366" y="TY366"/>
                  </a:cxn>
                  <a:cxn ang="0">
                    <a:pos x="TX367" y="TY367"/>
                  </a:cxn>
                  <a:cxn ang="0">
                    <a:pos x="TX368" y="TY368"/>
                  </a:cxn>
                  <a:cxn ang="0">
                    <a:pos x="TX369" y="TY369"/>
                  </a:cxn>
                  <a:cxn ang="0">
                    <a:pos x="TX370" y="TY370"/>
                  </a:cxn>
                  <a:cxn ang="0">
                    <a:pos x="TX371" y="TY371"/>
                  </a:cxn>
                  <a:cxn ang="0">
                    <a:pos x="TX372" y="TY372"/>
                  </a:cxn>
                  <a:cxn ang="0">
                    <a:pos x="TX373" y="TY373"/>
                  </a:cxn>
                  <a:cxn ang="0">
                    <a:pos x="TX374" y="TY374"/>
                  </a:cxn>
                  <a:cxn ang="0">
                    <a:pos x="TX375" y="TY375"/>
                  </a:cxn>
                  <a:cxn ang="0">
                    <a:pos x="TX376" y="TY376"/>
                  </a:cxn>
                  <a:cxn ang="0">
                    <a:pos x="TX377" y="TY377"/>
                  </a:cxn>
                  <a:cxn ang="0">
                    <a:pos x="TX378" y="TY378"/>
                  </a:cxn>
                  <a:cxn ang="0">
                    <a:pos x="TX379" y="TY379"/>
                  </a:cxn>
                  <a:cxn ang="0">
                    <a:pos x="TX380" y="TY380"/>
                  </a:cxn>
                  <a:cxn ang="0">
                    <a:pos x="TX381" y="TY381"/>
                  </a:cxn>
                  <a:cxn ang="0">
                    <a:pos x="TX382" y="TY382"/>
                  </a:cxn>
                  <a:cxn ang="0">
                    <a:pos x="TX383" y="TY383"/>
                  </a:cxn>
                  <a:cxn ang="0">
                    <a:pos x="TX384" y="TY384"/>
                  </a:cxn>
                  <a:cxn ang="0">
                    <a:pos x="TX385" y="TY385"/>
                  </a:cxn>
                  <a:cxn ang="0">
                    <a:pos x="TX386" y="TY386"/>
                  </a:cxn>
                  <a:cxn ang="0">
                    <a:pos x="TX387" y="TY387"/>
                  </a:cxn>
                  <a:cxn ang="0">
                    <a:pos x="TX388" y="TY388"/>
                  </a:cxn>
                  <a:cxn ang="0">
                    <a:pos x="TX389" y="TY389"/>
                  </a:cxn>
                  <a:cxn ang="0">
                    <a:pos x="TX390" y="TY390"/>
                  </a:cxn>
                  <a:cxn ang="0">
                    <a:pos x="TX391" y="TY391"/>
                  </a:cxn>
                  <a:cxn ang="0">
                    <a:pos x="TX392" y="TY392"/>
                  </a:cxn>
                  <a:cxn ang="0">
                    <a:pos x="TX393" y="TY393"/>
                  </a:cxn>
                  <a:cxn ang="0">
                    <a:pos x="TX394" y="TY394"/>
                  </a:cxn>
                  <a:cxn ang="0">
                    <a:pos x="TX395" y="TY395"/>
                  </a:cxn>
                  <a:cxn ang="0">
                    <a:pos x="TX396" y="TY396"/>
                  </a:cxn>
                  <a:cxn ang="0">
                    <a:pos x="TX397" y="TY397"/>
                  </a:cxn>
                  <a:cxn ang="0">
                    <a:pos x="TX398" y="TY398"/>
                  </a:cxn>
                  <a:cxn ang="0">
                    <a:pos x="TX399" y="TY399"/>
                  </a:cxn>
                  <a:cxn ang="0">
                    <a:pos x="TX400" y="TY400"/>
                  </a:cxn>
                  <a:cxn ang="0">
                    <a:pos x="TX401" y="TY401"/>
                  </a:cxn>
                  <a:cxn ang="0">
                    <a:pos x="TX402" y="TY402"/>
                  </a:cxn>
                  <a:cxn ang="0">
                    <a:pos x="TX403" y="TY403"/>
                  </a:cxn>
                  <a:cxn ang="0">
                    <a:pos x="TX404" y="TY404"/>
                  </a:cxn>
                  <a:cxn ang="0">
                    <a:pos x="TX405" y="TY405"/>
                  </a:cxn>
                  <a:cxn ang="0">
                    <a:pos x="TX406" y="TY406"/>
                  </a:cxn>
                  <a:cxn ang="0">
                    <a:pos x="TX407" y="TY407"/>
                  </a:cxn>
                  <a:cxn ang="0">
                    <a:pos x="TX408" y="TY408"/>
                  </a:cxn>
                  <a:cxn ang="0">
                    <a:pos x="TX409" y="TY409"/>
                  </a:cxn>
                  <a:cxn ang="0">
                    <a:pos x="TX410" y="TY410"/>
                  </a:cxn>
                  <a:cxn ang="0">
                    <a:pos x="TX411" y="TY411"/>
                  </a:cxn>
                  <a:cxn ang="0">
                    <a:pos x="TX412" y="TY412"/>
                  </a:cxn>
                </a:cxnLst>
                <a:rect l="l" t="t" r="r" b="b"/>
                <a:pathLst>
                  <a:path w="27832" h="2832">
                    <a:moveTo>
                      <a:pt x="27264" y="944"/>
                    </a:moveTo>
                    <a:lnTo>
                      <a:pt x="27359" y="1086"/>
                    </a:lnTo>
                    <a:lnTo>
                      <a:pt x="27359" y="944"/>
                    </a:lnTo>
                    <a:close/>
                    <a:moveTo>
                      <a:pt x="27359" y="1086"/>
                    </a:moveTo>
                    <a:lnTo>
                      <a:pt x="27359" y="1133"/>
                    </a:ln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359" y="1086"/>
                    </a:lnTo>
                    <a:close/>
                    <a:moveTo>
                      <a:pt x="27453" y="944"/>
                    </a:moveTo>
                    <a:lnTo>
                      <a:pt x="27372" y="1106"/>
                    </a:lnTo>
                    <a:lnTo>
                      <a:pt x="27372" y="1106"/>
                    </a:lnTo>
                    <a:lnTo>
                      <a:pt x="27453" y="1227"/>
                    </a:lnTo>
                    <a:lnTo>
                      <a:pt x="27453" y="944"/>
                    </a:lnTo>
                    <a:close/>
                    <a:moveTo>
                      <a:pt x="27642" y="1039"/>
                    </a:moveTo>
                    <a:lnTo>
                      <a:pt x="27453" y="1227"/>
                    </a:lnTo>
                    <a:lnTo>
                      <a:pt x="27453" y="1322"/>
                    </a:lnTo>
                    <a:lnTo>
                      <a:pt x="27453" y="1416"/>
                    </a:lnTo>
                    <a:lnTo>
                      <a:pt x="27830" y="1416"/>
                    </a:lnTo>
                    <a:lnTo>
                      <a:pt x="27830" y="1227"/>
                    </a:lnTo>
                    <a:lnTo>
                      <a:pt x="27736" y="1322"/>
                    </a:lnTo>
                    <a:lnTo>
                      <a:pt x="27736" y="1227"/>
                    </a:lnTo>
                    <a:lnTo>
                      <a:pt x="27736" y="1133"/>
                    </a:lnTo>
                    <a:lnTo>
                      <a:pt x="27642" y="1039"/>
                    </a:lnTo>
                    <a:close/>
                    <a:moveTo>
                      <a:pt x="20189" y="1"/>
                    </a:moveTo>
                    <a:lnTo>
                      <a:pt x="20095" y="190"/>
                    </a:lnTo>
                    <a:lnTo>
                      <a:pt x="20000" y="95"/>
                    </a:lnTo>
                    <a:lnTo>
                      <a:pt x="19906" y="284"/>
                    </a:lnTo>
                    <a:lnTo>
                      <a:pt x="19812" y="473"/>
                    </a:lnTo>
                    <a:lnTo>
                      <a:pt x="19529" y="284"/>
                    </a:lnTo>
                    <a:lnTo>
                      <a:pt x="19340" y="95"/>
                    </a:lnTo>
                    <a:lnTo>
                      <a:pt x="19246" y="95"/>
                    </a:lnTo>
                    <a:lnTo>
                      <a:pt x="19246" y="190"/>
                    </a:lnTo>
                    <a:lnTo>
                      <a:pt x="19151" y="378"/>
                    </a:lnTo>
                    <a:lnTo>
                      <a:pt x="19434" y="190"/>
                    </a:lnTo>
                    <a:lnTo>
                      <a:pt x="19246" y="473"/>
                    </a:lnTo>
                    <a:lnTo>
                      <a:pt x="19434" y="378"/>
                    </a:lnTo>
                    <a:lnTo>
                      <a:pt x="19434" y="567"/>
                    </a:lnTo>
                    <a:lnTo>
                      <a:pt x="19151" y="567"/>
                    </a:lnTo>
                    <a:lnTo>
                      <a:pt x="19151" y="190"/>
                    </a:lnTo>
                    <a:lnTo>
                      <a:pt x="19057" y="95"/>
                    </a:lnTo>
                    <a:lnTo>
                      <a:pt x="18963" y="95"/>
                    </a:lnTo>
                    <a:lnTo>
                      <a:pt x="18774" y="284"/>
                    </a:lnTo>
                    <a:lnTo>
                      <a:pt x="18680" y="473"/>
                    </a:lnTo>
                    <a:lnTo>
                      <a:pt x="18585" y="378"/>
                    </a:lnTo>
                    <a:lnTo>
                      <a:pt x="18491" y="190"/>
                    </a:lnTo>
                    <a:lnTo>
                      <a:pt x="18397" y="378"/>
                    </a:lnTo>
                    <a:lnTo>
                      <a:pt x="17925" y="567"/>
                    </a:lnTo>
                    <a:lnTo>
                      <a:pt x="18019" y="284"/>
                    </a:lnTo>
                    <a:lnTo>
                      <a:pt x="17831" y="378"/>
                    </a:lnTo>
                    <a:lnTo>
                      <a:pt x="17642" y="567"/>
                    </a:lnTo>
                    <a:lnTo>
                      <a:pt x="17642" y="661"/>
                    </a:lnTo>
                    <a:lnTo>
                      <a:pt x="17453" y="567"/>
                    </a:lnTo>
                    <a:lnTo>
                      <a:pt x="17170" y="473"/>
                    </a:lnTo>
                    <a:lnTo>
                      <a:pt x="16699" y="473"/>
                    </a:lnTo>
                    <a:lnTo>
                      <a:pt x="16699" y="567"/>
                    </a:lnTo>
                    <a:lnTo>
                      <a:pt x="16604" y="661"/>
                    </a:lnTo>
                    <a:lnTo>
                      <a:pt x="16416" y="378"/>
                    </a:lnTo>
                    <a:lnTo>
                      <a:pt x="16227" y="378"/>
                    </a:lnTo>
                    <a:lnTo>
                      <a:pt x="15661" y="661"/>
                    </a:lnTo>
                    <a:lnTo>
                      <a:pt x="15661" y="473"/>
                    </a:lnTo>
                    <a:lnTo>
                      <a:pt x="15567" y="756"/>
                    </a:lnTo>
                    <a:lnTo>
                      <a:pt x="15378" y="473"/>
                    </a:lnTo>
                    <a:lnTo>
                      <a:pt x="15567" y="473"/>
                    </a:lnTo>
                    <a:lnTo>
                      <a:pt x="15472" y="378"/>
                    </a:lnTo>
                    <a:lnTo>
                      <a:pt x="15378" y="378"/>
                    </a:lnTo>
                    <a:lnTo>
                      <a:pt x="15189" y="473"/>
                    </a:lnTo>
                    <a:lnTo>
                      <a:pt x="15000" y="756"/>
                    </a:lnTo>
                    <a:lnTo>
                      <a:pt x="14906" y="661"/>
                    </a:lnTo>
                    <a:lnTo>
                      <a:pt x="14812" y="473"/>
                    </a:lnTo>
                    <a:lnTo>
                      <a:pt x="14529" y="756"/>
                    </a:lnTo>
                    <a:lnTo>
                      <a:pt x="14623" y="567"/>
                    </a:lnTo>
                    <a:lnTo>
                      <a:pt x="14529" y="661"/>
                    </a:lnTo>
                    <a:lnTo>
                      <a:pt x="14340" y="756"/>
                    </a:lnTo>
                    <a:lnTo>
                      <a:pt x="14340" y="567"/>
                    </a:lnTo>
                    <a:lnTo>
                      <a:pt x="14246" y="473"/>
                    </a:lnTo>
                    <a:lnTo>
                      <a:pt x="13963" y="378"/>
                    </a:lnTo>
                    <a:lnTo>
                      <a:pt x="13585" y="284"/>
                    </a:lnTo>
                    <a:lnTo>
                      <a:pt x="13302" y="284"/>
                    </a:lnTo>
                    <a:lnTo>
                      <a:pt x="13302" y="378"/>
                    </a:lnTo>
                    <a:lnTo>
                      <a:pt x="13302" y="473"/>
                    </a:lnTo>
                    <a:lnTo>
                      <a:pt x="13208" y="473"/>
                    </a:lnTo>
                    <a:lnTo>
                      <a:pt x="13208" y="661"/>
                    </a:lnTo>
                    <a:lnTo>
                      <a:pt x="13114" y="661"/>
                    </a:lnTo>
                    <a:lnTo>
                      <a:pt x="13019" y="567"/>
                    </a:lnTo>
                    <a:lnTo>
                      <a:pt x="12925" y="378"/>
                    </a:lnTo>
                    <a:lnTo>
                      <a:pt x="12831" y="95"/>
                    </a:lnTo>
                    <a:lnTo>
                      <a:pt x="12831" y="378"/>
                    </a:lnTo>
                    <a:lnTo>
                      <a:pt x="12736" y="378"/>
                    </a:lnTo>
                    <a:lnTo>
                      <a:pt x="12642" y="284"/>
                    </a:lnTo>
                    <a:lnTo>
                      <a:pt x="12548" y="190"/>
                    </a:lnTo>
                    <a:lnTo>
                      <a:pt x="12265" y="190"/>
                    </a:lnTo>
                    <a:lnTo>
                      <a:pt x="12170" y="473"/>
                    </a:lnTo>
                    <a:lnTo>
                      <a:pt x="12076" y="378"/>
                    </a:lnTo>
                    <a:lnTo>
                      <a:pt x="11887" y="284"/>
                    </a:lnTo>
                    <a:lnTo>
                      <a:pt x="11510" y="378"/>
                    </a:lnTo>
                    <a:lnTo>
                      <a:pt x="10755" y="661"/>
                    </a:lnTo>
                    <a:lnTo>
                      <a:pt x="10661" y="473"/>
                    </a:lnTo>
                    <a:lnTo>
                      <a:pt x="10567" y="378"/>
                    </a:lnTo>
                    <a:lnTo>
                      <a:pt x="10095" y="378"/>
                    </a:lnTo>
                    <a:lnTo>
                      <a:pt x="9529" y="473"/>
                    </a:lnTo>
                    <a:lnTo>
                      <a:pt x="9340" y="473"/>
                    </a:lnTo>
                    <a:lnTo>
                      <a:pt x="9152" y="378"/>
                    </a:lnTo>
                    <a:lnTo>
                      <a:pt x="9152" y="473"/>
                    </a:lnTo>
                    <a:lnTo>
                      <a:pt x="9152" y="567"/>
                    </a:lnTo>
                    <a:lnTo>
                      <a:pt x="8963" y="661"/>
                    </a:lnTo>
                    <a:lnTo>
                      <a:pt x="8869" y="567"/>
                    </a:lnTo>
                    <a:lnTo>
                      <a:pt x="8680" y="473"/>
                    </a:lnTo>
                    <a:lnTo>
                      <a:pt x="8680" y="756"/>
                    </a:lnTo>
                    <a:lnTo>
                      <a:pt x="8491" y="661"/>
                    </a:lnTo>
                    <a:lnTo>
                      <a:pt x="8208" y="567"/>
                    </a:lnTo>
                    <a:lnTo>
                      <a:pt x="7925" y="661"/>
                    </a:lnTo>
                    <a:lnTo>
                      <a:pt x="7831" y="756"/>
                    </a:lnTo>
                    <a:lnTo>
                      <a:pt x="7548" y="567"/>
                    </a:lnTo>
                    <a:lnTo>
                      <a:pt x="7359" y="473"/>
                    </a:lnTo>
                    <a:lnTo>
                      <a:pt x="7170" y="944"/>
                    </a:lnTo>
                    <a:lnTo>
                      <a:pt x="6982" y="661"/>
                    </a:lnTo>
                    <a:lnTo>
                      <a:pt x="6793" y="661"/>
                    </a:lnTo>
                    <a:lnTo>
                      <a:pt x="6604" y="756"/>
                    </a:lnTo>
                    <a:lnTo>
                      <a:pt x="6510" y="661"/>
                    </a:lnTo>
                    <a:lnTo>
                      <a:pt x="6416" y="756"/>
                    </a:lnTo>
                    <a:lnTo>
                      <a:pt x="6038" y="944"/>
                    </a:lnTo>
                    <a:lnTo>
                      <a:pt x="6038" y="1039"/>
                    </a:lnTo>
                    <a:lnTo>
                      <a:pt x="5850" y="1133"/>
                    </a:lnTo>
                    <a:lnTo>
                      <a:pt x="5850" y="1039"/>
                    </a:lnTo>
                    <a:lnTo>
                      <a:pt x="5755" y="1039"/>
                    </a:lnTo>
                    <a:lnTo>
                      <a:pt x="5567" y="1227"/>
                    </a:lnTo>
                    <a:lnTo>
                      <a:pt x="5472" y="1227"/>
                    </a:lnTo>
                    <a:lnTo>
                      <a:pt x="5378" y="1039"/>
                    </a:lnTo>
                    <a:lnTo>
                      <a:pt x="5378" y="1133"/>
                    </a:lnTo>
                    <a:lnTo>
                      <a:pt x="5189" y="1227"/>
                    </a:lnTo>
                    <a:lnTo>
                      <a:pt x="5095" y="1133"/>
                    </a:lnTo>
                    <a:lnTo>
                      <a:pt x="4906" y="1039"/>
                    </a:lnTo>
                    <a:lnTo>
                      <a:pt x="5189" y="1039"/>
                    </a:lnTo>
                    <a:lnTo>
                      <a:pt x="5095" y="944"/>
                    </a:lnTo>
                    <a:lnTo>
                      <a:pt x="5095" y="756"/>
                    </a:lnTo>
                    <a:lnTo>
                      <a:pt x="5001" y="944"/>
                    </a:lnTo>
                    <a:lnTo>
                      <a:pt x="4529" y="944"/>
                    </a:lnTo>
                    <a:lnTo>
                      <a:pt x="4529" y="1133"/>
                    </a:lnTo>
                    <a:lnTo>
                      <a:pt x="4718" y="1133"/>
                    </a:lnTo>
                    <a:lnTo>
                      <a:pt x="4623" y="1227"/>
                    </a:lnTo>
                    <a:lnTo>
                      <a:pt x="4623" y="1133"/>
                    </a:lnTo>
                    <a:lnTo>
                      <a:pt x="4529" y="1416"/>
                    </a:lnTo>
                    <a:lnTo>
                      <a:pt x="4340" y="1227"/>
                    </a:lnTo>
                    <a:lnTo>
                      <a:pt x="4152" y="1039"/>
                    </a:lnTo>
                    <a:lnTo>
                      <a:pt x="3963" y="1039"/>
                    </a:lnTo>
                    <a:lnTo>
                      <a:pt x="3774" y="1416"/>
                    </a:lnTo>
                    <a:lnTo>
                      <a:pt x="3774" y="1322"/>
                    </a:lnTo>
                    <a:lnTo>
                      <a:pt x="3774" y="1227"/>
                    </a:lnTo>
                    <a:lnTo>
                      <a:pt x="3680" y="1322"/>
                    </a:lnTo>
                    <a:lnTo>
                      <a:pt x="3586" y="1510"/>
                    </a:lnTo>
                    <a:lnTo>
                      <a:pt x="3208" y="1416"/>
                    </a:lnTo>
                    <a:lnTo>
                      <a:pt x="2454" y="1416"/>
                    </a:lnTo>
                    <a:lnTo>
                      <a:pt x="1793" y="1510"/>
                    </a:lnTo>
                    <a:lnTo>
                      <a:pt x="1510" y="1605"/>
                    </a:lnTo>
                    <a:lnTo>
                      <a:pt x="1321" y="1699"/>
                    </a:lnTo>
                    <a:lnTo>
                      <a:pt x="1321" y="1605"/>
                    </a:lnTo>
                    <a:lnTo>
                      <a:pt x="1038" y="1699"/>
                    </a:lnTo>
                    <a:lnTo>
                      <a:pt x="755" y="1793"/>
                    </a:lnTo>
                    <a:lnTo>
                      <a:pt x="567" y="1793"/>
                    </a:lnTo>
                    <a:lnTo>
                      <a:pt x="378" y="1888"/>
                    </a:lnTo>
                    <a:lnTo>
                      <a:pt x="284" y="1699"/>
                    </a:lnTo>
                    <a:lnTo>
                      <a:pt x="95" y="1605"/>
                    </a:lnTo>
                    <a:lnTo>
                      <a:pt x="1" y="1793"/>
                    </a:lnTo>
                    <a:lnTo>
                      <a:pt x="1" y="2076"/>
                    </a:lnTo>
                    <a:lnTo>
                      <a:pt x="95" y="2548"/>
                    </a:lnTo>
                    <a:lnTo>
                      <a:pt x="189" y="2831"/>
                    </a:lnTo>
                    <a:lnTo>
                      <a:pt x="284" y="2737"/>
                    </a:lnTo>
                    <a:lnTo>
                      <a:pt x="472" y="2831"/>
                    </a:lnTo>
                    <a:lnTo>
                      <a:pt x="567" y="2548"/>
                    </a:lnTo>
                    <a:lnTo>
                      <a:pt x="661" y="2642"/>
                    </a:lnTo>
                    <a:lnTo>
                      <a:pt x="661" y="2737"/>
                    </a:lnTo>
                    <a:lnTo>
                      <a:pt x="755" y="2642"/>
                    </a:lnTo>
                    <a:lnTo>
                      <a:pt x="944" y="2548"/>
                    </a:lnTo>
                    <a:lnTo>
                      <a:pt x="1227" y="2548"/>
                    </a:lnTo>
                    <a:lnTo>
                      <a:pt x="1227" y="2642"/>
                    </a:lnTo>
                    <a:lnTo>
                      <a:pt x="1321" y="2737"/>
                    </a:lnTo>
                    <a:lnTo>
                      <a:pt x="1416" y="2831"/>
                    </a:lnTo>
                    <a:lnTo>
                      <a:pt x="1510" y="2642"/>
                    </a:lnTo>
                    <a:lnTo>
                      <a:pt x="1793" y="2548"/>
                    </a:lnTo>
                    <a:lnTo>
                      <a:pt x="1699" y="2642"/>
                    </a:lnTo>
                    <a:lnTo>
                      <a:pt x="1887" y="2737"/>
                    </a:lnTo>
                    <a:lnTo>
                      <a:pt x="1887" y="2454"/>
                    </a:lnTo>
                    <a:lnTo>
                      <a:pt x="1982" y="2265"/>
                    </a:lnTo>
                    <a:lnTo>
                      <a:pt x="2076" y="2737"/>
                    </a:lnTo>
                    <a:lnTo>
                      <a:pt x="2171" y="2359"/>
                    </a:lnTo>
                    <a:lnTo>
                      <a:pt x="2265" y="2642"/>
                    </a:lnTo>
                    <a:lnTo>
                      <a:pt x="2265" y="2548"/>
                    </a:lnTo>
                    <a:lnTo>
                      <a:pt x="2359" y="2454"/>
                    </a:lnTo>
                    <a:lnTo>
                      <a:pt x="2454" y="2548"/>
                    </a:lnTo>
                    <a:lnTo>
                      <a:pt x="2454" y="2737"/>
                    </a:lnTo>
                    <a:lnTo>
                      <a:pt x="2548" y="2548"/>
                    </a:lnTo>
                    <a:lnTo>
                      <a:pt x="2548" y="2454"/>
                    </a:lnTo>
                    <a:lnTo>
                      <a:pt x="2642" y="2548"/>
                    </a:lnTo>
                    <a:lnTo>
                      <a:pt x="2642" y="2642"/>
                    </a:lnTo>
                    <a:lnTo>
                      <a:pt x="2831" y="2454"/>
                    </a:lnTo>
                    <a:lnTo>
                      <a:pt x="3020" y="2454"/>
                    </a:lnTo>
                    <a:lnTo>
                      <a:pt x="3114" y="2265"/>
                    </a:lnTo>
                    <a:lnTo>
                      <a:pt x="3114" y="2076"/>
                    </a:lnTo>
                    <a:lnTo>
                      <a:pt x="3208" y="1982"/>
                    </a:lnTo>
                    <a:lnTo>
                      <a:pt x="3208" y="2076"/>
                    </a:lnTo>
                    <a:lnTo>
                      <a:pt x="3208" y="2265"/>
                    </a:lnTo>
                    <a:lnTo>
                      <a:pt x="3303" y="2076"/>
                    </a:lnTo>
                    <a:lnTo>
                      <a:pt x="3491" y="2076"/>
                    </a:lnTo>
                    <a:lnTo>
                      <a:pt x="3491" y="2171"/>
                    </a:lnTo>
                    <a:lnTo>
                      <a:pt x="3397" y="2265"/>
                    </a:lnTo>
                    <a:lnTo>
                      <a:pt x="3303" y="2359"/>
                    </a:lnTo>
                    <a:lnTo>
                      <a:pt x="3303" y="2548"/>
                    </a:lnTo>
                    <a:lnTo>
                      <a:pt x="3491" y="2548"/>
                    </a:lnTo>
                    <a:lnTo>
                      <a:pt x="3586" y="2454"/>
                    </a:lnTo>
                    <a:lnTo>
                      <a:pt x="3680" y="2265"/>
                    </a:lnTo>
                    <a:lnTo>
                      <a:pt x="4152" y="2265"/>
                    </a:lnTo>
                    <a:lnTo>
                      <a:pt x="4152" y="2359"/>
                    </a:lnTo>
                    <a:lnTo>
                      <a:pt x="4246" y="2171"/>
                    </a:lnTo>
                    <a:lnTo>
                      <a:pt x="4340" y="2171"/>
                    </a:lnTo>
                    <a:lnTo>
                      <a:pt x="4246" y="2265"/>
                    </a:lnTo>
                    <a:lnTo>
                      <a:pt x="5284" y="2265"/>
                    </a:lnTo>
                    <a:lnTo>
                      <a:pt x="5567" y="2171"/>
                    </a:lnTo>
                    <a:lnTo>
                      <a:pt x="5755" y="2171"/>
                    </a:lnTo>
                    <a:lnTo>
                      <a:pt x="5755" y="2076"/>
                    </a:lnTo>
                    <a:lnTo>
                      <a:pt x="6416" y="2076"/>
                    </a:lnTo>
                    <a:lnTo>
                      <a:pt x="6510" y="1888"/>
                    </a:lnTo>
                    <a:lnTo>
                      <a:pt x="6604" y="1888"/>
                    </a:lnTo>
                    <a:lnTo>
                      <a:pt x="7170" y="1982"/>
                    </a:lnTo>
                    <a:lnTo>
                      <a:pt x="7453" y="1888"/>
                    </a:lnTo>
                    <a:lnTo>
                      <a:pt x="7548" y="1888"/>
                    </a:lnTo>
                    <a:lnTo>
                      <a:pt x="7642" y="1699"/>
                    </a:lnTo>
                    <a:lnTo>
                      <a:pt x="7736" y="1888"/>
                    </a:lnTo>
                    <a:lnTo>
                      <a:pt x="7925" y="2076"/>
                    </a:lnTo>
                    <a:lnTo>
                      <a:pt x="8114" y="1793"/>
                    </a:lnTo>
                    <a:lnTo>
                      <a:pt x="8114" y="1982"/>
                    </a:lnTo>
                    <a:lnTo>
                      <a:pt x="8208" y="1793"/>
                    </a:lnTo>
                    <a:lnTo>
                      <a:pt x="8302" y="1982"/>
                    </a:lnTo>
                    <a:lnTo>
                      <a:pt x="8302" y="1888"/>
                    </a:lnTo>
                    <a:lnTo>
                      <a:pt x="8302" y="1793"/>
                    </a:lnTo>
                    <a:lnTo>
                      <a:pt x="8491" y="1793"/>
                    </a:lnTo>
                    <a:lnTo>
                      <a:pt x="8585" y="1888"/>
                    </a:lnTo>
                    <a:lnTo>
                      <a:pt x="8774" y="1793"/>
                    </a:lnTo>
                    <a:lnTo>
                      <a:pt x="8774" y="1982"/>
                    </a:lnTo>
                    <a:lnTo>
                      <a:pt x="8869" y="1888"/>
                    </a:lnTo>
                    <a:lnTo>
                      <a:pt x="9718" y="1888"/>
                    </a:lnTo>
                    <a:lnTo>
                      <a:pt x="9623" y="1793"/>
                    </a:lnTo>
                    <a:lnTo>
                      <a:pt x="9718" y="1605"/>
                    </a:lnTo>
                    <a:lnTo>
                      <a:pt x="9812" y="1699"/>
                    </a:lnTo>
                    <a:lnTo>
                      <a:pt x="9812" y="1793"/>
                    </a:lnTo>
                    <a:lnTo>
                      <a:pt x="9906" y="1888"/>
                    </a:lnTo>
                    <a:lnTo>
                      <a:pt x="10095" y="1982"/>
                    </a:lnTo>
                    <a:lnTo>
                      <a:pt x="10661" y="1793"/>
                    </a:lnTo>
                    <a:lnTo>
                      <a:pt x="11038" y="1510"/>
                    </a:lnTo>
                    <a:lnTo>
                      <a:pt x="11133" y="1699"/>
                    </a:lnTo>
                    <a:lnTo>
                      <a:pt x="11321" y="1699"/>
                    </a:lnTo>
                    <a:lnTo>
                      <a:pt x="11510" y="1605"/>
                    </a:lnTo>
                    <a:lnTo>
                      <a:pt x="11604" y="1416"/>
                    </a:lnTo>
                    <a:lnTo>
                      <a:pt x="11982" y="1605"/>
                    </a:lnTo>
                    <a:lnTo>
                      <a:pt x="12453" y="1699"/>
                    </a:lnTo>
                    <a:lnTo>
                      <a:pt x="12642" y="1510"/>
                    </a:lnTo>
                    <a:lnTo>
                      <a:pt x="12642" y="1699"/>
                    </a:lnTo>
                    <a:lnTo>
                      <a:pt x="12925" y="1510"/>
                    </a:lnTo>
                    <a:lnTo>
                      <a:pt x="13208" y="1510"/>
                    </a:lnTo>
                    <a:lnTo>
                      <a:pt x="14057" y="1699"/>
                    </a:lnTo>
                    <a:lnTo>
                      <a:pt x="14434" y="1793"/>
                    </a:lnTo>
                    <a:lnTo>
                      <a:pt x="14812" y="1793"/>
                    </a:lnTo>
                    <a:lnTo>
                      <a:pt x="15095" y="1699"/>
                    </a:lnTo>
                    <a:lnTo>
                      <a:pt x="15378" y="1510"/>
                    </a:lnTo>
                    <a:lnTo>
                      <a:pt x="15472" y="1416"/>
                    </a:lnTo>
                    <a:lnTo>
                      <a:pt x="15472" y="1510"/>
                    </a:lnTo>
                    <a:lnTo>
                      <a:pt x="15472" y="1699"/>
                    </a:lnTo>
                    <a:lnTo>
                      <a:pt x="16416" y="1510"/>
                    </a:lnTo>
                    <a:lnTo>
                      <a:pt x="16416" y="1605"/>
                    </a:lnTo>
                    <a:lnTo>
                      <a:pt x="16510" y="1605"/>
                    </a:lnTo>
                    <a:lnTo>
                      <a:pt x="16604" y="1510"/>
                    </a:lnTo>
                    <a:lnTo>
                      <a:pt x="17642" y="1510"/>
                    </a:lnTo>
                    <a:lnTo>
                      <a:pt x="17736" y="1605"/>
                    </a:lnTo>
                    <a:lnTo>
                      <a:pt x="17831" y="1605"/>
                    </a:lnTo>
                    <a:lnTo>
                      <a:pt x="18397" y="1510"/>
                    </a:lnTo>
                    <a:lnTo>
                      <a:pt x="19057" y="1322"/>
                    </a:lnTo>
                    <a:lnTo>
                      <a:pt x="18774" y="1605"/>
                    </a:lnTo>
                    <a:lnTo>
                      <a:pt x="19151" y="1322"/>
                    </a:lnTo>
                    <a:lnTo>
                      <a:pt x="19340" y="1322"/>
                    </a:lnTo>
                    <a:lnTo>
                      <a:pt x="19340" y="1510"/>
                    </a:lnTo>
                    <a:lnTo>
                      <a:pt x="19529" y="1416"/>
                    </a:lnTo>
                    <a:lnTo>
                      <a:pt x="19906" y="1416"/>
                    </a:lnTo>
                    <a:lnTo>
                      <a:pt x="20000" y="1322"/>
                    </a:lnTo>
                    <a:lnTo>
                      <a:pt x="20095" y="944"/>
                    </a:lnTo>
                    <a:lnTo>
                      <a:pt x="20095" y="1133"/>
                    </a:lnTo>
                    <a:lnTo>
                      <a:pt x="20189" y="1227"/>
                    </a:lnTo>
                    <a:lnTo>
                      <a:pt x="20189" y="1416"/>
                    </a:lnTo>
                    <a:lnTo>
                      <a:pt x="20283" y="1322"/>
                    </a:lnTo>
                    <a:lnTo>
                      <a:pt x="20378" y="1322"/>
                    </a:lnTo>
                    <a:lnTo>
                      <a:pt x="20378" y="1416"/>
                    </a:lnTo>
                    <a:lnTo>
                      <a:pt x="20661" y="1227"/>
                    </a:lnTo>
                    <a:lnTo>
                      <a:pt x="20944" y="1133"/>
                    </a:lnTo>
                    <a:lnTo>
                      <a:pt x="21038" y="1133"/>
                    </a:lnTo>
                    <a:lnTo>
                      <a:pt x="21132" y="1416"/>
                    </a:lnTo>
                    <a:lnTo>
                      <a:pt x="21604" y="1227"/>
                    </a:lnTo>
                    <a:lnTo>
                      <a:pt x="21510" y="1039"/>
                    </a:lnTo>
                    <a:lnTo>
                      <a:pt x="21510" y="944"/>
                    </a:lnTo>
                    <a:lnTo>
                      <a:pt x="21698" y="944"/>
                    </a:lnTo>
                    <a:lnTo>
                      <a:pt x="21604" y="1039"/>
                    </a:lnTo>
                    <a:lnTo>
                      <a:pt x="21982" y="1039"/>
                    </a:lnTo>
                    <a:lnTo>
                      <a:pt x="21887" y="1227"/>
                    </a:lnTo>
                    <a:lnTo>
                      <a:pt x="21887" y="1227"/>
                    </a:lnTo>
                    <a:lnTo>
                      <a:pt x="22170" y="1039"/>
                    </a:lnTo>
                    <a:lnTo>
                      <a:pt x="22265" y="1227"/>
                    </a:lnTo>
                    <a:lnTo>
                      <a:pt x="22265" y="1133"/>
                    </a:lnTo>
                    <a:lnTo>
                      <a:pt x="22265" y="1039"/>
                    </a:lnTo>
                    <a:lnTo>
                      <a:pt x="22548" y="1039"/>
                    </a:lnTo>
                    <a:lnTo>
                      <a:pt x="22642" y="1322"/>
                    </a:lnTo>
                    <a:lnTo>
                      <a:pt x="23019" y="1227"/>
                    </a:lnTo>
                    <a:lnTo>
                      <a:pt x="23208" y="1133"/>
                    </a:lnTo>
                    <a:lnTo>
                      <a:pt x="23302" y="1039"/>
                    </a:lnTo>
                    <a:lnTo>
                      <a:pt x="23397" y="1133"/>
                    </a:lnTo>
                    <a:lnTo>
                      <a:pt x="23397" y="1227"/>
                    </a:lnTo>
                    <a:lnTo>
                      <a:pt x="23680" y="1227"/>
                    </a:lnTo>
                    <a:lnTo>
                      <a:pt x="23868" y="1133"/>
                    </a:lnTo>
                    <a:lnTo>
                      <a:pt x="24057" y="1227"/>
                    </a:lnTo>
                    <a:lnTo>
                      <a:pt x="24246" y="1227"/>
                    </a:lnTo>
                    <a:lnTo>
                      <a:pt x="24246" y="1133"/>
                    </a:lnTo>
                    <a:lnTo>
                      <a:pt x="24529" y="1227"/>
                    </a:lnTo>
                    <a:lnTo>
                      <a:pt x="24906" y="1322"/>
                    </a:lnTo>
                    <a:lnTo>
                      <a:pt x="25179" y="1048"/>
                    </a:lnTo>
                    <a:lnTo>
                      <a:pt x="25095" y="1133"/>
                    </a:lnTo>
                    <a:lnTo>
                      <a:pt x="25189" y="1227"/>
                    </a:lnTo>
                    <a:lnTo>
                      <a:pt x="25189" y="1133"/>
                    </a:lnTo>
                    <a:lnTo>
                      <a:pt x="25283" y="1039"/>
                    </a:lnTo>
                    <a:lnTo>
                      <a:pt x="25378" y="944"/>
                    </a:lnTo>
                    <a:lnTo>
                      <a:pt x="25472" y="944"/>
                    </a:lnTo>
                    <a:lnTo>
                      <a:pt x="25472" y="1133"/>
                    </a:lnTo>
                    <a:lnTo>
                      <a:pt x="25566" y="1039"/>
                    </a:lnTo>
                    <a:lnTo>
                      <a:pt x="25661" y="1039"/>
                    </a:lnTo>
                    <a:lnTo>
                      <a:pt x="25566" y="1133"/>
                    </a:lnTo>
                    <a:lnTo>
                      <a:pt x="25661" y="1227"/>
                    </a:lnTo>
                    <a:lnTo>
                      <a:pt x="25849" y="1322"/>
                    </a:lnTo>
                    <a:lnTo>
                      <a:pt x="25944" y="1133"/>
                    </a:lnTo>
                    <a:lnTo>
                      <a:pt x="26132" y="1039"/>
                    </a:lnTo>
                    <a:lnTo>
                      <a:pt x="26132" y="1039"/>
                    </a:lnTo>
                    <a:lnTo>
                      <a:pt x="26038" y="1227"/>
                    </a:lnTo>
                    <a:lnTo>
                      <a:pt x="26132" y="1322"/>
                    </a:lnTo>
                    <a:lnTo>
                      <a:pt x="26321" y="1416"/>
                    </a:lnTo>
                    <a:lnTo>
                      <a:pt x="26415" y="1416"/>
                    </a:lnTo>
                    <a:lnTo>
                      <a:pt x="26887" y="1227"/>
                    </a:lnTo>
                    <a:lnTo>
                      <a:pt x="27264" y="944"/>
                    </a:lnTo>
                    <a:lnTo>
                      <a:pt x="27170" y="944"/>
                    </a:lnTo>
                    <a:lnTo>
                      <a:pt x="27264" y="850"/>
                    </a:lnTo>
                    <a:lnTo>
                      <a:pt x="26981" y="756"/>
                    </a:lnTo>
                    <a:lnTo>
                      <a:pt x="26887" y="944"/>
                    </a:lnTo>
                    <a:lnTo>
                      <a:pt x="26793" y="1133"/>
                    </a:lnTo>
                    <a:lnTo>
                      <a:pt x="26793" y="661"/>
                    </a:lnTo>
                    <a:lnTo>
                      <a:pt x="26604" y="944"/>
                    </a:lnTo>
                    <a:lnTo>
                      <a:pt x="26510" y="850"/>
                    </a:lnTo>
                    <a:lnTo>
                      <a:pt x="26415" y="756"/>
                    </a:lnTo>
                    <a:lnTo>
                      <a:pt x="26321" y="944"/>
                    </a:lnTo>
                    <a:lnTo>
                      <a:pt x="26227" y="661"/>
                    </a:lnTo>
                    <a:lnTo>
                      <a:pt x="26038" y="756"/>
                    </a:lnTo>
                    <a:lnTo>
                      <a:pt x="25849" y="661"/>
                    </a:lnTo>
                    <a:lnTo>
                      <a:pt x="25378" y="567"/>
                    </a:lnTo>
                    <a:lnTo>
                      <a:pt x="25283" y="661"/>
                    </a:lnTo>
                    <a:lnTo>
                      <a:pt x="25095" y="756"/>
                    </a:lnTo>
                    <a:lnTo>
                      <a:pt x="25189" y="473"/>
                    </a:lnTo>
                    <a:lnTo>
                      <a:pt x="25000" y="661"/>
                    </a:lnTo>
                    <a:lnTo>
                      <a:pt x="25000" y="661"/>
                    </a:lnTo>
                    <a:lnTo>
                      <a:pt x="25095" y="473"/>
                    </a:lnTo>
                    <a:lnTo>
                      <a:pt x="24906" y="567"/>
                    </a:lnTo>
                    <a:lnTo>
                      <a:pt x="24717" y="567"/>
                    </a:lnTo>
                    <a:lnTo>
                      <a:pt x="24717" y="756"/>
                    </a:lnTo>
                    <a:lnTo>
                      <a:pt x="24623" y="1039"/>
                    </a:lnTo>
                    <a:lnTo>
                      <a:pt x="24623" y="850"/>
                    </a:lnTo>
                    <a:lnTo>
                      <a:pt x="24717" y="661"/>
                    </a:lnTo>
                    <a:lnTo>
                      <a:pt x="24623" y="756"/>
                    </a:lnTo>
                    <a:lnTo>
                      <a:pt x="24623" y="661"/>
                    </a:lnTo>
                    <a:lnTo>
                      <a:pt x="24529" y="473"/>
                    </a:lnTo>
                    <a:lnTo>
                      <a:pt x="24529" y="661"/>
                    </a:lnTo>
                    <a:lnTo>
                      <a:pt x="24434" y="567"/>
                    </a:lnTo>
                    <a:lnTo>
                      <a:pt x="24340" y="378"/>
                    </a:lnTo>
                    <a:lnTo>
                      <a:pt x="24246" y="567"/>
                    </a:lnTo>
                    <a:lnTo>
                      <a:pt x="23963" y="567"/>
                    </a:lnTo>
                    <a:lnTo>
                      <a:pt x="23397" y="661"/>
                    </a:lnTo>
                    <a:lnTo>
                      <a:pt x="23114" y="661"/>
                    </a:lnTo>
                    <a:lnTo>
                      <a:pt x="22925" y="567"/>
                    </a:lnTo>
                    <a:lnTo>
                      <a:pt x="22925" y="473"/>
                    </a:lnTo>
                    <a:lnTo>
                      <a:pt x="23019" y="473"/>
                    </a:lnTo>
                    <a:lnTo>
                      <a:pt x="22642" y="378"/>
                    </a:lnTo>
                    <a:lnTo>
                      <a:pt x="22736" y="473"/>
                    </a:lnTo>
                    <a:lnTo>
                      <a:pt x="22548" y="473"/>
                    </a:lnTo>
                    <a:lnTo>
                      <a:pt x="22642" y="284"/>
                    </a:lnTo>
                    <a:lnTo>
                      <a:pt x="22548" y="190"/>
                    </a:lnTo>
                    <a:lnTo>
                      <a:pt x="22453" y="190"/>
                    </a:lnTo>
                    <a:lnTo>
                      <a:pt x="22359" y="284"/>
                    </a:lnTo>
                    <a:lnTo>
                      <a:pt x="22170" y="378"/>
                    </a:lnTo>
                    <a:lnTo>
                      <a:pt x="22076" y="284"/>
                    </a:lnTo>
                    <a:lnTo>
                      <a:pt x="22170" y="473"/>
                    </a:lnTo>
                    <a:lnTo>
                      <a:pt x="21887" y="190"/>
                    </a:lnTo>
                    <a:lnTo>
                      <a:pt x="21793" y="190"/>
                    </a:lnTo>
                    <a:lnTo>
                      <a:pt x="21698" y="378"/>
                    </a:lnTo>
                    <a:lnTo>
                      <a:pt x="21604" y="756"/>
                    </a:lnTo>
                    <a:lnTo>
                      <a:pt x="21415" y="661"/>
                    </a:lnTo>
                    <a:lnTo>
                      <a:pt x="21510" y="473"/>
                    </a:lnTo>
                    <a:lnTo>
                      <a:pt x="21604" y="284"/>
                    </a:lnTo>
                    <a:lnTo>
                      <a:pt x="21415" y="284"/>
                    </a:lnTo>
                    <a:lnTo>
                      <a:pt x="21415" y="190"/>
                    </a:lnTo>
                    <a:lnTo>
                      <a:pt x="21227" y="378"/>
                    </a:lnTo>
                    <a:lnTo>
                      <a:pt x="20944" y="567"/>
                    </a:lnTo>
                    <a:lnTo>
                      <a:pt x="20566" y="1"/>
                    </a:lnTo>
                    <a:lnTo>
                      <a:pt x="20472" y="95"/>
                    </a:lnTo>
                    <a:lnTo>
                      <a:pt x="20472" y="190"/>
                    </a:lnTo>
                    <a:lnTo>
                      <a:pt x="20472" y="378"/>
                    </a:lnTo>
                    <a:lnTo>
                      <a:pt x="20283" y="284"/>
                    </a:lnTo>
                    <a:lnTo>
                      <a:pt x="20283" y="190"/>
                    </a:lnTo>
                    <a:lnTo>
                      <a:pt x="20378" y="95"/>
                    </a:lnTo>
                    <a:lnTo>
                      <a:pt x="20283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91440" rIns="91440" bIns="91440" vert="horz" anchor="ctr">
                <a:noAutofit/>
              </a:bodyPr>
              <a:lstStyle/>
              <a:p>
                <a:pPr marL="0" indent="0" rtl="0" algn="l" latinLnBrk="0">
                  <a:buFontTx/>
                  <a:buNone/>
                </a:pPr>
                <a:endParaRPr lang="ko-KR" altLang="en-US" sz="1400" cap="none" i="0" b="0" strike="noStrike">
                  <a:latin typeface="Arial" charset="0"/>
                  <a:ea typeface="Arial" charset="0"/>
                </a:endParaRPr>
              </a:p>
            </p:txBody>
          </p:sp>
          <p:sp>
            <p:nvSpPr>
              <p:cNvPr id="641" name="도형 12"/>
              <p:cNvSpPr>
                <a:spLocks/>
              </p:cNvSpPr>
              <p:nvPr/>
            </p:nvSpPr>
            <p:spPr>
              <a:xfrm rot="0">
                <a:off x="6387465" y="3449955"/>
                <a:ext cx="156210" cy="220980"/>
              </a:xfrm>
              <a:custGeom>
                <a:gdLst>
                  <a:gd fmla="*/ 5756 w 7172" name="TX0"/>
                  <a:gd fmla="*/ 6510 h 8870" name="TY0"/>
                  <a:gd fmla="*/ 5756 w 7172" name="TX1"/>
                  <a:gd fmla="*/ 6604 h 8870" name="TY1"/>
                  <a:gd fmla="*/ 5850 w 7172" name="TX2"/>
                  <a:gd fmla="*/ 6604 h 8870" name="TY2"/>
                  <a:gd fmla="*/ 5756 w 7172" name="TX3"/>
                  <a:gd fmla="*/ 6510 h 8870" name="TY3"/>
                  <a:gd fmla="*/ 2265 w 7172" name="TX5"/>
                  <a:gd fmla="*/ 7925 h 8870" name="TY5"/>
                  <a:gd fmla="*/ 2252 w 7172" name="TX6"/>
                  <a:gd fmla="*/ 7965 h 8870" name="TY6"/>
                  <a:gd fmla="*/ 2252 w 7172" name="TX7"/>
                  <a:gd fmla="*/ 7965 h 8870" name="TY7"/>
                  <a:gd fmla="*/ 2284 w 7172" name="TX8"/>
                  <a:gd fmla="*/ 7953 h 8870" name="TY8"/>
                  <a:gd fmla="*/ 2284 w 7172" name="TX9"/>
                  <a:gd fmla="*/ 7953 h 8870" name="TY9"/>
                  <a:gd fmla="*/ 2265 w 7172" name="TX10"/>
                  <a:gd fmla="*/ 7925 h 8870" name="TY10"/>
                  <a:gd fmla="*/ 567 w 7172" name="TX12"/>
                  <a:gd fmla="*/ 0 h 8870" name="TY12"/>
                  <a:gd fmla="*/ 284 w 7172" name="TX13"/>
                  <a:gd fmla="*/ 189 h 8870" name="TY13"/>
                  <a:gd fmla="*/ 95 w 7172" name="TX14"/>
                  <a:gd fmla="*/ 472 h 8870" name="TY14"/>
                  <a:gd fmla="*/ 1 w 7172" name="TX15"/>
                  <a:gd fmla="*/ 755 h 8870" name="TY15"/>
                  <a:gd fmla="*/ 95 w 7172" name="TX16"/>
                  <a:gd fmla="*/ 1038 h 8870" name="TY16"/>
                  <a:gd fmla="*/ 190 w 7172" name="TX17"/>
                  <a:gd fmla="*/ 1227 h 8870" name="TY17"/>
                  <a:gd fmla="*/ 473 w 7172" name="TX18"/>
                  <a:gd fmla="*/ 1415 h 8870" name="TY18"/>
                  <a:gd fmla="*/ 850 w 7172" name="TX19"/>
                  <a:gd fmla="*/ 1321 h 8870" name="TY19"/>
                  <a:gd fmla="*/ 661 w 7172" name="TX20"/>
                  <a:gd fmla="*/ 1604 h 8870" name="TY20"/>
                  <a:gd fmla="*/ 756 w 7172" name="TX21"/>
                  <a:gd fmla="*/ 1604 h 8870" name="TY21"/>
                  <a:gd fmla="*/ 661 w 7172" name="TX22"/>
                  <a:gd fmla="*/ 1793 h 8870" name="TY22"/>
                  <a:gd fmla="*/ 661 w 7172" name="TX23"/>
                  <a:gd fmla="*/ 1887 h 8870" name="TY23"/>
                  <a:gd fmla="*/ 756 w 7172" name="TX24"/>
                  <a:gd fmla="*/ 1793 h 8870" name="TY24"/>
                  <a:gd fmla="*/ 1510 w 7172" name="TX25"/>
                  <a:gd fmla="*/ 1604 h 8870" name="TY25"/>
                  <a:gd fmla="*/ 1510 w 7172" name="TX26"/>
                  <a:gd fmla="*/ 1604 h 8870" name="TY26"/>
                  <a:gd fmla="*/ 1133 w 7172" name="TX27"/>
                  <a:gd fmla="*/ 2076 h 8870" name="TY27"/>
                  <a:gd fmla="*/ 1322 w 7172" name="TX28"/>
                  <a:gd fmla="*/ 2453 h 8870" name="TY28"/>
                  <a:gd fmla="*/ 1888 w 7172" name="TX29"/>
                  <a:gd fmla="*/ 2830 h 8870" name="TY29"/>
                  <a:gd fmla="*/ 3397 w 7172" name="TX30"/>
                  <a:gd fmla="*/ 3774 h 8870" name="TY30"/>
                  <a:gd fmla="*/ 5001 w 7172" name="TX31"/>
                  <a:gd fmla="*/ 4623 h 8870" name="TY31"/>
                  <a:gd fmla="*/ 5944 w 7172" name="TX32"/>
                  <a:gd fmla="*/ 5095 h 8870" name="TY32"/>
                  <a:gd fmla="*/ 5756 w 7172" name="TX33"/>
                  <a:gd fmla="*/ 5189 h 8870" name="TY33"/>
                  <a:gd fmla="*/ 5378 w 7172" name="TX34"/>
                  <a:gd fmla="*/ 5378 h 8870" name="TY34"/>
                  <a:gd fmla="*/ 5378 w 7172" name="TX35"/>
                  <a:gd fmla="*/ 5283 h 8870" name="TY35"/>
                  <a:gd fmla="*/ 5001 w 7172" name="TX36"/>
                  <a:gd fmla="*/ 5661 h 8870" name="TY36"/>
                  <a:gd fmla="*/ 4623 w 7172" name="TX37"/>
                  <a:gd fmla="*/ 5944 h 8870" name="TY37"/>
                  <a:gd fmla="*/ 4435 w 7172" name="TX38"/>
                  <a:gd fmla="*/ 6321 h 8870" name="TY38"/>
                  <a:gd fmla="*/ 4340 w 7172" name="TX39"/>
                  <a:gd fmla="*/ 6510 h 8870" name="TY39"/>
                  <a:gd fmla="*/ 4435 w 7172" name="TX40"/>
                  <a:gd fmla="*/ 6698 h 8870" name="TY40"/>
                  <a:gd fmla="*/ 4435 w 7172" name="TX41"/>
                  <a:gd fmla="*/ 6698 h 8870" name="TY41"/>
                  <a:gd fmla="*/ 4246 w 7172" name="TX42"/>
                  <a:gd fmla="*/ 6415 h 8870" name="TY42"/>
                  <a:gd fmla="*/ 4057 w 7172" name="TX43"/>
                  <a:gd fmla="*/ 6321 h 8870" name="TY43"/>
                  <a:gd fmla="*/ 3963 w 7172" name="TX44"/>
                  <a:gd fmla="*/ 6415 h 8870" name="TY44"/>
                  <a:gd fmla="*/ 3869 w 7172" name="TX45"/>
                  <a:gd fmla="*/ 6510 h 8870" name="TY45"/>
                  <a:gd fmla="*/ 3680 w 7172" name="TX46"/>
                  <a:gd fmla="*/ 6887 h 8870" name="TY46"/>
                  <a:gd fmla="*/ 3680 w 7172" name="TX47"/>
                  <a:gd fmla="*/ 7076 h 8870" name="TY47"/>
                  <a:gd fmla="*/ 3774 w 7172" name="TX48"/>
                  <a:gd fmla="*/ 7076 h 8870" name="TY48"/>
                  <a:gd fmla="*/ 3680 w 7172" name="TX49"/>
                  <a:gd fmla="*/ 7264 h 8870" name="TY49"/>
                  <a:gd fmla="*/ 3303 w 7172" name="TX50"/>
                  <a:gd fmla="*/ 7453 h 8870" name="TY50"/>
                  <a:gd fmla="*/ 2359 w 7172" name="TX51"/>
                  <a:gd fmla="*/ 7925 h 8870" name="TY51"/>
                  <a:gd fmla="*/ 2284 w 7172" name="TX52"/>
                  <a:gd fmla="*/ 7953 h 8870" name="TY52"/>
                  <a:gd fmla="*/ 2284 w 7172" name="TX53"/>
                  <a:gd fmla="*/ 7953 h 8870" name="TY53"/>
                  <a:gd fmla="*/ 2454 w 7172" name="TX54"/>
                  <a:gd fmla="*/ 8208 h 8870" name="TY54"/>
                  <a:gd fmla="*/ 2642 w 7172" name="TX55"/>
                  <a:gd fmla="*/ 8396 h 8870" name="TY55"/>
                  <a:gd fmla="*/ 2642 w 7172" name="TX56"/>
                  <a:gd fmla="*/ 8302 h 8870" name="TY56"/>
                  <a:gd fmla="*/ 2737 w 7172" name="TX57"/>
                  <a:gd fmla="*/ 8396 h 8870" name="TY57"/>
                  <a:gd fmla="*/ 2831 w 7172" name="TX58"/>
                  <a:gd fmla="*/ 8113 h 8870" name="TY58"/>
                  <a:gd fmla="*/ 2925 w 7172" name="TX59"/>
                  <a:gd fmla="*/ 7925 h 8870" name="TY59"/>
                  <a:gd fmla="*/ 3020 w 7172" name="TX60"/>
                  <a:gd fmla="*/ 7830 h 8870" name="TY60"/>
                  <a:gd fmla="*/ 3397 w 7172" name="TX61"/>
                  <a:gd fmla="*/ 7830 h 8870" name="TY61"/>
                  <a:gd fmla="*/ 3680 w 7172" name="TX62"/>
                  <a:gd fmla="*/ 7736 h 8870" name="TY62"/>
                  <a:gd fmla="*/ 3774 w 7172" name="TX63"/>
                  <a:gd fmla="*/ 7547 h 8870" name="TY63"/>
                  <a:gd fmla="*/ 3869 w 7172" name="TX64"/>
                  <a:gd fmla="*/ 7264 h 8870" name="TY64"/>
                  <a:gd fmla="*/ 4246 w 7172" name="TX65"/>
                  <a:gd fmla="*/ 7453 h 8870" name="TY65"/>
                  <a:gd fmla="*/ 4623 w 7172" name="TX66"/>
                  <a:gd fmla="*/ 7642 h 8870" name="TY66"/>
                  <a:gd fmla="*/ 4718 w 7172" name="TX67"/>
                  <a:gd fmla="*/ 7547 h 8870" name="TY67"/>
                  <a:gd fmla="*/ 4906 w 7172" name="TX68"/>
                  <a:gd fmla="*/ 7359 h 8870" name="TY68"/>
                  <a:gd fmla="*/ 5190 w 7172" name="TX69"/>
                  <a:gd fmla="*/ 7170 h 8870" name="TY69"/>
                  <a:gd fmla="*/ 5095 w 7172" name="TX70"/>
                  <a:gd fmla="*/ 7076 h 8870" name="TY70"/>
                  <a:gd fmla="*/ 4906 w 7172" name="TX71"/>
                  <a:gd fmla="*/ 6793 h 8870" name="TY71"/>
                  <a:gd fmla="*/ 4906 w 7172" name="TX72"/>
                  <a:gd fmla="*/ 6793 h 8870" name="TY72"/>
                  <a:gd fmla="*/ 5095 w 7172" name="TX73"/>
                  <a:gd fmla="*/ 6887 h 8870" name="TY73"/>
                  <a:gd fmla="*/ 5378 w 7172" name="TX74"/>
                  <a:gd fmla="*/ 6793 h 8870" name="TY74"/>
                  <a:gd fmla="*/ 5756 w 7172" name="TX75"/>
                  <a:gd fmla="*/ 6510 h 8870" name="TY75"/>
                  <a:gd fmla="*/ 6322 w 7172" name="TX76"/>
                  <a:gd fmla="*/ 6132 h 8870" name="TY76"/>
                  <a:gd fmla="*/ 6699 w 7172" name="TX77"/>
                  <a:gd fmla="*/ 5566 h 8870" name="TY77"/>
                  <a:gd fmla="*/ 7171 w 7172" name="TX78"/>
                  <a:gd fmla="*/ 5095 h 8870" name="TY78"/>
                  <a:gd fmla="*/ 7076 w 7172" name="TX79"/>
                  <a:gd fmla="*/ 4717 h 8870" name="TY79"/>
                  <a:gd fmla="*/ 6982 w 7172" name="TX80"/>
                  <a:gd fmla="*/ 4434 h 8870" name="TY80"/>
                  <a:gd fmla="*/ 6605 w 7172" name="TX81"/>
                  <a:gd fmla="*/ 3963 h 8870" name="TY81"/>
                  <a:gd fmla="*/ 6133 w 7172" name="TX82"/>
                  <a:gd fmla="*/ 3491 h 8870" name="TY82"/>
                  <a:gd fmla="*/ 5567 w 7172" name="TX83"/>
                  <a:gd fmla="*/ 3113 h 8870" name="TY83"/>
                  <a:gd fmla="*/ 4340 w 7172" name="TX84"/>
                  <a:gd fmla="*/ 2547 h 8870" name="TY84"/>
                  <a:gd fmla="*/ 3208 w 7172" name="TX85"/>
                  <a:gd fmla="*/ 1887 h 8870" name="TY85"/>
                  <a:gd fmla="*/ 2925 w 7172" name="TX86"/>
                  <a:gd fmla="*/ 1698 h 8870" name="TY86"/>
                  <a:gd fmla="*/ 2925 w 7172" name="TX87"/>
                  <a:gd fmla="*/ 1604 h 8870" name="TY87"/>
                  <a:gd fmla="*/ 2925 w 7172" name="TX88"/>
                  <a:gd fmla="*/ 1510 h 8870" name="TY88"/>
                  <a:gd fmla="*/ 2737 w 7172" name="TX89"/>
                  <a:gd fmla="*/ 1698 h 8870" name="TY89"/>
                  <a:gd fmla="*/ 2642 w 7172" name="TX90"/>
                  <a:gd fmla="*/ 1698 h 8870" name="TY90"/>
                  <a:gd fmla="*/ 2642 w 7172" name="TX91"/>
                  <a:gd fmla="*/ 1604 h 8870" name="TY91"/>
                  <a:gd fmla="*/ 2642 w 7172" name="TX92"/>
                  <a:gd fmla="*/ 1510 h 8870" name="TY92"/>
                  <a:gd fmla="*/ 2642 w 7172" name="TX93"/>
                  <a:gd fmla="*/ 1415 h 8870" name="TY93"/>
                  <a:gd fmla="*/ 2454 w 7172" name="TX94"/>
                  <a:gd fmla="*/ 1604 h 8870" name="TY94"/>
                  <a:gd fmla="*/ 2454 w 7172" name="TX95"/>
                  <a:gd fmla="*/ 1698 h 8870" name="TY95"/>
                  <a:gd fmla="*/ 2265 w 7172" name="TX96"/>
                  <a:gd fmla="*/ 1887 h 8870" name="TY96"/>
                  <a:gd fmla="*/ 2265 w 7172" name="TX97"/>
                  <a:gd fmla="*/ 1604 h 8870" name="TY97"/>
                  <a:gd fmla="*/ 2171 w 7172" name="TX98"/>
                  <a:gd fmla="*/ 1415 h 8870" name="TY98"/>
                  <a:gd fmla="*/ 1605 w 7172" name="TX99"/>
                  <a:gd fmla="*/ 944 h 8870" name="TY99"/>
                  <a:gd fmla="*/ 1227 w 7172" name="TX100"/>
                  <a:gd fmla="*/ 755 h 8870" name="TY100"/>
                  <a:gd fmla="*/ 1039 w 7172" name="TX101"/>
                  <a:gd fmla="*/ 472 h 8870" name="TY101"/>
                  <a:gd fmla="*/ 850 w 7172" name="TX102"/>
                  <a:gd fmla="*/ 283 h 8870" name="TY102"/>
                  <a:gd fmla="*/ 944 w 7172" name="TX103"/>
                  <a:gd fmla="*/ 0 h 8870" name="TY103"/>
                  <a:gd fmla="*/ 2252 w 7172" name="TX105"/>
                  <a:gd fmla="*/ 7965 h 8870" name="TY105"/>
                  <a:gd fmla="*/ 850 w 7172" name="TX106"/>
                  <a:gd fmla="*/ 8491 h 8870" name="TY106"/>
                  <a:gd fmla="*/ 756 w 7172" name="TX107"/>
                  <a:gd fmla="*/ 8491 h 8870" name="TY107"/>
                  <a:gd fmla="*/ 756 w 7172" name="TX108"/>
                  <a:gd fmla="*/ 8774 h 8870" name="TY108"/>
                  <a:gd fmla="*/ 944 w 7172" name="TX109"/>
                  <a:gd fmla="*/ 8868 h 8870" name="TY109"/>
                  <a:gd fmla="*/ 1133 w 7172" name="TX110"/>
                  <a:gd fmla="*/ 8868 h 8870" name="TY110"/>
                  <a:gd fmla="*/ 1605 w 7172" name="TX111"/>
                  <a:gd fmla="*/ 8774 h 8870" name="TY111"/>
                  <a:gd fmla="*/ 1793 w 7172" name="TX112"/>
                  <a:gd fmla="*/ 8679 h 8870" name="TY112"/>
                  <a:gd fmla="*/ 2076 w 7172" name="TX113"/>
                  <a:gd fmla="*/ 8491 h 8870" name="TY113"/>
                  <a:gd fmla="*/ 2171 w 7172" name="TX114"/>
                  <a:gd fmla="*/ 8208 h 8870" name="TY114"/>
                  <a:gd fmla="*/ 2252 w 7172" name="TX115"/>
                  <a:gd fmla="*/ 7965 h 8870" name="TY115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</a:cxnLst>
                <a:rect l="l" t="t" r="r" b="b"/>
                <a:pathLst>
                  <a:path w="7172" h="8870">
                    <a:moveTo>
                      <a:pt x="5756" y="6510"/>
                    </a:moveTo>
                    <a:lnTo>
                      <a:pt x="5756" y="6604"/>
                    </a:lnTo>
                    <a:lnTo>
                      <a:pt x="5850" y="6604"/>
                    </a:lnTo>
                    <a:lnTo>
                      <a:pt x="5756" y="6510"/>
                    </a:lnTo>
                    <a:close/>
                    <a:moveTo>
                      <a:pt x="2265" y="7925"/>
                    </a:moveTo>
                    <a:lnTo>
                      <a:pt x="2252" y="7965"/>
                    </a:lnTo>
                    <a:lnTo>
                      <a:pt x="2252" y="796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265" y="7925"/>
                    </a:lnTo>
                    <a:close/>
                    <a:moveTo>
                      <a:pt x="567" y="0"/>
                    </a:moveTo>
                    <a:lnTo>
                      <a:pt x="284" y="189"/>
                    </a:lnTo>
                    <a:lnTo>
                      <a:pt x="95" y="472"/>
                    </a:lnTo>
                    <a:lnTo>
                      <a:pt x="1" y="755"/>
                    </a:lnTo>
                    <a:lnTo>
                      <a:pt x="95" y="1038"/>
                    </a:lnTo>
                    <a:lnTo>
                      <a:pt x="190" y="1227"/>
                    </a:lnTo>
                    <a:lnTo>
                      <a:pt x="473" y="1415"/>
                    </a:lnTo>
                    <a:lnTo>
                      <a:pt x="850" y="1321"/>
                    </a:lnTo>
                    <a:lnTo>
                      <a:pt x="661" y="1604"/>
                    </a:lnTo>
                    <a:lnTo>
                      <a:pt x="756" y="1604"/>
                    </a:lnTo>
                    <a:lnTo>
                      <a:pt x="661" y="1793"/>
                    </a:lnTo>
                    <a:lnTo>
                      <a:pt x="661" y="1887"/>
                    </a:lnTo>
                    <a:lnTo>
                      <a:pt x="756" y="1793"/>
                    </a:lnTo>
                    <a:lnTo>
                      <a:pt x="1510" y="1604"/>
                    </a:lnTo>
                    <a:lnTo>
                      <a:pt x="1510" y="1604"/>
                    </a:lnTo>
                    <a:lnTo>
                      <a:pt x="1133" y="2076"/>
                    </a:lnTo>
                    <a:lnTo>
                      <a:pt x="1322" y="2453"/>
                    </a:lnTo>
                    <a:lnTo>
                      <a:pt x="1888" y="2830"/>
                    </a:lnTo>
                    <a:lnTo>
                      <a:pt x="3397" y="3774"/>
                    </a:lnTo>
                    <a:lnTo>
                      <a:pt x="5001" y="4623"/>
                    </a:lnTo>
                    <a:lnTo>
                      <a:pt x="5944" y="5095"/>
                    </a:lnTo>
                    <a:lnTo>
                      <a:pt x="5756" y="5189"/>
                    </a:lnTo>
                    <a:lnTo>
                      <a:pt x="5378" y="5378"/>
                    </a:lnTo>
                    <a:lnTo>
                      <a:pt x="5378" y="5283"/>
                    </a:lnTo>
                    <a:lnTo>
                      <a:pt x="5001" y="5661"/>
                    </a:lnTo>
                    <a:lnTo>
                      <a:pt x="4623" y="5944"/>
                    </a:lnTo>
                    <a:lnTo>
                      <a:pt x="4435" y="6321"/>
                    </a:lnTo>
                    <a:lnTo>
                      <a:pt x="4340" y="6510"/>
                    </a:lnTo>
                    <a:lnTo>
                      <a:pt x="4435" y="6698"/>
                    </a:lnTo>
                    <a:lnTo>
                      <a:pt x="4435" y="6698"/>
                    </a:lnTo>
                    <a:lnTo>
                      <a:pt x="4246" y="6415"/>
                    </a:lnTo>
                    <a:lnTo>
                      <a:pt x="4057" y="6321"/>
                    </a:lnTo>
                    <a:lnTo>
                      <a:pt x="3963" y="6415"/>
                    </a:lnTo>
                    <a:lnTo>
                      <a:pt x="3869" y="6510"/>
                    </a:lnTo>
                    <a:lnTo>
                      <a:pt x="3680" y="6887"/>
                    </a:lnTo>
                    <a:lnTo>
                      <a:pt x="3680" y="7076"/>
                    </a:lnTo>
                    <a:lnTo>
                      <a:pt x="3774" y="7076"/>
                    </a:lnTo>
                    <a:lnTo>
                      <a:pt x="3680" y="7264"/>
                    </a:lnTo>
                    <a:lnTo>
                      <a:pt x="3303" y="7453"/>
                    </a:lnTo>
                    <a:lnTo>
                      <a:pt x="2359" y="7925"/>
                    </a:lnTo>
                    <a:lnTo>
                      <a:pt x="2284" y="7953"/>
                    </a:lnTo>
                    <a:lnTo>
                      <a:pt x="2284" y="7953"/>
                    </a:lnTo>
                    <a:lnTo>
                      <a:pt x="2454" y="8208"/>
                    </a:lnTo>
                    <a:lnTo>
                      <a:pt x="2642" y="8396"/>
                    </a:lnTo>
                    <a:lnTo>
                      <a:pt x="2642" y="8302"/>
                    </a:lnTo>
                    <a:lnTo>
                      <a:pt x="2737" y="8396"/>
                    </a:lnTo>
                    <a:lnTo>
                      <a:pt x="2831" y="8113"/>
                    </a:lnTo>
                    <a:lnTo>
                      <a:pt x="2925" y="7925"/>
                    </a:lnTo>
                    <a:lnTo>
                      <a:pt x="3020" y="7830"/>
                    </a:lnTo>
                    <a:lnTo>
                      <a:pt x="3397" y="7830"/>
                    </a:lnTo>
                    <a:lnTo>
                      <a:pt x="3680" y="7736"/>
                    </a:lnTo>
                    <a:lnTo>
                      <a:pt x="3774" y="7547"/>
                    </a:lnTo>
                    <a:lnTo>
                      <a:pt x="3869" y="7264"/>
                    </a:lnTo>
                    <a:lnTo>
                      <a:pt x="4246" y="7453"/>
                    </a:lnTo>
                    <a:lnTo>
                      <a:pt x="4623" y="7642"/>
                    </a:lnTo>
                    <a:lnTo>
                      <a:pt x="4718" y="7547"/>
                    </a:lnTo>
                    <a:lnTo>
                      <a:pt x="4906" y="7359"/>
                    </a:lnTo>
                    <a:lnTo>
                      <a:pt x="5190" y="7170"/>
                    </a:lnTo>
                    <a:lnTo>
                      <a:pt x="5095" y="7076"/>
                    </a:lnTo>
                    <a:lnTo>
                      <a:pt x="4906" y="6793"/>
                    </a:lnTo>
                    <a:lnTo>
                      <a:pt x="4906" y="6793"/>
                    </a:lnTo>
                    <a:lnTo>
                      <a:pt x="5095" y="6887"/>
                    </a:lnTo>
                    <a:lnTo>
                      <a:pt x="5378" y="6793"/>
                    </a:lnTo>
                    <a:lnTo>
                      <a:pt x="5756" y="6510"/>
                    </a:lnTo>
                    <a:lnTo>
                      <a:pt x="6322" y="6132"/>
                    </a:lnTo>
                    <a:lnTo>
                      <a:pt x="6699" y="5566"/>
                    </a:lnTo>
                    <a:lnTo>
                      <a:pt x="7171" y="5095"/>
                    </a:lnTo>
                    <a:lnTo>
                      <a:pt x="7076" y="4717"/>
                    </a:lnTo>
                    <a:lnTo>
                      <a:pt x="6982" y="4434"/>
                    </a:lnTo>
                    <a:lnTo>
                      <a:pt x="6605" y="3963"/>
                    </a:lnTo>
                    <a:lnTo>
                      <a:pt x="6133" y="3491"/>
                    </a:lnTo>
                    <a:lnTo>
                      <a:pt x="5567" y="3113"/>
                    </a:lnTo>
                    <a:lnTo>
                      <a:pt x="4340" y="2547"/>
                    </a:lnTo>
                    <a:lnTo>
                      <a:pt x="3208" y="1887"/>
                    </a:lnTo>
                    <a:lnTo>
                      <a:pt x="2925" y="1698"/>
                    </a:lnTo>
                    <a:lnTo>
                      <a:pt x="2925" y="1604"/>
                    </a:lnTo>
                    <a:lnTo>
                      <a:pt x="2925" y="1510"/>
                    </a:lnTo>
                    <a:lnTo>
                      <a:pt x="2737" y="1698"/>
                    </a:lnTo>
                    <a:lnTo>
                      <a:pt x="2642" y="1698"/>
                    </a:lnTo>
                    <a:lnTo>
                      <a:pt x="2642" y="1604"/>
                    </a:lnTo>
                    <a:lnTo>
                      <a:pt x="2642" y="1510"/>
                    </a:lnTo>
                    <a:lnTo>
                      <a:pt x="2642" y="1415"/>
                    </a:lnTo>
                    <a:lnTo>
                      <a:pt x="2454" y="1604"/>
                    </a:lnTo>
                    <a:lnTo>
                      <a:pt x="2454" y="1698"/>
                    </a:lnTo>
                    <a:lnTo>
                      <a:pt x="2265" y="1887"/>
                    </a:lnTo>
                    <a:lnTo>
                      <a:pt x="2265" y="1604"/>
                    </a:lnTo>
                    <a:lnTo>
                      <a:pt x="2171" y="1415"/>
                    </a:lnTo>
                    <a:lnTo>
                      <a:pt x="1605" y="944"/>
                    </a:lnTo>
                    <a:lnTo>
                      <a:pt x="1227" y="755"/>
                    </a:lnTo>
                    <a:lnTo>
                      <a:pt x="1039" y="472"/>
                    </a:lnTo>
                    <a:lnTo>
                      <a:pt x="850" y="283"/>
                    </a:lnTo>
                    <a:lnTo>
                      <a:pt x="944" y="0"/>
                    </a:lnTo>
                    <a:close/>
                    <a:moveTo>
                      <a:pt x="2252" y="7965"/>
                    </a:moveTo>
                    <a:lnTo>
                      <a:pt x="850" y="8491"/>
                    </a:lnTo>
                    <a:lnTo>
                      <a:pt x="756" y="8491"/>
                    </a:lnTo>
                    <a:lnTo>
                      <a:pt x="756" y="8774"/>
                    </a:lnTo>
                    <a:lnTo>
                      <a:pt x="944" y="8868"/>
                    </a:lnTo>
                    <a:lnTo>
                      <a:pt x="1133" y="8868"/>
                    </a:lnTo>
                    <a:lnTo>
                      <a:pt x="1605" y="8774"/>
                    </a:lnTo>
                    <a:lnTo>
                      <a:pt x="1793" y="8679"/>
                    </a:lnTo>
                    <a:lnTo>
                      <a:pt x="2076" y="8491"/>
                    </a:lnTo>
                    <a:lnTo>
                      <a:pt x="2171" y="8208"/>
                    </a:lnTo>
                    <a:lnTo>
                      <a:pt x="2252" y="796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91440" rIns="91440" bIns="91440" vert="horz" anchor="ctr">
                <a:noAutofit/>
              </a:bodyPr>
              <a:lstStyle/>
              <a:p>
                <a:pPr marL="0" indent="0" rtl="0" algn="l" latinLnBrk="0">
                  <a:buFontTx/>
                  <a:buNone/>
                </a:pPr>
                <a:endParaRPr lang="ko-KR" altLang="en-US" sz="1400" cap="none" i="0" b="0" strike="noStrike">
                  <a:latin typeface="Arial" charset="0"/>
                  <a:ea typeface="Arial" charset="0"/>
                </a:endParaRPr>
              </a:p>
            </p:txBody>
          </p:sp>
        </p:grpSp>
      </p:grpSp>
      <p:sp>
        <p:nvSpPr>
          <p:cNvPr id="644" name="도형 22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645" name="텍스트 상자 23"/>
          <p:cNvSpPr txBox="1">
            <a:spLocks/>
          </p:cNvSpPr>
          <p:nvPr/>
        </p:nvSpPr>
        <p:spPr>
          <a:xfrm rot="0">
            <a:off x="224790" y="384175"/>
            <a:ext cx="8801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Why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sp>
        <p:nvSpPr>
          <p:cNvPr id="646" name="텍스트 개체 틀 1"/>
          <p:cNvSpPr txBox="1">
            <a:spLocks/>
          </p:cNvSpPr>
          <p:nvPr>
            <p:ph type="body" idx="14"/>
          </p:nvPr>
        </p:nvSpPr>
        <p:spPr>
          <a:xfrm>
            <a:off x="1281430" y="2131695"/>
            <a:ext cx="6048375" cy="8909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55600" rtl="0" algn="l" latinLnBrk="0">
              <a:buFont typeface="Wingdings"/>
              <a:buChar char="ü"/>
            </a:pP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어떤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 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회사에서든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 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필수적인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 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인사관리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 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프로그램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 </a:t>
            </a: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구현</a:t>
            </a:r>
            <a:endParaRPr lang="ko-KR" altLang="en-US" sz="20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457200" indent="-355600" rtl="0" algn="l" latinLnBrk="0">
              <a:buFont typeface="Wingdings"/>
              <a:buChar char="ü"/>
            </a:pPr>
            <a:r>
              <a:rPr lang="ko-KR" sz="20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Sniglet" charset="0"/>
              </a:rPr>
              <a:t>사용자의 입장에서 불편했던 점 개선</a:t>
            </a:r>
            <a:endParaRPr lang="ko-KR" altLang="en-US" sz="20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Sniglet" charset="0"/>
            </a:endParaRPr>
          </a:p>
          <a:p>
            <a:pPr marL="457200" indent="-355600" rtl="0" algn="l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ko-KR" altLang="en-US" sz="2000" cap="none" i="0" b="0" strike="noStrike">
              <a:latin typeface="Sniglet" charset="0"/>
              <a:ea typeface="Snigle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21"/>
          <p:cNvGrpSpPr/>
          <p:nvPr/>
        </p:nvGrpSpPr>
        <p:grpSpPr>
          <a:xfrm>
            <a:off x="3516630" y="1633220"/>
            <a:ext cx="2108835" cy="1877060"/>
            <a:chOff x="3516630" y="1633220"/>
            <a:chExt cx="2108835" cy="1877060"/>
          </a:xfrm>
        </p:grpSpPr>
        <p:sp>
          <p:nvSpPr>
            <p:cNvPr id="88" name="도형 19"/>
            <p:cNvSpPr>
              <a:spLocks/>
            </p:cNvSpPr>
            <p:nvPr/>
          </p:nvSpPr>
          <p:spPr>
            <a:xfrm rot="0">
              <a:off x="3516630" y="1633220"/>
              <a:ext cx="2073910" cy="1877695"/>
            </a:xfrm>
            <a:custGeom>
              <a:gdLst>
                <a:gd fmla="*/ 46809 w 73114" name="TX0"/>
                <a:gd fmla="*/ 1210 h 68209" name="TY0"/>
                <a:gd fmla="*/ 46886 w 73114" name="TX1"/>
                <a:gd fmla="*/ 1227 h 68209" name="TY1"/>
                <a:gd fmla="*/ 46886 w 73114" name="TX2"/>
                <a:gd fmla="*/ 1227 h 68209" name="TY2"/>
                <a:gd fmla="*/ 46866 w 73114" name="TX3"/>
                <a:gd fmla="*/ 1215 h 68209" name="TY3"/>
                <a:gd fmla="*/ 46809 w 73114" name="TX4"/>
                <a:gd fmla="*/ 1210 h 68209" name="TY4"/>
                <a:gd fmla="*/ 35754 w 73114" name="TX6"/>
                <a:gd fmla="*/ 1982 h 68209" name="TY6"/>
                <a:gd fmla="*/ 36320 w 73114" name="TX7"/>
                <a:gd fmla="*/ 2170 h 68209" name="TY7"/>
                <a:gd fmla="*/ 36037 w 73114" name="TX8"/>
                <a:gd fmla="*/ 2170 h 68209" name="TY8"/>
                <a:gd fmla="*/ 35660 w 73114" name="TX9"/>
                <a:gd fmla="*/ 2076 h 68209" name="TY9"/>
                <a:gd fmla="*/ 35754 w 73114" name="TX10"/>
                <a:gd fmla="*/ 1982 h 68209" name="TY10"/>
                <a:gd fmla="*/ 42641 w 73114" name="TX12"/>
                <a:gd fmla="*/ 1321 h 68209" name="TY12"/>
                <a:gd fmla="*/ 44622 w 73114" name="TX13"/>
                <a:gd fmla="*/ 1510 h 68209" name="TY13"/>
                <a:gd fmla="*/ 46603 w 73114" name="TX14"/>
                <a:gd fmla="*/ 1793 h 68209" name="TY14"/>
                <a:gd fmla="*/ 46226 w 73114" name="TX15"/>
                <a:gd fmla="*/ 1793 h 68209" name="TY15"/>
                <a:gd fmla="*/ 46320 w 73114" name="TX16"/>
                <a:gd fmla="*/ 1982 h 68209" name="TY16"/>
                <a:gd fmla="*/ 45660 w 73114" name="TX17"/>
                <a:gd fmla="*/ 1793 h 68209" name="TY17"/>
                <a:gd fmla="*/ 44905 w 73114" name="TX18"/>
                <a:gd fmla="*/ 1699 h 68209" name="TY18"/>
                <a:gd fmla="*/ 44905 w 73114" name="TX19"/>
                <a:gd fmla="*/ 1699 h 68209" name="TY19"/>
                <a:gd fmla="*/ 45188 w 73114" name="TX20"/>
                <a:gd fmla="*/ 2076 h 68209" name="TY20"/>
                <a:gd fmla="*/ 45282 w 73114" name="TX21"/>
                <a:gd fmla="*/ 2265 h 68209" name="TY21"/>
                <a:gd fmla="*/ 45094 w 73114" name="TX22"/>
                <a:gd fmla="*/ 2265 h 68209" name="TY22"/>
                <a:gd fmla="*/ 44716 w 73114" name="TX23"/>
                <a:gd fmla="*/ 2170 h 68209" name="TY23"/>
                <a:gd fmla="*/ 43773 w 73114" name="TX24"/>
                <a:gd fmla="*/ 1793 h 68209" name="TY24"/>
                <a:gd fmla="*/ 42641 w 73114" name="TX25"/>
                <a:gd fmla="*/ 1321 h 68209" name="TY25"/>
                <a:gd fmla="*/ 34622 w 73114" name="TX27"/>
                <a:gd fmla="*/ 5095 h 68209" name="TY27"/>
                <a:gd fmla="*/ 34169 w 73114" name="TX28"/>
                <a:gd fmla="*/ 5151 h 68209" name="TY28"/>
                <a:gd fmla="*/ 34169 w 73114" name="TX29"/>
                <a:gd fmla="*/ 5151 h 68209" name="TY29"/>
                <a:gd fmla="*/ 34056 w 73114" name="TX30"/>
                <a:gd fmla="*/ 5189 h 68209" name="TY30"/>
                <a:gd fmla="*/ 34622 w 73114" name="TX31"/>
                <a:gd fmla="*/ 5095 h 68209" name="TY31"/>
                <a:gd fmla="*/ 58490 w 73114" name="TX33"/>
                <a:gd fmla="*/ 6793 h 68209" name="TY33"/>
                <a:gd fmla="*/ 59056 w 73114" name="TX34"/>
                <a:gd fmla="*/ 7453 h 68209" name="TY34"/>
                <a:gd fmla="*/ 59087 w 73114" name="TX35"/>
                <a:gd fmla="*/ 7476 h 68209" name="TY35"/>
                <a:gd fmla="*/ 58490 w 73114" name="TX36"/>
                <a:gd fmla="*/ 6793 h 68209" name="TY36"/>
                <a:gd fmla="*/ 56697 w 73114" name="TX38"/>
                <a:gd fmla="*/ 7736 h 68209" name="TY38"/>
                <a:gd fmla="*/ 57358 w 73114" name="TX39"/>
                <a:gd fmla="*/ 8113 h 68209" name="TY39"/>
                <a:gd fmla="*/ 57075 w 73114" name="TX40"/>
                <a:gd fmla="*/ 8113 h 68209" name="TY40"/>
                <a:gd fmla="*/ 56697 w 73114" name="TX41"/>
                <a:gd fmla="*/ 7736 h 68209" name="TY41"/>
                <a:gd fmla="*/ 59810 w 73114" name="TX43"/>
                <a:gd fmla="*/ 8679 h 68209" name="TY43"/>
                <a:gd fmla="*/ 60087 w 73114" name="TX44"/>
                <a:gd fmla="*/ 8956 h 68209" name="TY44"/>
                <a:gd fmla="*/ 59905 w 73114" name="TX45"/>
                <a:gd fmla="*/ 8774 h 68209" name="TY45"/>
                <a:gd fmla="*/ 59810 w 73114" name="TX46"/>
                <a:gd fmla="*/ 8679 h 68209" name="TY46"/>
                <a:gd fmla="*/ 57546 w 73114" name="TX48"/>
                <a:gd fmla="*/ 8019 h 68209" name="TY48"/>
                <a:gd fmla="*/ 58395 w 73114" name="TX49"/>
                <a:gd fmla="*/ 8774 h 68209" name="TY49"/>
                <a:gd fmla="*/ 59339 w 73114" name="TX50"/>
                <a:gd fmla="*/ 9434 h 68209" name="TY50"/>
                <a:gd fmla="*/ 58490 w 73114" name="TX51"/>
                <a:gd fmla="*/ 8868 h 68209" name="TY51"/>
                <a:gd fmla="*/ 57735 w 73114" name="TX52"/>
                <a:gd fmla="*/ 8208 h 68209" name="TY52"/>
                <a:gd fmla="*/ 57546 w 73114" name="TX53"/>
                <a:gd fmla="*/ 8019 h 68209" name="TY53"/>
                <a:gd fmla="*/ 60282 w 73114" name="TX55"/>
                <a:gd fmla="*/ 9246 h 68209" name="TY55"/>
                <a:gd fmla="*/ 60565 w 73114" name="TX56"/>
                <a:gd fmla="*/ 9812 h 68209" name="TY56"/>
                <a:gd fmla="*/ 60282 w 73114" name="TX57"/>
                <a:gd fmla="*/ 9529 h 68209" name="TY57"/>
                <a:gd fmla="*/ 60282 w 73114" name="TX58"/>
                <a:gd fmla="*/ 9340 h 68209" name="TY58"/>
                <a:gd fmla="*/ 60282 w 73114" name="TX59"/>
                <a:gd fmla="*/ 9246 h 68209" name="TY59"/>
                <a:gd fmla="*/ 59999 w 73114" name="TX61"/>
                <a:gd fmla="*/ 8396 h 68209" name="TY61"/>
                <a:gd fmla="*/ 60659 w 73114" name="TX62"/>
                <a:gd fmla="*/ 8774 h 68209" name="TY62"/>
                <a:gd fmla="*/ 61131 w 73114" name="TX63"/>
                <a:gd fmla="*/ 9340 h 68209" name="TY63"/>
                <a:gd fmla="*/ 61603 w 73114" name="TX64"/>
                <a:gd fmla="*/ 9906 h 68209" name="TY64"/>
                <a:gd fmla="*/ 61886 w 73114" name="TX65"/>
                <a:gd fmla="*/ 10566 h 68209" name="TY65"/>
                <a:gd fmla="*/ 60942 w 73114" name="TX66"/>
                <a:gd fmla="*/ 9434 h 68209" name="TY66"/>
                <a:gd fmla="*/ 61320 w 73114" name="TX67"/>
                <a:gd fmla="*/ 10095 h 68209" name="TY67"/>
                <a:gd fmla="*/ 59999 w 73114" name="TX68"/>
                <a:gd fmla="*/ 8396 h 68209" name="TY68"/>
                <a:gd fmla="*/ 63773 w 73114" name="TX70"/>
                <a:gd fmla="*/ 11132 h 68209" name="TY70"/>
                <a:gd fmla="*/ 64537 w 73114" name="TX71"/>
                <a:gd fmla="*/ 12278 h 68209" name="TY71"/>
                <a:gd fmla="*/ 64622 w 73114" name="TX72"/>
                <a:gd fmla="*/ 12359 h 68209" name="TY72"/>
                <a:gd fmla="*/ 63773 w 73114" name="TX73"/>
                <a:gd fmla="*/ 11132 h 68209" name="TY73"/>
                <a:gd fmla="*/ 65093 w 73114" name="TX75"/>
                <a:gd fmla="*/ 14528 h 68209" name="TY75"/>
                <a:gd fmla="*/ 65376 w 73114" name="TX76"/>
                <a:gd fmla="*/ 15189 h 68209" name="TY76"/>
                <a:gd fmla="*/ 65659 w 73114" name="TX77"/>
                <a:gd fmla="*/ 15755 h 68209" name="TY77"/>
                <a:gd fmla="*/ 66037 w 73114" name="TX78"/>
                <a:gd fmla="*/ 16981 h 68209" name="TY78"/>
                <a:gd fmla="*/ 65659 w 73114" name="TX79"/>
                <a:gd fmla="*/ 16321 h 68209" name="TY79"/>
                <a:gd fmla="*/ 65282 w 73114" name="TX80"/>
                <a:gd fmla="*/ 15377 h 68209" name="TY80"/>
                <a:gd fmla="*/ 65093 w 73114" name="TX81"/>
                <a:gd fmla="*/ 14528 h 68209" name="TY81"/>
                <a:gd fmla="*/ 65093 w 73114" name="TX83"/>
                <a:gd fmla="*/ 16321 h 68209" name="TY83"/>
                <a:gd fmla="*/ 65565 w 73114" name="TX84"/>
                <a:gd fmla="*/ 16698 h 68209" name="TY84"/>
                <a:gd fmla="*/ 65942 w 73114" name="TX85"/>
                <a:gd fmla="*/ 17076 h 68209" name="TY85"/>
                <a:gd fmla="*/ 66320 w 73114" name="TX86"/>
                <a:gd fmla="*/ 17547 h 68209" name="TY86"/>
                <a:gd fmla="*/ 66414 w 73114" name="TX87"/>
                <a:gd fmla="*/ 17830 h 68209" name="TY87"/>
                <a:gd fmla="*/ 66508 w 73114" name="TX88"/>
                <a:gd fmla="*/ 18113 h 68209" name="TY88"/>
                <a:gd fmla="*/ 65848 w 73114" name="TX89"/>
                <a:gd fmla="*/ 17170 h 68209" name="TY89"/>
                <a:gd fmla="*/ 65093 w 73114" name="TX90"/>
                <a:gd fmla="*/ 16321 h 68209" name="TY90"/>
                <a:gd fmla="*/ 72074 w 73114" name="TX92"/>
                <a:gd fmla="*/ 36226 h 68209" name="TY92"/>
                <a:gd fmla="*/ 71791 w 73114" name="TX93"/>
                <a:gd fmla="*/ 37547 h 68209" name="TY93"/>
                <a:gd fmla="*/ 71603 w 73114" name="TX94"/>
                <a:gd fmla="*/ 38773 h 68209" name="TY94"/>
                <a:gd fmla="*/ 71320 w 73114" name="TX95"/>
                <a:gd fmla="*/ 40000 h 68209" name="TY95"/>
                <a:gd fmla="*/ 70754 w 73114" name="TX96"/>
                <a:gd fmla="*/ 41509 h 68209" name="TY96"/>
                <a:gd fmla="*/ 70942 w 73114" name="TX97"/>
                <a:gd fmla="*/ 40283 h 68209" name="TY97"/>
                <a:gd fmla="*/ 71225 w 73114" name="TX98"/>
                <a:gd fmla="*/ 38962 h 68209" name="TY98"/>
                <a:gd fmla="*/ 72074 w 73114" name="TX99"/>
                <a:gd fmla="*/ 36226 h 68209" name="TY99"/>
                <a:gd fmla="*/ 69150 w 73114" name="TX101"/>
                <a:gd fmla="*/ 44433 h 68209" name="TY101"/>
                <a:gd fmla="*/ 68867 w 73114" name="TX102"/>
                <a:gd fmla="*/ 44905 h 68209" name="TY102"/>
                <a:gd fmla="*/ 68584 w 73114" name="TX103"/>
                <a:gd fmla="*/ 45377 h 68209" name="TY103"/>
                <a:gd fmla="*/ 68206 w 73114" name="TX104"/>
                <a:gd fmla="*/ 45754 h 68209" name="TY104"/>
                <a:gd fmla="*/ 67923 w 73114" name="TX105"/>
                <a:gd fmla="*/ 46132 h 68209" name="TY105"/>
                <a:gd fmla="*/ 68112 w 73114" name="TX106"/>
                <a:gd fmla="*/ 45754 h 68209" name="TY106"/>
                <a:gd fmla="*/ 68678 w 73114" name="TX107"/>
                <a:gd fmla="*/ 45188 h 68209" name="TY107"/>
                <a:gd fmla="*/ 69150 w 73114" name="TX108"/>
                <a:gd fmla="*/ 44433 h 68209" name="TY108"/>
                <a:gd fmla="*/ 67357 w 73114" name="TX110"/>
                <a:gd fmla="*/ 47830 h 68209" name="TY110"/>
                <a:gd fmla="*/ 66886 w 73114" name="TX111"/>
                <a:gd fmla="*/ 48584 h 68209" name="TY111"/>
                <a:gd fmla="*/ 66508 w 73114" name="TX112"/>
                <a:gd fmla="*/ 48867 h 68209" name="TY112"/>
                <a:gd fmla="*/ 66414 w 73114" name="TX113"/>
                <a:gd fmla="*/ 48867 h 68209" name="TY113"/>
                <a:gd fmla="*/ 66414 w 73114" name="TX114"/>
                <a:gd fmla="*/ 48773 h 68209" name="TY114"/>
                <a:gd fmla="*/ 66886 w 73114" name="TX115"/>
                <a:gd fmla="*/ 48301 h 68209" name="TY115"/>
                <a:gd fmla="*/ 67357 w 73114" name="TX116"/>
                <a:gd fmla="*/ 47830 h 68209" name="TY116"/>
                <a:gd fmla="*/ 65093 w 73114" name="TX118"/>
                <a:gd fmla="*/ 48396 h 68209" name="TY118"/>
                <a:gd fmla="*/ 65376 w 73114" name="TX119"/>
                <a:gd fmla="*/ 48490 h 68209" name="TY119"/>
                <a:gd fmla="*/ 64905 w 73114" name="TX120"/>
                <a:gd fmla="*/ 49056 h 68209" name="TY120"/>
                <a:gd fmla="*/ 64622 w 73114" name="TX121"/>
                <a:gd fmla="*/ 49528 h 68209" name="TY121"/>
                <a:gd fmla="*/ 64244 w 73114" name="TX122"/>
                <a:gd fmla="*/ 49811 h 68209" name="TY122"/>
                <a:gd fmla="*/ 64244 w 73114" name="TX123"/>
                <a:gd fmla="*/ 49905 h 68209" name="TY123"/>
                <a:gd fmla="*/ 64056 w 73114" name="TX124"/>
                <a:gd fmla="*/ 49905 h 68209" name="TY124"/>
                <a:gd fmla="*/ 64056 w 73114" name="TX125"/>
                <a:gd fmla="*/ 49811 h 68209" name="TY125"/>
                <a:gd fmla="*/ 64433 w 73114" name="TX126"/>
                <a:gd fmla="*/ 49150 h 68209" name="TY126"/>
                <a:gd fmla="*/ 64622 w 73114" name="TX127"/>
                <a:gd fmla="*/ 48867 h 68209" name="TY127"/>
                <a:gd fmla="*/ 64905 w 73114" name="TX128"/>
                <a:gd fmla="*/ 48584 h 68209" name="TY128"/>
                <a:gd fmla="*/ 65093 w 73114" name="TX129"/>
                <a:gd fmla="*/ 48396 h 68209" name="TY129"/>
                <a:gd fmla="*/ 6981 w 73114" name="TX131"/>
                <a:gd fmla="*/ 52452 h 68209" name="TY131"/>
                <a:gd fmla="*/ 7170 w 73114" name="TX132"/>
                <a:gd fmla="*/ 53112 h 68209" name="TY132"/>
                <a:gd fmla="*/ 7075 w 73114" name="TX133"/>
                <a:gd fmla="*/ 53018 h 68209" name="TY133"/>
                <a:gd fmla="*/ 6981 w 73114" name="TX134"/>
                <a:gd fmla="*/ 52641 h 68209" name="TY134"/>
                <a:gd fmla="*/ 6981 w 73114" name="TX135"/>
                <a:gd fmla="*/ 52452 h 68209" name="TY135"/>
                <a:gd fmla="*/ 7736 w 73114" name="TX137"/>
                <a:gd fmla="*/ 54339 h 68209" name="TY137"/>
                <a:gd fmla="*/ 7641 w 73114" name="TX138"/>
                <a:gd fmla="*/ 54433 h 68209" name="TY138"/>
                <a:gd fmla="*/ 7641 w 73114" name="TX139"/>
                <a:gd fmla="*/ 54339 h 68209" name="TY139"/>
                <a:gd fmla="*/ 61225 w 73114" name="TX141"/>
                <a:gd fmla="*/ 55094 h 68209" name="TY141"/>
                <a:gd fmla="*/ 61037 w 73114" name="TX142"/>
                <a:gd fmla="*/ 55377 h 68209" name="TY142"/>
                <a:gd fmla="*/ 60754 w 73114" name="TX143"/>
                <a:gd fmla="*/ 55471 h 68209" name="TY143"/>
                <a:gd fmla="*/ 60754 w 73114" name="TX144"/>
                <a:gd fmla="*/ 55471 h 68209" name="TY144"/>
                <a:gd fmla="*/ 60942 w 73114" name="TX145"/>
                <a:gd fmla="*/ 55282 h 68209" name="TY145"/>
                <a:gd fmla="*/ 61225 w 73114" name="TX146"/>
                <a:gd fmla="*/ 55094 h 68209" name="TY146"/>
                <a:gd fmla="*/ 6132 w 73114" name="TX148"/>
                <a:gd fmla="*/ 53867 h 68209" name="TY148"/>
                <a:gd fmla="*/ 7358 w 73114" name="TX149"/>
                <a:gd fmla="*/ 55377 h 68209" name="TY149"/>
                <a:gd fmla="*/ 7641 w 73114" name="TX150"/>
                <a:gd fmla="*/ 55471 h 68209" name="TY150"/>
                <a:gd fmla="*/ 7641 w 73114" name="TX151"/>
                <a:gd fmla="*/ 55471 h 68209" name="TY151"/>
                <a:gd fmla="*/ 7641 w 73114" name="TX152"/>
                <a:gd fmla="*/ 55471 h 68209" name="TY152"/>
                <a:gd fmla="*/ 7830 w 73114" name="TX153"/>
                <a:gd fmla="*/ 55565 h 68209" name="TY153"/>
                <a:gd fmla="*/ 8302 w 73114" name="TX154"/>
                <a:gd fmla="*/ 56414 h 68209" name="TY154"/>
                <a:gd fmla="*/ 7170 w 73114" name="TX155"/>
                <a:gd fmla="*/ 55471 h 68209" name="TY155"/>
                <a:gd fmla="*/ 6509 w 73114" name="TX156"/>
                <a:gd fmla="*/ 54622 h 68209" name="TY156"/>
                <a:gd fmla="*/ 6226 w 73114" name="TX157"/>
                <a:gd fmla="*/ 54245 h 68209" name="TY157"/>
                <a:gd fmla="*/ 6132 w 73114" name="TX158"/>
                <a:gd fmla="*/ 53867 h 68209" name="TY158"/>
                <a:gd fmla="*/ 9056 w 73114" name="TX160"/>
                <a:gd fmla="*/ 56414 h 68209" name="TY160"/>
                <a:gd fmla="*/ 9245 w 73114" name="TX161"/>
                <a:gd fmla="*/ 56509 h 68209" name="TY161"/>
                <a:gd fmla="*/ 9151 w 73114" name="TX162"/>
                <a:gd fmla="*/ 56509 h 68209" name="TY162"/>
                <a:gd fmla="*/ 9056 w 73114" name="TX163"/>
                <a:gd fmla="*/ 56414 h 68209" name="TY163"/>
                <a:gd fmla="*/ 10472 w 73114" name="TX165"/>
                <a:gd fmla="*/ 56980 h 68209" name="TY165"/>
                <a:gd fmla="*/ 11321 w 73114" name="TX166"/>
                <a:gd fmla="*/ 57358 h 68209" name="TY166"/>
                <a:gd fmla="*/ 11887 w 73114" name="TX167"/>
                <a:gd fmla="*/ 57735 h 68209" name="TY167"/>
                <a:gd fmla="*/ 12264 w 73114" name="TX168"/>
                <a:gd fmla="*/ 58018 h 68209" name="TY168"/>
                <a:gd fmla="*/ 11604 w 73114" name="TX169"/>
                <a:gd fmla="*/ 57641 h 68209" name="TY169"/>
                <a:gd fmla="*/ 11604 w 73114" name="TX170"/>
                <a:gd fmla="*/ 57641 h 68209" name="TY170"/>
                <a:gd fmla="*/ 11792 w 73114" name="TX171"/>
                <a:gd fmla="*/ 58112 h 68209" name="TY171"/>
                <a:gd fmla="*/ 11604 w 73114" name="TX172"/>
                <a:gd fmla="*/ 58018 h 68209" name="TY172"/>
                <a:gd fmla="*/ 11132 w 73114" name="TX173"/>
                <a:gd fmla="*/ 57452 h 68209" name="TY173"/>
                <a:gd fmla="*/ 10849 w 73114" name="TX174"/>
                <a:gd fmla="*/ 57169 h 68209" name="TY174"/>
                <a:gd fmla="*/ 10472 w 73114" name="TX175"/>
                <a:gd fmla="*/ 56980 h 68209" name="TY175"/>
                <a:gd fmla="*/ 18019 w 73114" name="TX177"/>
                <a:gd fmla="*/ 59433 h 68209" name="TY177"/>
                <a:gd fmla="*/ 18773 w 73114" name="TX178"/>
                <a:gd fmla="*/ 59810 h 68209" name="TY178"/>
                <a:gd fmla="*/ 19528 w 73114" name="TX179"/>
                <a:gd fmla="*/ 60376 h 68209" name="TY179"/>
                <a:gd fmla="*/ 19056 w 73114" name="TX180"/>
                <a:gd fmla="*/ 60282 h 68209" name="TY180"/>
                <a:gd fmla="*/ 18962 w 73114" name="TX181"/>
                <a:gd fmla="*/ 60188 h 68209" name="TY181"/>
                <a:gd fmla="*/ 18490 w 73114" name="TX182"/>
                <a:gd fmla="*/ 59810 h 68209" name="TY182"/>
                <a:gd fmla="*/ 18019 w 73114" name="TX183"/>
                <a:gd fmla="*/ 59433 h 68209" name="TY183"/>
                <a:gd fmla="*/ 14528 w 73114" name="TX185"/>
                <a:gd fmla="*/ 59999 h 68209" name="TY185"/>
                <a:gd fmla="*/ 14717 w 73114" name="TX186"/>
                <a:gd fmla="*/ 60093 h 68209" name="TY186"/>
                <a:gd fmla="*/ 14905 w 73114" name="TX187"/>
                <a:gd fmla="*/ 60188 h 68209" name="TY187"/>
                <a:gd fmla="*/ 15188 w 73114" name="TX188"/>
                <a:gd fmla="*/ 60471 h 68209" name="TY188"/>
                <a:gd fmla="*/ 15283 w 73114" name="TX189"/>
                <a:gd fmla="*/ 60565 h 68209" name="TY189"/>
                <a:gd fmla="*/ 15188 w 73114" name="TX190"/>
                <a:gd fmla="*/ 60565 h 68209" name="TY190"/>
                <a:gd fmla="*/ 14528 w 73114" name="TX191"/>
                <a:gd fmla="*/ 59999 h 68209" name="TY191"/>
                <a:gd fmla="*/ 49339 w 73114" name="TX193"/>
                <a:gd fmla="*/ 60188 h 68209" name="TY193"/>
                <a:gd fmla="*/ 48395 w 73114" name="TX194"/>
                <a:gd fmla="*/ 60565 h 68209" name="TY194"/>
                <a:gd fmla="*/ 47924 w 73114" name="TX195"/>
                <a:gd fmla="*/ 60754 h 68209" name="TY195"/>
                <a:gd fmla="*/ 47452 w 73114" name="TX196"/>
                <a:gd fmla="*/ 60754 h 68209" name="TY196"/>
                <a:gd fmla="*/ 47924 w 73114" name="TX197"/>
                <a:gd fmla="*/ 60471 h 68209" name="TY197"/>
                <a:gd fmla="*/ 48301 w 73114" name="TX198"/>
                <a:gd fmla="*/ 60282 h 68209" name="TY198"/>
                <a:gd fmla="*/ 49056 w 73114" name="TX199"/>
                <a:gd fmla="*/ 60188 h 68209" name="TY199"/>
                <a:gd fmla="*/ 19245 w 73114" name="TX201"/>
                <a:gd fmla="*/ 60565 h 68209" name="TY201"/>
                <a:gd fmla="*/ 19811 w 73114" name="TX202"/>
                <a:gd fmla="*/ 60659 h 68209" name="TY202"/>
                <a:gd fmla="*/ 20566 w 73114" name="TX203"/>
                <a:gd fmla="*/ 61037 h 68209" name="TY203"/>
                <a:gd fmla="*/ 20566 w 73114" name="TX204"/>
                <a:gd fmla="*/ 61037 h 68209" name="TY204"/>
                <a:gd fmla="*/ 19811 w 73114" name="TX205"/>
                <a:gd fmla="*/ 60848 h 68209" name="TY205"/>
                <a:gd fmla="*/ 19245 w 73114" name="TX206"/>
                <a:gd fmla="*/ 60565 h 68209" name="TY206"/>
                <a:gd fmla="*/ 47075 w 73114" name="TX208"/>
                <a:gd fmla="*/ 61226 h 68209" name="TY208"/>
                <a:gd fmla="*/ 46792 w 73114" name="TX209"/>
                <a:gd fmla="*/ 61414 h 68209" name="TY209"/>
                <a:gd fmla="*/ 46697 w 73114" name="TX210"/>
                <a:gd fmla="*/ 61509 h 68209" name="TY210"/>
                <a:gd fmla="*/ 46792 w 73114" name="TX211"/>
                <a:gd fmla="*/ 61603 h 68209" name="TY211"/>
                <a:gd fmla="*/ 47263 w 73114" name="TX212"/>
                <a:gd fmla="*/ 61603 h 68209" name="TY212"/>
                <a:gd fmla="*/ 47641 w 73114" name="TX213"/>
                <a:gd fmla="*/ 61509 h 68209" name="TY213"/>
                <a:gd fmla="*/ 46886 w 73114" name="TX214"/>
                <a:gd fmla="*/ 61792 h 68209" name="TY214"/>
                <a:gd fmla="*/ 46131 w 73114" name="TX215"/>
                <a:gd fmla="*/ 61886 h 68209" name="TY215"/>
                <a:gd fmla="*/ 46131 w 73114" name="TX216"/>
                <a:gd fmla="*/ 61980 h 68209" name="TY216"/>
                <a:gd fmla="*/ 46037 w 73114" name="TX217"/>
                <a:gd fmla="*/ 61980 h 68209" name="TY217"/>
                <a:gd fmla="*/ 45660 w 73114" name="TX218"/>
                <a:gd fmla="*/ 61697 h 68209" name="TY218"/>
                <a:gd fmla="*/ 46320 w 73114" name="TX219"/>
                <a:gd fmla="*/ 61320 h 68209" name="TY219"/>
                <a:gd fmla="*/ 47075 w 73114" name="TX220"/>
                <a:gd fmla="*/ 61226 h 68209" name="TY220"/>
                <a:gd fmla="*/ 24151 w 73114" name="TX222"/>
                <a:gd fmla="*/ 63678 h 68209" name="TY222"/>
                <a:gd fmla="*/ 24905 w 73114" name="TX223"/>
                <a:gd fmla="*/ 63961 h 68209" name="TY223"/>
                <a:gd fmla="*/ 25754 w 73114" name="TX224"/>
                <a:gd fmla="*/ 64244 h 68209" name="TY224"/>
                <a:gd fmla="*/ 25188 w 73114" name="TX225"/>
                <a:gd fmla="*/ 64244 h 68209" name="TY225"/>
                <a:gd fmla="*/ 24151 w 73114" name="TX226"/>
                <a:gd fmla="*/ 64150 h 68209" name="TY226"/>
                <a:gd fmla="*/ 23773 w 73114" name="TX227"/>
                <a:gd fmla="*/ 64056 h 68209" name="TY227"/>
                <a:gd fmla="*/ 23585 w 73114" name="TX228"/>
                <a:gd fmla="*/ 63961 h 68209" name="TY228"/>
                <a:gd fmla="*/ 23585 w 73114" name="TX229"/>
                <a:gd fmla="*/ 63867 h 68209" name="TY229"/>
                <a:gd fmla="*/ 23585 w 73114" name="TX230"/>
                <a:gd fmla="*/ 63773 h 68209" name="TY230"/>
                <a:gd fmla="*/ 24151 w 73114" name="TX231"/>
                <a:gd fmla="*/ 63678 h 68209" name="TY231"/>
                <a:gd fmla="*/ 34811 w 73114" name="TX233"/>
                <a:gd fmla="*/ 64622 h 68209" name="TY233"/>
                <a:gd fmla="*/ 35094 w 73114" name="TX234"/>
                <a:gd fmla="*/ 64810 h 68209" name="TY234"/>
                <a:gd fmla="*/ 35377 w 73114" name="TX235"/>
                <a:gd fmla="*/ 64905 h 68209" name="TY235"/>
                <a:gd fmla="*/ 34622 w 73114" name="TX236"/>
                <a:gd fmla="*/ 64999 h 68209" name="TY236"/>
                <a:gd fmla="*/ 34056 w 73114" name="TX237"/>
                <a:gd fmla="*/ 64999 h 68209" name="TY237"/>
                <a:gd fmla="*/ 34056 w 73114" name="TX238"/>
                <a:gd fmla="*/ 64905 h 68209" name="TY238"/>
                <a:gd fmla="*/ 34811 w 73114" name="TX239"/>
                <a:gd fmla="*/ 64622 h 68209" name="TY239"/>
                <a:gd fmla="*/ 46414 w 73114" name="TX241"/>
                <a:gd fmla="*/ 63773 h 68209" name="TY241"/>
                <a:gd fmla="*/ 46131 w 73114" name="TX242"/>
                <a:gd fmla="*/ 64056 h 68209" name="TY242"/>
                <a:gd fmla="*/ 44433 w 73114" name="TX243"/>
                <a:gd fmla="*/ 64716 h 68209" name="TY243"/>
                <a:gd fmla="*/ 43962 w 73114" name="TX244"/>
                <a:gd fmla="*/ 64905 h 68209" name="TY244"/>
                <a:gd fmla="*/ 44150 w 73114" name="TX245"/>
                <a:gd fmla="*/ 64810 h 68209" name="TY245"/>
                <a:gd fmla="*/ 42641 w 73114" name="TX246"/>
                <a:gd fmla="*/ 64999 h 68209" name="TY246"/>
                <a:gd fmla="*/ 42924 w 73114" name="TX247"/>
                <a:gd fmla="*/ 64810 h 68209" name="TY247"/>
                <a:gd fmla="*/ 43207 w 73114" name="TX248"/>
                <a:gd fmla="*/ 64622 h 68209" name="TY248"/>
                <a:gd fmla="*/ 42358 w 73114" name="TX249"/>
                <a:gd fmla="*/ 64905 h 68209" name="TY249"/>
                <a:gd fmla="*/ 43113 w 73114" name="TX250"/>
                <a:gd fmla="*/ 64622 h 68209" name="TY250"/>
                <a:gd fmla="*/ 45377 w 73114" name="TX251"/>
                <a:gd fmla="*/ 63867 h 68209" name="TY251"/>
                <a:gd fmla="*/ 44999 w 73114" name="TX252"/>
                <a:gd fmla="*/ 64150 h 68209" name="TY252"/>
                <a:gd fmla="*/ 44622 w 73114" name="TX253"/>
                <a:gd fmla="*/ 64433 h 68209" name="TY253"/>
                <a:gd fmla="*/ 46414 w 73114" name="TX254"/>
                <a:gd fmla="*/ 63773 h 68209" name="TY254"/>
                <a:gd fmla="*/ 39905 w 73114" name="TX256"/>
                <a:gd fmla="*/ 64622 h 68209" name="TY256"/>
                <a:gd fmla="*/ 39811 w 73114" name="TX257"/>
                <a:gd fmla="*/ 64716 h 68209" name="TY257"/>
                <a:gd fmla="*/ 39622 w 73114" name="TX258"/>
                <a:gd fmla="*/ 64810 h 68209" name="TY258"/>
                <a:gd fmla="*/ 38962 w 73114" name="TX259"/>
                <a:gd fmla="*/ 64999 h 68209" name="TY259"/>
                <a:gd fmla="*/ 38207 w 73114" name="TX260"/>
                <a:gd fmla="*/ 65093 h 68209" name="TY260"/>
                <a:gd fmla="*/ 37641 w 73114" name="TX261"/>
                <a:gd fmla="*/ 65093 h 68209" name="TY261"/>
                <a:gd fmla="*/ 39056 w 73114" name="TX262"/>
                <a:gd fmla="*/ 64810 h 68209" name="TY262"/>
                <a:gd fmla="*/ 39528 w 73114" name="TX263"/>
                <a:gd fmla="*/ 64716 h 68209" name="TY263"/>
                <a:gd fmla="*/ 39905 w 73114" name="TX264"/>
                <a:gd fmla="*/ 64622 h 68209" name="TY264"/>
                <a:gd fmla="*/ 42829 w 73114" name="TX266"/>
                <a:gd fmla="*/ 64056 h 68209" name="TY266"/>
                <a:gd fmla="*/ 42452 w 73114" name="TX267"/>
                <a:gd fmla="*/ 64244 h 68209" name="TY267"/>
                <a:gd fmla="*/ 42263 w 73114" name="TX268"/>
                <a:gd fmla="*/ 64433 h 68209" name="TY268"/>
                <a:gd fmla="*/ 41980 w 73114" name="TX269"/>
                <a:gd fmla="*/ 64622 h 68209" name="TY269"/>
                <a:gd fmla="*/ 41886 w 73114" name="TX270"/>
                <a:gd fmla="*/ 64999 h 68209" name="TY270"/>
                <a:gd fmla="*/ 42263 w 73114" name="TX271"/>
                <a:gd fmla="*/ 64999 h 68209" name="TY271"/>
                <a:gd fmla="*/ 40094 w 73114" name="TX272"/>
                <a:gd fmla="*/ 65282 h 68209" name="TY272"/>
                <a:gd fmla="*/ 40848 w 73114" name="TX273"/>
                <a:gd fmla="*/ 64999 h 68209" name="TY273"/>
                <a:gd fmla="*/ 41131 w 73114" name="TX274"/>
                <a:gd fmla="*/ 64810 h 68209" name="TY274"/>
                <a:gd fmla="*/ 41131 w 73114" name="TX275"/>
                <a:gd fmla="*/ 64716 h 68209" name="TY275"/>
                <a:gd fmla="*/ 41037 w 73114" name="TX276"/>
                <a:gd fmla="*/ 64622 h 68209" name="TY276"/>
                <a:gd fmla="*/ 40754 w 73114" name="TX277"/>
                <a:gd fmla="*/ 64622 h 68209" name="TY277"/>
                <a:gd fmla="*/ 40282 w 73114" name="TX278"/>
                <a:gd fmla="*/ 64527 h 68209" name="TY278"/>
                <a:gd fmla="*/ 40188 w 73114" name="TX279"/>
                <a:gd fmla="*/ 64433 h 68209" name="TY279"/>
                <a:gd fmla="*/ 41509 w 73114" name="TX280"/>
                <a:gd fmla="*/ 64339 h 68209" name="TY280"/>
                <a:gd fmla="*/ 42829 w 73114" name="TX281"/>
                <a:gd fmla="*/ 64056 h 68209" name="TY281"/>
                <a:gd fmla="*/ 15660 w 73114" name="TX283"/>
                <a:gd fmla="*/ 60376 h 68209" name="TY283"/>
                <a:gd fmla="*/ 16887 w 73114" name="TX284"/>
                <a:gd fmla="*/ 61131 h 68209" name="TY284"/>
                <a:gd fmla="*/ 17924 w 73114" name="TX285"/>
                <a:gd fmla="*/ 62075 h 68209" name="TY285"/>
                <a:gd fmla="*/ 17924 w 73114" name="TX286"/>
                <a:gd fmla="*/ 61792 h 68209" name="TY286"/>
                <a:gd fmla="*/ 17830 w 73114" name="TX287"/>
                <a:gd fmla="*/ 61603 h 68209" name="TY287"/>
                <a:gd fmla="*/ 19056 w 73114" name="TX288"/>
                <a:gd fmla="*/ 61980 h 68209" name="TY288"/>
                <a:gd fmla="*/ 20283 w 73114" name="TX289"/>
                <a:gd fmla="*/ 62358 h 68209" name="TY289"/>
                <a:gd fmla="*/ 20849 w 73114" name="TX290"/>
                <a:gd fmla="*/ 62546 h 68209" name="TY290"/>
                <a:gd fmla="*/ 21415 w 73114" name="TX291"/>
                <a:gd fmla="*/ 62735 h 68209" name="TY291"/>
                <a:gd fmla="*/ 21886 w 73114" name="TX292"/>
                <a:gd fmla="*/ 63018 h 68209" name="TY292"/>
                <a:gd fmla="*/ 22358 w 73114" name="TX293"/>
                <a:gd fmla="*/ 63395 h 68209" name="TY293"/>
                <a:gd fmla="*/ 21509 w 73114" name="TX294"/>
                <a:gd fmla="*/ 63301 h 68209" name="TY294"/>
                <a:gd fmla="*/ 22547 w 73114" name="TX295"/>
                <a:gd fmla="*/ 63867 h 68209" name="TY295"/>
                <a:gd fmla="*/ 23868 w 73114" name="TX296"/>
                <a:gd fmla="*/ 64339 h 68209" name="TY296"/>
                <a:gd fmla="*/ 25471 w 73114" name="TX297"/>
                <a:gd fmla="*/ 64905 h 68209" name="TY297"/>
                <a:gd fmla="*/ 27169 w 73114" name="TX298"/>
                <a:gd fmla="*/ 65282 h 68209" name="TY298"/>
                <a:gd fmla="*/ 26603 w 73114" name="TX299"/>
                <a:gd fmla="*/ 65282 h 68209" name="TY299"/>
                <a:gd fmla="*/ 27075 w 73114" name="TX300"/>
                <a:gd fmla="*/ 65942 h 68209" name="TY300"/>
                <a:gd fmla="*/ 26886 w 73114" name="TX301"/>
                <a:gd fmla="*/ 65942 h 68209" name="TY301"/>
                <a:gd fmla="*/ 26603 w 73114" name="TX302"/>
                <a:gd fmla="*/ 65848 h 68209" name="TY302"/>
                <a:gd fmla="*/ 25849 w 73114" name="TX303"/>
                <a:gd fmla="*/ 65659 h 68209" name="TY303"/>
                <a:gd fmla="*/ 25283 w 73114" name="TX304"/>
                <a:gd fmla="*/ 65471 h 68209" name="TY304"/>
                <a:gd fmla="*/ 25188 w 73114" name="TX305"/>
                <a:gd fmla="*/ 65376 h 68209" name="TY305"/>
                <a:gd fmla="*/ 25754 w 73114" name="TX306"/>
                <a:gd fmla="*/ 65376 h 68209" name="TY306"/>
                <a:gd fmla="*/ 26226 w 73114" name="TX307"/>
                <a:gd fmla="*/ 65471 h 68209" name="TY307"/>
                <a:gd fmla="*/ 26320 w 73114" name="TX308"/>
                <a:gd fmla="*/ 65282 h 68209" name="TY308"/>
                <a:gd fmla="*/ 26320 w 73114" name="TX309"/>
                <a:gd fmla="*/ 65188 h 68209" name="TY309"/>
                <a:gd fmla="*/ 26226 w 73114" name="TX310"/>
                <a:gd fmla="*/ 65093 h 68209" name="TY310"/>
                <a:gd fmla="*/ 25660 w 73114" name="TX311"/>
                <a:gd fmla="*/ 65093 h 68209" name="TY311"/>
                <a:gd fmla="*/ 25188 w 73114" name="TX312"/>
                <a:gd fmla="*/ 65188 h 68209" name="TY312"/>
                <a:gd fmla="*/ 24528 w 73114" name="TX313"/>
                <a:gd fmla="*/ 65376 h 68209" name="TY313"/>
                <a:gd fmla="*/ 24528 w 73114" name="TX314"/>
                <a:gd fmla="*/ 65376 h 68209" name="TY314"/>
                <a:gd fmla="*/ 25000 w 73114" name="TX315"/>
                <a:gd fmla="*/ 65093 h 68209" name="TY315"/>
                <a:gd fmla="*/ 23679 w 73114" name="TX316"/>
                <a:gd fmla="*/ 64905 h 68209" name="TY316"/>
                <a:gd fmla="*/ 22547 w 73114" name="TX317"/>
                <a:gd fmla="*/ 64716 h 68209" name="TY317"/>
                <a:gd fmla="*/ 21603 w 73114" name="TX318"/>
                <a:gd fmla="*/ 64339 h 68209" name="TY318"/>
                <a:gd fmla="*/ 20660 w 73114" name="TX319"/>
                <a:gd fmla="*/ 63867 h 68209" name="TY319"/>
                <a:gd fmla="*/ 20943 w 73114" name="TX320"/>
                <a:gd fmla="*/ 63867 h 68209" name="TY320"/>
                <a:gd fmla="*/ 20377 w 73114" name="TX321"/>
                <a:gd fmla="*/ 63773 h 68209" name="TY321"/>
                <a:gd fmla="*/ 19339 w 73114" name="TX322"/>
                <a:gd fmla="*/ 63678 h 68209" name="TY322"/>
                <a:gd fmla="*/ 18868 w 73114" name="TX323"/>
                <a:gd fmla="*/ 63490 h 68209" name="TY323"/>
                <a:gd fmla="*/ 18396 w 73114" name="TX324"/>
                <a:gd fmla="*/ 63301 h 68209" name="TY324"/>
                <a:gd fmla="*/ 18585 w 73114" name="TX325"/>
                <a:gd fmla="*/ 63207 h 68209" name="TY325"/>
                <a:gd fmla="*/ 18868 w 73114" name="TX326"/>
                <a:gd fmla="*/ 63301 h 68209" name="TY326"/>
                <a:gd fmla="*/ 18019 w 73114" name="TX327"/>
                <a:gd fmla="*/ 62735 h 68209" name="TY327"/>
                <a:gd fmla="*/ 16981 w 73114" name="TX328"/>
                <a:gd fmla="*/ 62075 h 68209" name="TY328"/>
                <a:gd fmla="*/ 14811 w 73114" name="TX329"/>
                <a:gd fmla="*/ 60471 h 68209" name="TY329"/>
                <a:gd fmla="*/ 16415 w 73114" name="TX330"/>
                <a:gd fmla="*/ 61414 h 68209" name="TY330"/>
                <a:gd fmla="*/ 15660 w 73114" name="TX331"/>
                <a:gd fmla="*/ 60376 h 68209" name="TY331"/>
                <a:gd fmla="*/ 28867 w 73114" name="TX333"/>
                <a:gd fmla="*/ 65659 h 68209" name="TY333"/>
                <a:gd fmla="*/ 30660 w 73114" name="TX334"/>
                <a:gd fmla="*/ 65942 h 68209" name="TY334"/>
                <a:gd fmla="*/ 32547 w 73114" name="TX335"/>
                <a:gd fmla="*/ 66131 h 68209" name="TY335"/>
                <a:gd fmla="*/ 32075 w 73114" name="TX336"/>
                <a:gd fmla="*/ 66225 h 68209" name="TY336"/>
                <a:gd fmla="*/ 31320 w 73114" name="TX337"/>
                <a:gd fmla="*/ 66225 h 68209" name="TY337"/>
                <a:gd fmla="*/ 30566 w 73114" name="TX338"/>
                <a:gd fmla="*/ 66131 h 68209" name="TY338"/>
                <a:gd fmla="*/ 28867 w 73114" name="TX339"/>
                <a:gd fmla="*/ 65659 h 68209" name="TY339"/>
                <a:gd fmla="*/ 39150 w 73114" name="TX341"/>
                <a:gd fmla="*/ 0 h 68209" name="TY341"/>
                <a:gd fmla="*/ 39528 w 73114" name="TX342"/>
                <a:gd fmla="*/ 283 h 68209" name="TY342"/>
                <a:gd fmla="*/ 39622 w 73114" name="TX343"/>
                <a:gd fmla="*/ 378 h 68209" name="TY343"/>
                <a:gd fmla="*/ 41509 w 73114" name="TX344"/>
                <a:gd fmla="*/ 1038 h 68209" name="TY344"/>
                <a:gd fmla="*/ 40943 w 73114" name="TX345"/>
                <a:gd fmla="*/ 1132 h 68209" name="TY345"/>
                <a:gd fmla="*/ 40282 w 73114" name="TX346"/>
                <a:gd fmla="*/ 1227 h 68209" name="TY346"/>
                <a:gd fmla="*/ 38962 w 73114" name="TX347"/>
                <a:gd fmla="*/ 1038 h 68209" name="TY347"/>
                <a:gd fmla="*/ 37547 w 73114" name="TX348"/>
                <a:gd fmla="*/ 849 h 68209" name="TY348"/>
                <a:gd fmla="*/ 36320 w 73114" name="TX349"/>
                <a:gd fmla="*/ 661 h 68209" name="TY349"/>
                <a:gd fmla="*/ 36415 w 73114" name="TX350"/>
                <a:gd fmla="*/ 755 h 68209" name="TY350"/>
                <a:gd fmla="*/ 36415 w 73114" name="TX351"/>
                <a:gd fmla="*/ 849 h 68209" name="TY351"/>
                <a:gd fmla="*/ 35943 w 73114" name="TX352"/>
                <a:gd fmla="*/ 944 h 68209" name="TY352"/>
                <a:gd fmla="*/ 34150 w 73114" name="TX353"/>
                <a:gd fmla="*/ 1132 h 68209" name="TY353"/>
                <a:gd fmla="*/ 31698 w 73114" name="TX354"/>
                <a:gd fmla="*/ 1132 h 68209" name="TY354"/>
                <a:gd fmla="*/ 30660 w 73114" name="TX355"/>
                <a:gd fmla="*/ 1227 h 68209" name="TY355"/>
                <a:gd fmla="*/ 29716 w 73114" name="TX356"/>
                <a:gd fmla="*/ 1321 h 68209" name="TY356"/>
                <a:gd fmla="*/ 30377 w 73114" name="TX357"/>
                <a:gd fmla="*/ 1416 h 68209" name="TY357"/>
                <a:gd fmla="*/ 31037 w 73114" name="TX358"/>
                <a:gd fmla="*/ 1510 h 68209" name="TY358"/>
                <a:gd fmla="*/ 30094 w 73114" name="TX359"/>
                <a:gd fmla="*/ 1699 h 68209" name="TY359"/>
                <a:gd fmla="*/ 28773 w 73114" name="TX360"/>
                <a:gd fmla="*/ 2076 h 68209" name="TY360"/>
                <a:gd fmla="*/ 27924 w 73114" name="TX361"/>
                <a:gd fmla="*/ 2359 h 68209" name="TY361"/>
                <a:gd fmla="*/ 27924 w 73114" name="TX362"/>
                <a:gd fmla="*/ 2453 h 68209" name="TY362"/>
                <a:gd fmla="*/ 28207 w 73114" name="TX363"/>
                <a:gd fmla="*/ 2453 h 68209" name="TY363"/>
                <a:gd fmla="*/ 26509 w 73114" name="TX364"/>
                <a:gd fmla="*/ 3019 h 68209" name="TY364"/>
                <a:gd fmla="*/ 26792 w 73114" name="TX365"/>
                <a:gd fmla="*/ 2831 h 68209" name="TY365"/>
                <a:gd fmla="*/ 26792 w 73114" name="TX366"/>
                <a:gd fmla="*/ 2831 h 68209" name="TY366"/>
                <a:gd fmla="*/ 25660 w 73114" name="TX367"/>
                <a:gd fmla="*/ 2925 h 68209" name="TY367"/>
                <a:gd fmla="*/ 25754 w 73114" name="TX368"/>
                <a:gd fmla="*/ 2831 h 68209" name="TY368"/>
                <a:gd fmla="*/ 25377 w 73114" name="TX369"/>
                <a:gd fmla="*/ 2925 h 68209" name="TY369"/>
                <a:gd fmla="*/ 24905 w 73114" name="TX370"/>
                <a:gd fmla="*/ 3208 h 68209" name="TY370"/>
                <a:gd fmla="*/ 24056 w 73114" name="TX371"/>
                <a:gd fmla="*/ 3774 h 68209" name="TY371"/>
                <a:gd fmla="*/ 22264 w 73114" name="TX372"/>
                <a:gd fmla="*/ 4340 h 68209" name="TY372"/>
                <a:gd fmla="*/ 20471 w 73114" name="TX373"/>
                <a:gd fmla="*/ 5095 h 68209" name="TY373"/>
                <a:gd fmla="*/ 18679 w 73114" name="TX374"/>
                <a:gd fmla="*/ 5755 h 68209" name="TY374"/>
                <a:gd fmla="*/ 16981 w 73114" name="TX375"/>
                <a:gd fmla="*/ 6604 h 68209" name="TY375"/>
                <a:gd fmla="*/ 17453 w 73114" name="TX376"/>
                <a:gd fmla="*/ 6604 h 68209" name="TY376"/>
                <a:gd fmla="*/ 17830 w 73114" name="TX377"/>
                <a:gd fmla="*/ 6415 h 68209" name="TY377"/>
                <a:gd fmla="*/ 18868 w 73114" name="TX378"/>
                <a:gd fmla="*/ 6038 h 68209" name="TY378"/>
                <a:gd fmla="*/ 19905 w 73114" name="TX379"/>
                <a:gd fmla="*/ 5661 h 68209" name="TY379"/>
                <a:gd fmla="*/ 20377 w 73114" name="TX380"/>
                <a:gd fmla="*/ 5472 h 68209" name="TY380"/>
                <a:gd fmla="*/ 20943 w 73114" name="TX381"/>
                <a:gd fmla="*/ 5378 h 68209" name="TY381"/>
                <a:gd fmla="*/ 20943 w 73114" name="TX382"/>
                <a:gd fmla="*/ 5378 h 68209" name="TY382"/>
                <a:gd fmla="*/ 19528 w 73114" name="TX383"/>
                <a:gd fmla="*/ 6038 h 68209" name="TY383"/>
                <a:gd fmla="*/ 19528 w 73114" name="TX384"/>
                <a:gd fmla="*/ 6038 h 68209" name="TY384"/>
                <a:gd fmla="*/ 20094 w 73114" name="TX385"/>
                <a:gd fmla="*/ 5944 h 68209" name="TY385"/>
                <a:gd fmla="*/ 18396 w 73114" name="TX386"/>
                <a:gd fmla="*/ 7076 h 68209" name="TY386"/>
                <a:gd fmla="*/ 20849 w 73114" name="TX387"/>
                <a:gd fmla="*/ 6038 h 68209" name="TY387"/>
                <a:gd fmla="*/ 23396 w 73114" name="TX388"/>
                <a:gd fmla="*/ 5095 h 68209" name="TY388"/>
                <a:gd fmla="*/ 26037 w 73114" name="TX389"/>
                <a:gd fmla="*/ 4246 h 68209" name="TY389"/>
                <a:gd fmla="*/ 28679 w 73114" name="TX390"/>
                <a:gd fmla="*/ 3397 h 68209" name="TY390"/>
                <a:gd fmla="*/ 28301 w 73114" name="TX391"/>
                <a:gd fmla="*/ 3491 h 68209" name="TY391"/>
                <a:gd fmla="*/ 28773 w 73114" name="TX392"/>
                <a:gd fmla="*/ 3208 h 68209" name="TY392"/>
                <a:gd fmla="*/ 30283 w 73114" name="TX393"/>
                <a:gd fmla="*/ 2736 h 68209" name="TY393"/>
                <a:gd fmla="*/ 29905 w 73114" name="TX394"/>
                <a:gd fmla="*/ 2831 h 68209" name="TY394"/>
                <a:gd fmla="*/ 29056 w 73114" name="TX395"/>
                <a:gd fmla="*/ 2831 h 68209" name="TY395"/>
                <a:gd fmla="*/ 28584 w 73114" name="TX396"/>
                <a:gd fmla="*/ 2642 h 68209" name="TY396"/>
                <a:gd fmla="*/ 30566 w 73114" name="TX397"/>
                <a:gd fmla="*/ 2548 h 68209" name="TY397"/>
                <a:gd fmla="*/ 32641 w 73114" name="TX398"/>
                <a:gd fmla="*/ 2548 h 68209" name="TY398"/>
                <a:gd fmla="*/ 37264 w 73114" name="TX399"/>
                <a:gd fmla="*/ 2831 h 68209" name="TY399"/>
                <a:gd fmla="*/ 39528 w 73114" name="TX400"/>
                <a:gd fmla="*/ 3019 h 68209" name="TY400"/>
                <a:gd fmla="*/ 43490 w 73114" name="TX401"/>
                <a:gd fmla="*/ 3019 h 68209" name="TY401"/>
                <a:gd fmla="*/ 44339 w 73114" name="TX402"/>
                <a:gd fmla="*/ 2831 h 68209" name="TY402"/>
                <a:gd fmla="*/ 45094 w 73114" name="TX403"/>
                <a:gd fmla="*/ 2736 h 68209" name="TY403"/>
                <a:gd fmla="*/ 45943 w 73114" name="TX404"/>
                <a:gd fmla="*/ 3114 h 68209" name="TY404"/>
                <a:gd fmla="*/ 46886 w 73114" name="TX405"/>
                <a:gd fmla="*/ 3397 h 68209" name="TY405"/>
                <a:gd fmla="*/ 48678 w 73114" name="TX406"/>
                <a:gd fmla="*/ 3963 h 68209" name="TY406"/>
                <a:gd fmla="*/ 50565 w 73114" name="TX407"/>
                <a:gd fmla="*/ 4434 h 68209" name="TY407"/>
                <a:gd fmla="*/ 51509 w 73114" name="TX408"/>
                <a:gd fmla="*/ 4717 h 68209" name="TY408"/>
                <a:gd fmla="*/ 52358 w 73114" name="TX409"/>
                <a:gd fmla="*/ 5189 h 68209" name="TY409"/>
                <a:gd fmla="*/ 51792 w 73114" name="TX410"/>
                <a:gd fmla="*/ 4812 h 68209" name="TY410"/>
                <a:gd fmla="*/ 53584 w 73114" name="TX411"/>
                <a:gd fmla="*/ 5849 h 68209" name="TY411"/>
                <a:gd fmla="*/ 55376 w 73114" name="TX412"/>
                <a:gd fmla="*/ 6981 h 68209" name="TY412"/>
                <a:gd fmla="*/ 56320 w 73114" name="TX413"/>
                <a:gd fmla="*/ 7642 h 68209" name="TY413"/>
                <a:gd fmla="*/ 57169 w 73114" name="TX414"/>
                <a:gd fmla="*/ 8302 h 68209" name="TY414"/>
                <a:gd fmla="*/ 57924 w 73114" name="TX415"/>
                <a:gd fmla="*/ 9057 h 68209" name="TY415"/>
                <a:gd fmla="*/ 58678 w 73114" name="TX416"/>
                <a:gd fmla="*/ 9906 h 68209" name="TY416"/>
                <a:gd fmla="*/ 62357 w 73114" name="TX417"/>
                <a:gd fmla="*/ 14057 h 68209" name="TY417"/>
                <a:gd fmla="*/ 64622 w 73114" name="TX418"/>
                <a:gd fmla="*/ 16887 h 68209" name="TY418"/>
                <a:gd fmla="*/ 66697 w 73114" name="TX419"/>
                <a:gd fmla="*/ 19623 h 68209" name="TY419"/>
                <a:gd fmla="*/ 66603 w 73114" name="TX420"/>
                <a:gd fmla="*/ 19151 h 68209" name="TY420"/>
                <a:gd fmla="*/ 66603 w 73114" name="TX421"/>
                <a:gd fmla="*/ 18774 h 68209" name="TY421"/>
                <a:gd fmla="*/ 67357 w 73114" name="TX422"/>
                <a:gd fmla="*/ 20472 h 68209" name="TY422"/>
                <a:gd fmla="*/ 68772 w 73114" name="TX423"/>
                <a:gd fmla="*/ 23962 h 68209" name="TY423"/>
                <a:gd fmla="*/ 68867 w 73114" name="TX424"/>
                <a:gd fmla="*/ 24151 h 68209" name="TY424"/>
                <a:gd fmla="*/ 69810 w 73114" name="TX425"/>
                <a:gd fmla="*/ 26792 h 68209" name="TY425"/>
                <a:gd fmla="*/ 70565 w 73114" name="TX426"/>
                <a:gd fmla="*/ 29245 h 68209" name="TY426"/>
                <a:gd fmla="*/ 70754 w 73114" name="TX427"/>
                <a:gd fmla="*/ 30283 h 68209" name="TY427"/>
                <a:gd fmla="*/ 70848 w 73114" name="TX428"/>
                <a:gd fmla="*/ 31037 h 68209" name="TY428"/>
                <a:gd fmla="*/ 70848 w 73114" name="TX429"/>
                <a:gd fmla="*/ 31604 h 68209" name="TY429"/>
                <a:gd fmla="*/ 70754 w 73114" name="TX430"/>
                <a:gd fmla="*/ 31792 h 68209" name="TY430"/>
                <a:gd fmla="*/ 70565 w 73114" name="TX431"/>
                <a:gd fmla="*/ 31887 h 68209" name="TY431"/>
                <a:gd fmla="*/ 69433 w 73114" name="TX432"/>
                <a:gd fmla="*/ 36698 h 68209" name="TY432"/>
                <a:gd fmla="*/ 68206 w 73114" name="TX433"/>
                <a:gd fmla="*/ 41698 h 68209" name="TY433"/>
                <a:gd fmla="*/ 68584 w 73114" name="TX434"/>
                <a:gd fmla="*/ 41037 h 68209" name="TY434"/>
                <a:gd fmla="*/ 68961 w 73114" name="TX435"/>
                <a:gd fmla="*/ 40188 h 68209" name="TY435"/>
                <a:gd fmla="*/ 69244 w 73114" name="TX436"/>
                <a:gd fmla="*/ 40471 h 68209" name="TY436"/>
                <a:gd fmla="*/ 69244 w 73114" name="TX437"/>
                <a:gd fmla="*/ 40849 h 68209" name="TY437"/>
                <a:gd fmla="*/ 69244 w 73114" name="TX438"/>
                <a:gd fmla="*/ 41226 h 68209" name="TY438"/>
                <a:gd fmla="*/ 69055 w 73114" name="TX439"/>
                <a:gd fmla="*/ 41698 h 68209" name="TY439"/>
                <a:gd fmla="*/ 68489 w 73114" name="TX440"/>
                <a:gd fmla="*/ 42924 h 68209" name="TY440"/>
                <a:gd fmla="*/ 67735 w 73114" name="TX441"/>
                <a:gd fmla="*/ 44150 h 68209" name="TY441"/>
                <a:gd fmla="*/ 66791 w 73114" name="TX442"/>
                <a:gd fmla="*/ 45377 h 68209" name="TY442"/>
                <a:gd fmla="*/ 65942 w 73114" name="TX443"/>
                <a:gd fmla="*/ 46509 h 68209" name="TY443"/>
                <a:gd fmla="*/ 64716 w 73114" name="TX444"/>
                <a:gd fmla="*/ 47924 h 68209" name="TY444"/>
                <a:gd fmla="*/ 65565 w 73114" name="TX445"/>
                <a:gd fmla="*/ 47641 h 68209" name="TY445"/>
                <a:gd fmla="*/ 65093 w 73114" name="TX446"/>
                <a:gd fmla="*/ 48301 h 68209" name="TY446"/>
                <a:gd fmla="*/ 64433 w 73114" name="TX447"/>
                <a:gd fmla="*/ 48962 h 68209" name="TY447"/>
                <a:gd fmla="*/ 63112 w 73114" name="TX448"/>
                <a:gd fmla="*/ 50188 h 68209" name="TY448"/>
                <a:gd fmla="*/ 63678 w 73114" name="TX449"/>
                <a:gd fmla="*/ 48962 h 68209" name="TY449"/>
                <a:gd fmla="*/ 64244 w 73114" name="TX450"/>
                <a:gd fmla="*/ 47641 h 68209" name="TY450"/>
                <a:gd fmla="*/ 65754 w 73114" name="TX451"/>
                <a:gd fmla="*/ 44811 h 68209" name="TY451"/>
                <a:gd fmla="*/ 67169 w 73114" name="TX452"/>
                <a:gd fmla="*/ 42169 h 68209" name="TY452"/>
                <a:gd fmla="*/ 67735 w 73114" name="TX453"/>
                <a:gd fmla="*/ 41037 h 68209" name="TY453"/>
                <a:gd fmla="*/ 68206 w 73114" name="TX454"/>
                <a:gd fmla="*/ 40094 h 68209" name="TY454"/>
                <a:gd fmla="*/ 68206 w 73114" name="TX455"/>
                <a:gd fmla="*/ 39811 h 68209" name="TY455"/>
                <a:gd fmla="*/ 68301 w 73114" name="TX456"/>
                <a:gd fmla="*/ 39622 h 68209" name="TY456"/>
                <a:gd fmla="*/ 68301 w 73114" name="TX457"/>
                <a:gd fmla="*/ 39717 h 68209" name="TY457"/>
                <a:gd fmla="*/ 68395 w 73114" name="TX458"/>
                <a:gd fmla="*/ 39339 h 68209" name="TY458"/>
                <a:gd fmla="*/ 68772 w 73114" name="TX459"/>
                <a:gd fmla="*/ 37735 h 68209" name="TY459"/>
                <a:gd fmla="*/ 69055 w 73114" name="TX460"/>
                <a:gd fmla="*/ 36037 h 68209" name="TY460"/>
                <a:gd fmla="*/ 69150 w 73114" name="TX461"/>
                <a:gd fmla="*/ 32924 h 68209" name="TY461"/>
                <a:gd fmla="*/ 69150 w 73114" name="TX462"/>
                <a:gd fmla="*/ 30849 h 68209" name="TY462"/>
                <a:gd fmla="*/ 69150 w 73114" name="TX463"/>
                <a:gd fmla="*/ 28679 h 68209" name="TY463"/>
                <a:gd fmla="*/ 68961 w 73114" name="TX464"/>
                <a:gd fmla="*/ 28773 h 68209" name="TY464"/>
                <a:gd fmla="*/ 68961 w 73114" name="TX465"/>
                <a:gd fmla="*/ 29056 h 68209" name="TY465"/>
                <a:gd fmla="*/ 68678 w 73114" name="TX466"/>
                <a:gd fmla="*/ 28302 h 68209" name="TY466"/>
                <a:gd fmla="*/ 68395 w 73114" name="TX467"/>
                <a:gd fmla="*/ 27453 h 68209" name="TY467"/>
                <a:gd fmla="*/ 68018 w 73114" name="TX468"/>
                <a:gd fmla="*/ 25755 h 68209" name="TY468"/>
                <a:gd fmla="*/ 67923 w 73114" name="TX469"/>
                <a:gd fmla="*/ 25283 h 68209" name="TY469"/>
                <a:gd fmla="*/ 67923 w 73114" name="TX470"/>
                <a:gd fmla="*/ 25472 h 68209" name="TY470"/>
                <a:gd fmla="*/ 67546 w 73114" name="TX471"/>
                <a:gd fmla="*/ 24906 h 68209" name="TY471"/>
                <a:gd fmla="*/ 67074 w 73114" name="TX472"/>
                <a:gd fmla="*/ 24245 h 68209" name="TY472"/>
                <a:gd fmla="*/ 66980 w 73114" name="TX473"/>
                <a:gd fmla="*/ 24057 h 68209" name="TY473"/>
                <a:gd fmla="*/ 65471 w 73114" name="TX474"/>
                <a:gd fmla="*/ 22264 h 68209" name="TY474"/>
                <a:gd fmla="*/ 64810 w 73114" name="TX475"/>
                <a:gd fmla="*/ 21415 h 68209" name="TY475"/>
                <a:gd fmla="*/ 64339 w 73114" name="TX476"/>
                <a:gd fmla="*/ 20755 h 68209" name="TY476"/>
                <a:gd fmla="*/ 64622 w 73114" name="TX477"/>
                <a:gd fmla="*/ 20943 h 68209" name="TY477"/>
                <a:gd fmla="*/ 64527 w 73114" name="TX478"/>
                <a:gd fmla="*/ 20755 h 68209" name="TY478"/>
                <a:gd fmla="*/ 64339 w 73114" name="TX479"/>
                <a:gd fmla="*/ 20472 h 68209" name="TY479"/>
                <a:gd fmla="*/ 63301 w 73114" name="TX480"/>
                <a:gd fmla="*/ 19434 h 68209" name="TY480"/>
                <a:gd fmla="*/ 62357 w 73114" name="TX481"/>
                <a:gd fmla="*/ 18585 h 68209" name="TY481"/>
                <a:gd fmla="*/ 62452 w 73114" name="TX482"/>
                <a:gd fmla="*/ 18679 h 68209" name="TY482"/>
                <a:gd fmla="*/ 62357 w 73114" name="TX483"/>
                <a:gd fmla="*/ 18868 h 68209" name="TY483"/>
                <a:gd fmla="*/ 61508 w 73114" name="TX484"/>
                <a:gd fmla="*/ 18019 h 68209" name="TY484"/>
                <a:gd fmla="*/ 61791 w 73114" name="TX485"/>
                <a:gd fmla="*/ 18396 h 68209" name="TY485"/>
                <a:gd fmla="*/ 60848 w 73114" name="TX486"/>
                <a:gd fmla="*/ 17547 h 68209" name="TY486"/>
                <a:gd fmla="*/ 60471 w 73114" name="TX487"/>
                <a:gd fmla="*/ 17076 h 68209" name="TY487"/>
                <a:gd fmla="*/ 60471 w 73114" name="TX488"/>
                <a:gd fmla="*/ 16981 h 68209" name="TY488"/>
                <a:gd fmla="*/ 60565 w 73114" name="TX489"/>
                <a:gd fmla="*/ 17076 h 68209" name="TY489"/>
                <a:gd fmla="*/ 61225 w 73114" name="TX490"/>
                <a:gd fmla="*/ 17547 h 68209" name="TY490"/>
                <a:gd fmla="*/ 58961 w 73114" name="TX491"/>
                <a:gd fmla="*/ 15566 h 68209" name="TY491"/>
                <a:gd fmla="*/ 59527 w 73114" name="TX492"/>
                <a:gd fmla="*/ 16227 h 68209" name="TY492"/>
                <a:gd fmla="*/ 58584 w 73114" name="TX493"/>
                <a:gd fmla="*/ 15566 h 68209" name="TY493"/>
                <a:gd fmla="*/ 57641 w 73114" name="TX494"/>
                <a:gd fmla="*/ 14906 h 68209" name="TY494"/>
                <a:gd fmla="*/ 57546 w 73114" name="TX495"/>
                <a:gd fmla="*/ 15000 h 68209" name="TY495"/>
                <a:gd fmla="*/ 57452 w 73114" name="TX496"/>
                <a:gd fmla="*/ 15094 h 68209" name="TY496"/>
                <a:gd fmla="*/ 58301 w 73114" name="TX497"/>
                <a:gd fmla="*/ 15660 h 68209" name="TY497"/>
                <a:gd fmla="*/ 59056 w 73114" name="TX498"/>
                <a:gd fmla="*/ 16227 h 68209" name="TY498"/>
                <a:gd fmla="*/ 60471 w 73114" name="TX499"/>
                <a:gd fmla="*/ 17547 h 68209" name="TY499"/>
                <a:gd fmla="*/ 61886 w 73114" name="TX500"/>
                <a:gd fmla="*/ 18774 h 68209" name="TY500"/>
                <a:gd fmla="*/ 62640 w 73114" name="TX501"/>
                <a:gd fmla="*/ 19340 h 68209" name="TY501"/>
                <a:gd fmla="*/ 63395 w 73114" name="TX502"/>
                <a:gd fmla="*/ 19906 h 68209" name="TY502"/>
                <a:gd fmla="*/ 62829 w 73114" name="TX503"/>
                <a:gd fmla="*/ 19528 h 68209" name="TY503"/>
                <a:gd fmla="*/ 62074 w 73114" name="TX504"/>
                <a:gd fmla="*/ 19057 h 68209" name="TY504"/>
                <a:gd fmla="*/ 62074 w 73114" name="TX505"/>
                <a:gd fmla="*/ 19245 h 68209" name="TY505"/>
                <a:gd fmla="*/ 62357 w 73114" name="TX506"/>
                <a:gd fmla="*/ 19717 h 68209" name="TY506"/>
                <a:gd fmla="*/ 63584 w 73114" name="TX507"/>
                <a:gd fmla="*/ 21415 h 68209" name="TY507"/>
                <a:gd fmla="*/ 65093 w 73114" name="TX508"/>
                <a:gd fmla="*/ 23207 h 68209" name="TY508"/>
                <a:gd fmla="*/ 65754 w 73114" name="TX509"/>
                <a:gd fmla="*/ 23962 h 68209" name="TY509"/>
                <a:gd fmla="*/ 66225 w 73114" name="TX510"/>
                <a:gd fmla="*/ 24434 h 68209" name="TY510"/>
                <a:gd fmla="*/ 66414 w 73114" name="TX511"/>
                <a:gd fmla="*/ 24528 h 68209" name="TY511"/>
                <a:gd fmla="*/ 66320 w 73114" name="TX512"/>
                <a:gd fmla="*/ 24057 h 68209" name="TY512"/>
                <a:gd fmla="*/ 66697 w 73114" name="TX513"/>
                <a:gd fmla="*/ 24906 h 68209" name="TY513"/>
                <a:gd fmla="*/ 67074 w 73114" name="TX514"/>
                <a:gd fmla="*/ 26038 h 68209" name="TY514"/>
                <a:gd fmla="*/ 66414 w 73114" name="TX515"/>
                <a:gd fmla="*/ 24811 h 68209" name="TY515"/>
                <a:gd fmla="*/ 66791 w 73114" name="TX516"/>
                <a:gd fmla="*/ 25566 h 68209" name="TY516"/>
                <a:gd fmla="*/ 67169 w 73114" name="TX517"/>
                <a:gd fmla="*/ 26321 h 68209" name="TY517"/>
                <a:gd fmla="*/ 67263 w 73114" name="TX518"/>
                <a:gd fmla="*/ 26415 h 68209" name="TY518"/>
                <a:gd fmla="*/ 67923 w 73114" name="TX519"/>
                <a:gd fmla="*/ 28679 h 68209" name="TY519"/>
                <a:gd fmla="*/ 68206 w 73114" name="TX520"/>
                <a:gd fmla="*/ 29339 h 68209" name="TY520"/>
                <a:gd fmla="*/ 68678 w 73114" name="TX521"/>
                <a:gd fmla="*/ 30471 h 68209" name="TY521"/>
                <a:gd fmla="*/ 68772 w 73114" name="TX522"/>
                <a:gd fmla="*/ 30660 h 68209" name="TY522"/>
                <a:gd fmla="*/ 68678 w 73114" name="TX523"/>
                <a:gd fmla="*/ 30660 h 68209" name="TY523"/>
                <a:gd fmla="*/ 68395 w 73114" name="TX524"/>
                <a:gd fmla="*/ 30377 h 68209" name="TY524"/>
                <a:gd fmla="*/ 68206 w 73114" name="TX525"/>
                <a:gd fmla="*/ 30094 h 68209" name="TY525"/>
                <a:gd fmla="*/ 68206 w 73114" name="TX526"/>
                <a:gd fmla="*/ 30566 h 68209" name="TY526"/>
                <a:gd fmla="*/ 68301 w 73114" name="TX527"/>
                <a:gd fmla="*/ 31037 h 68209" name="TY527"/>
                <a:gd fmla="*/ 68395 w 73114" name="TX528"/>
                <a:gd fmla="*/ 31509 h 68209" name="TY528"/>
                <a:gd fmla="*/ 68395 w 73114" name="TX529"/>
                <a:gd fmla="*/ 31887 h 68209" name="TY529"/>
                <a:gd fmla="*/ 68301 w 73114" name="TX530"/>
                <a:gd fmla="*/ 31792 h 68209" name="TY530"/>
                <a:gd fmla="*/ 68301 w 73114" name="TX531"/>
                <a:gd fmla="*/ 31698 h 68209" name="TY531"/>
                <a:gd fmla="*/ 68301 w 73114" name="TX532"/>
                <a:gd fmla="*/ 31415 h 68209" name="TY532"/>
                <a:gd fmla="*/ 68018 w 73114" name="TX533"/>
                <a:gd fmla="*/ 30094 h 68209" name="TY533"/>
                <a:gd fmla="*/ 67735 w 73114" name="TX534"/>
                <a:gd fmla="*/ 28868 h 68209" name="TY534"/>
                <a:gd fmla="*/ 68112 w 73114" name="TX535"/>
                <a:gd fmla="*/ 31698 h 68209" name="TY535"/>
                <a:gd fmla="*/ 68206 w 73114" name="TX536"/>
                <a:gd fmla="*/ 33113 h 68209" name="TY536"/>
                <a:gd fmla="*/ 68206 w 73114" name="TX537"/>
                <a:gd fmla="*/ 34528 h 68209" name="TY537"/>
                <a:gd fmla="*/ 68112 w 73114" name="TX538"/>
                <a:gd fmla="*/ 35943 h 68209" name="TY538"/>
                <a:gd fmla="*/ 67923 w 73114" name="TX539"/>
                <a:gd fmla="*/ 37358 h 68209" name="TY539"/>
                <a:gd fmla="*/ 67546 w 73114" name="TX540"/>
                <a:gd fmla="*/ 38679 h 68209" name="TY540"/>
                <a:gd fmla="*/ 67074 w 73114" name="TX541"/>
                <a:gd fmla="*/ 40000 h 68209" name="TY541"/>
                <a:gd fmla="*/ 67263 w 73114" name="TX542"/>
                <a:gd fmla="*/ 39717 h 68209" name="TY542"/>
                <a:gd fmla="*/ 67357 w 73114" name="TX543"/>
                <a:gd fmla="*/ 39622 h 68209" name="TY543"/>
                <a:gd fmla="*/ 67357 w 73114" name="TX544"/>
                <a:gd fmla="*/ 39717 h 68209" name="TY544"/>
                <a:gd fmla="*/ 67263 w 73114" name="TX545"/>
                <a:gd fmla="*/ 40377 h 68209" name="TY545"/>
                <a:gd fmla="*/ 66980 w 73114" name="TX546"/>
                <a:gd fmla="*/ 41226 h 68209" name="TY546"/>
                <a:gd fmla="*/ 66791 w 73114" name="TX547"/>
                <a:gd fmla="*/ 41509 h 68209" name="TY547"/>
                <a:gd fmla="*/ 66697 w 73114" name="TX548"/>
                <a:gd fmla="*/ 41603 h 68209" name="TY548"/>
                <a:gd fmla="*/ 66414 w 73114" name="TX549"/>
                <a:gd fmla="*/ 42075 h 68209" name="TY549"/>
                <a:gd fmla="*/ 65754 w 73114" name="TX550"/>
                <a:gd fmla="*/ 43962 h 68209" name="TY550"/>
                <a:gd fmla="*/ 64905 w 73114" name="TX551"/>
                <a:gd fmla="*/ 46132 h 68209" name="TY551"/>
                <a:gd fmla="*/ 64150 w 73114" name="TX552"/>
                <a:gd fmla="*/ 47547 h 68209" name="TY552"/>
                <a:gd fmla="*/ 63395 w 73114" name="TX553"/>
                <a:gd fmla="*/ 48867 h 68209" name="TY553"/>
                <a:gd fmla="*/ 62546 w 73114" name="TX554"/>
                <a:gd fmla="*/ 50094 h 68209" name="TY554"/>
                <a:gd fmla="*/ 61697 w 73114" name="TX555"/>
                <a:gd fmla="*/ 51320 h 68209" name="TY555"/>
                <a:gd fmla="*/ 60376 w 73114" name="TX556"/>
                <a:gd fmla="*/ 52452 h 68209" name="TY556"/>
                <a:gd fmla="*/ 59810 w 73114" name="TX557"/>
                <a:gd fmla="*/ 53112 h 68209" name="TY557"/>
                <a:gd fmla="*/ 59244 w 73114" name="TX558"/>
                <a:gd fmla="*/ 53773 h 68209" name="TY558"/>
                <a:gd fmla="*/ 59999 w 73114" name="TX559"/>
                <a:gd fmla="*/ 53301 h 68209" name="TY559"/>
                <a:gd fmla="*/ 59905 w 73114" name="TX560"/>
                <a:gd fmla="*/ 53490 h 68209" name="TY560"/>
                <a:gd fmla="*/ 58018 w 73114" name="TX561"/>
                <a:gd fmla="*/ 54999 h 68209" name="TY561"/>
                <a:gd fmla="*/ 57075 w 73114" name="TX562"/>
                <a:gd fmla="*/ 55660 h 68209" name="TY562"/>
                <a:gd fmla="*/ 56037 w 73114" name="TX563"/>
                <a:gd fmla="*/ 56226 h 68209" name="TY563"/>
                <a:gd fmla="*/ 57924 w 73114" name="TX564"/>
                <a:gd fmla="*/ 54716 h 68209" name="TY564"/>
                <a:gd fmla="*/ 58867 w 73114" name="TX565"/>
                <a:gd fmla="*/ 53867 h 68209" name="TY565"/>
                <a:gd fmla="*/ 59716 w 73114" name="TX566"/>
                <a:gd fmla="*/ 53018 h 68209" name="TY566"/>
                <a:gd fmla="*/ 58961 w 73114" name="TX567"/>
                <a:gd fmla="*/ 53679 h 68209" name="TY567"/>
                <a:gd fmla="*/ 58207 w 73114" name="TX568"/>
                <a:gd fmla="*/ 54245 h 68209" name="TY568"/>
                <a:gd fmla="*/ 56603 w 73114" name="TX569"/>
                <a:gd fmla="*/ 55282 h 68209" name="TY569"/>
                <a:gd fmla="*/ 54905 w 73114" name="TX570"/>
                <a:gd fmla="*/ 56226 h 68209" name="TY570"/>
                <a:gd fmla="*/ 53301 w 73114" name="TX571"/>
                <a:gd fmla="*/ 57263 h 68209" name="TY571"/>
                <a:gd fmla="*/ 52735 w 73114" name="TX572"/>
                <a:gd fmla="*/ 57452 h 68209" name="TY572"/>
                <a:gd fmla="*/ 51509 w 73114" name="TX573"/>
                <a:gd fmla="*/ 57924 h 68209" name="TY573"/>
                <a:gd fmla="*/ 47829 w 73114" name="TX574"/>
                <a:gd fmla="*/ 59527 h 68209" name="TY574"/>
                <a:gd fmla="*/ 43962 w 73114" name="TX575"/>
                <a:gd fmla="*/ 61226 h 68209" name="TY575"/>
                <a:gd fmla="*/ 42358 w 73114" name="TX576"/>
                <a:gd fmla="*/ 61886 h 68209" name="TY576"/>
                <a:gd fmla="*/ 41414 w 73114" name="TX577"/>
                <a:gd fmla="*/ 62169 h 68209" name="TY577"/>
                <a:gd fmla="*/ 39433 w 73114" name="TX578"/>
                <a:gd fmla="*/ 62452 h 68209" name="TY578"/>
                <a:gd fmla="*/ 37169 w 73114" name="TX579"/>
                <a:gd fmla="*/ 62641 h 68209" name="TY579"/>
                <a:gd fmla="*/ 33679 w 73114" name="TX580"/>
                <a:gd fmla="*/ 62829 h 68209" name="TY580"/>
                <a:gd fmla="*/ 31226 w 73114" name="TX581"/>
                <a:gd fmla="*/ 62924 h 68209" name="TY581"/>
                <a:gd fmla="*/ 29528 w 73114" name="TX582"/>
                <a:gd fmla="*/ 62924 h 68209" name="TY582"/>
                <a:gd fmla="*/ 28301 w 73114" name="TX583"/>
                <a:gd fmla="*/ 62735 h 68209" name="TY583"/>
                <a:gd fmla="*/ 27075 w 73114" name="TX584"/>
                <a:gd fmla="*/ 62546 h 68209" name="TY584"/>
                <a:gd fmla="*/ 25754 w 73114" name="TX585"/>
                <a:gd fmla="*/ 62263 h 68209" name="TY585"/>
                <a:gd fmla="*/ 24622 w 73114" name="TX586"/>
                <a:gd fmla="*/ 61886 h 68209" name="TY586"/>
                <a:gd fmla="*/ 23396 w 73114" name="TX587"/>
                <a:gd fmla="*/ 61414 h 68209" name="TY587"/>
                <a:gd fmla="*/ 21320 w 73114" name="TX588"/>
                <a:gd fmla="*/ 60565 h 68209" name="TY588"/>
                <a:gd fmla="*/ 21509 w 73114" name="TX589"/>
                <a:gd fmla="*/ 60754 h 68209" name="TY589"/>
                <a:gd fmla="*/ 21698 w 73114" name="TX590"/>
                <a:gd fmla="*/ 60848 h 68209" name="TY590"/>
                <a:gd fmla="*/ 22169 w 73114" name="TX591"/>
                <a:gd fmla="*/ 61131 h 68209" name="TY591"/>
                <a:gd fmla="*/ 21037 w 73114" name="TX592"/>
                <a:gd fmla="*/ 60659 h 68209" name="TY592"/>
                <a:gd fmla="*/ 19434 w 73114" name="TX593"/>
                <a:gd fmla="*/ 59905 h 68209" name="TY593"/>
                <a:gd fmla="*/ 15754 w 73114" name="TX594"/>
                <a:gd fmla="*/ 57924 h 68209" name="TY594"/>
                <a:gd fmla="*/ 12453 w 73114" name="TX595"/>
                <a:gd fmla="*/ 56037 h 68209" name="TY595"/>
                <a:gd fmla="*/ 11415 w 73114" name="TX596"/>
                <a:gd fmla="*/ 55377 h 68209" name="TY596"/>
                <a:gd fmla="*/ 11226 w 73114" name="TX597"/>
                <a:gd fmla="*/ 55188 h 68209" name="TY597"/>
                <a:gd fmla="*/ 11132 w 73114" name="TX598"/>
                <a:gd fmla="*/ 55094 h 68209" name="TY598"/>
                <a:gd fmla="*/ 10377 w 73114" name="TX599"/>
                <a:gd fmla="*/ 54433 h 68209" name="TY599"/>
                <a:gd fmla="*/ 9717 w 73114" name="TX600"/>
                <a:gd fmla="*/ 53679 h 68209" name="TY600"/>
                <a:gd fmla="*/ 9717 w 73114" name="TX601"/>
                <a:gd fmla="*/ 53962 h 68209" name="TY601"/>
                <a:gd fmla="*/ 9622 w 73114" name="TX602"/>
                <a:gd fmla="*/ 54150 h 68209" name="TY602"/>
                <a:gd fmla="*/ 9528 w 73114" name="TX603"/>
                <a:gd fmla="*/ 54245 h 68209" name="TY603"/>
                <a:gd fmla="*/ 9434 w 73114" name="TX604"/>
                <a:gd fmla="*/ 54245 h 68209" name="TY604"/>
                <a:gd fmla="*/ 9151 w 73114" name="TX605"/>
                <a:gd fmla="*/ 54056 h 68209" name="TY605"/>
                <a:gd fmla="*/ 8868 w 73114" name="TX606"/>
                <a:gd fmla="*/ 53679 h 68209" name="TY606"/>
                <a:gd fmla="*/ 8585 w 73114" name="TX607"/>
                <a:gd fmla="*/ 53301 h 68209" name="TY607"/>
                <a:gd fmla="*/ 8302 w 73114" name="TX608"/>
                <a:gd fmla="*/ 52829 h 68209" name="TY608"/>
                <a:gd fmla="*/ 8302 w 73114" name="TX609"/>
                <a:gd fmla="*/ 52546 h 68209" name="TY609"/>
                <a:gd fmla="*/ 8302 w 73114" name="TX610"/>
                <a:gd fmla="*/ 52452 h 68209" name="TY610"/>
                <a:gd fmla="*/ 8396 w 73114" name="TX611"/>
                <a:gd fmla="*/ 52452 h 68209" name="TY611"/>
                <a:gd fmla="*/ 7924 w 73114" name="TX612"/>
                <a:gd fmla="*/ 52263 h 68209" name="TY612"/>
                <a:gd fmla="*/ 7358 w 73114" name="TX613"/>
                <a:gd fmla="*/ 51886 h 68209" name="TY613"/>
                <a:gd fmla="*/ 6038 w 73114" name="TX614"/>
                <a:gd fmla="*/ 50660 h 68209" name="TY614"/>
                <a:gd fmla="*/ 5849 w 73114" name="TX615"/>
                <a:gd fmla="*/ 50377 h 68209" name="TY615"/>
                <a:gd fmla="*/ 5566 w 73114" name="TX616"/>
                <a:gd fmla="*/ 50094 h 68209" name="TY616"/>
                <a:gd fmla="*/ 5566 w 73114" name="TX617"/>
                <a:gd fmla="*/ 50188 h 68209" name="TY617"/>
                <a:gd fmla="*/ 4811 w 73114" name="TX618"/>
                <a:gd fmla="*/ 49339 h 68209" name="TY618"/>
                <a:gd fmla="*/ 4717 w 73114" name="TX619"/>
                <a:gd fmla="*/ 49150 h 68209" name="TY619"/>
                <a:gd fmla="*/ 5189 w 73114" name="TX620"/>
                <a:gd fmla="*/ 49433 h 68209" name="TY620"/>
                <a:gd fmla="*/ 5377 w 73114" name="TX621"/>
                <a:gd fmla="*/ 49528 h 68209" name="TY621"/>
                <a:gd fmla="*/ 5472 w 73114" name="TX622"/>
                <a:gd fmla="*/ 49716 h 68209" name="TY622"/>
                <a:gd fmla="*/ 5660 w 73114" name="TX623"/>
                <a:gd fmla="*/ 50094 h 68209" name="TY623"/>
                <a:gd fmla="*/ 5377 w 73114" name="TX624"/>
                <a:gd fmla="*/ 49056 h 68209" name="TY624"/>
                <a:gd fmla="*/ 5000 w 73114" name="TX625"/>
                <a:gd fmla="*/ 48113 h 68209" name="TY625"/>
                <a:gd fmla="*/ 4057 w 73114" name="TX626"/>
                <a:gd fmla="*/ 45660 h 68209" name="TY626"/>
                <a:gd fmla="*/ 3585 w 73114" name="TX627"/>
                <a:gd fmla="*/ 44150 h 68209" name="TY627"/>
                <a:gd fmla="*/ 3208 w 73114" name="TX628"/>
                <a:gd fmla="*/ 42358 h 68209" name="TY628"/>
                <a:gd fmla="*/ 3396 w 73114" name="TX629"/>
                <a:gd fmla="*/ 42547 h 68209" name="TY629"/>
                <a:gd fmla="*/ 3491 w 73114" name="TX630"/>
                <a:gd fmla="*/ 42452 h 68209" name="TY630"/>
                <a:gd fmla="*/ 3585 w 73114" name="TX631"/>
                <a:gd fmla="*/ 42547 h 68209" name="TY631"/>
                <a:gd fmla="*/ 3774 w 73114" name="TX632"/>
                <a:gd fmla="*/ 42641 h 68209" name="TY632"/>
                <a:gd fmla="*/ 3679 w 73114" name="TX633"/>
                <a:gd fmla="*/ 40849 h 68209" name="TY633"/>
                <a:gd fmla="*/ 3585 w 73114" name="TX634"/>
                <a:gd fmla="*/ 38962 h 68209" name="TY634"/>
                <a:gd fmla="*/ 3679 w 73114" name="TX635"/>
                <a:gd fmla="*/ 37169 h 68209" name="TY635"/>
                <a:gd fmla="*/ 3774 w 73114" name="TX636"/>
                <a:gd fmla="*/ 36320 h 68209" name="TY636"/>
                <a:gd fmla="*/ 4057 w 73114" name="TX637"/>
                <a:gd fmla="*/ 35566 h 68209" name="TY637"/>
                <a:gd fmla="*/ 4434 w 73114" name="TX638"/>
                <a:gd fmla="*/ 33585 h 68209" name="TY638"/>
                <a:gd fmla="*/ 4434 w 73114" name="TX639"/>
                <a:gd fmla="*/ 33962 h 68209" name="TY639"/>
                <a:gd fmla="*/ 4528 w 73114" name="TX640"/>
                <a:gd fmla="*/ 34245 h 68209" name="TY640"/>
                <a:gd fmla="*/ 4717 w 73114" name="TX641"/>
                <a:gd fmla="*/ 32264 h 68209" name="TY641"/>
                <a:gd fmla="*/ 5189 w 73114" name="TX642"/>
                <a:gd fmla="*/ 30283 h 68209" name="TY642"/>
                <a:gd fmla="*/ 5755 w 73114" name="TX643"/>
                <a:gd fmla="*/ 28302 h 68209" name="TY643"/>
                <a:gd fmla="*/ 6604 w 73114" name="TX644"/>
                <a:gd fmla="*/ 26321 h 68209" name="TY644"/>
                <a:gd fmla="*/ 7453 w 73114" name="TX645"/>
                <a:gd fmla="*/ 24340 h 68209" name="TY645"/>
                <a:gd fmla="*/ 8585 w 73114" name="TX646"/>
                <a:gd fmla="*/ 22547 h 68209" name="TY646"/>
                <a:gd fmla="*/ 9717 w 73114" name="TX647"/>
                <a:gd fmla="*/ 20755 h 68209" name="TY647"/>
                <a:gd fmla="*/ 10943 w 73114" name="TX648"/>
                <a:gd fmla="*/ 19245 h 68209" name="TY648"/>
                <a:gd fmla="*/ 10849 w 73114" name="TX649"/>
                <a:gd fmla="*/ 19057 h 68209" name="TY649"/>
                <a:gd fmla="*/ 10849 w 73114" name="TX650"/>
                <a:gd fmla="*/ 18868 h 68209" name="TY650"/>
                <a:gd fmla="*/ 11132 w 73114" name="TX651"/>
                <a:gd fmla="*/ 18396 h 68209" name="TY651"/>
                <a:gd fmla="*/ 11604 w 73114" name="TX652"/>
                <a:gd fmla="*/ 17830 h 68209" name="TY652"/>
                <a:gd fmla="*/ 12264 w 73114" name="TX653"/>
                <a:gd fmla="*/ 17076 h 68209" name="TY653"/>
                <a:gd fmla="*/ 14151 w 73114" name="TX654"/>
                <a:gd fmla="*/ 15472 h 68209" name="TY654"/>
                <a:gd fmla="*/ 16415 w 73114" name="TX655"/>
                <a:gd fmla="*/ 13585 h 68209" name="TY655"/>
                <a:gd fmla="*/ 18868 w 73114" name="TX656"/>
                <a:gd fmla="*/ 11793 h 68209" name="TY656"/>
                <a:gd fmla="*/ 21226 w 73114" name="TX657"/>
                <a:gd fmla="*/ 10095 h 68209" name="TY657"/>
                <a:gd fmla="*/ 23302 w 73114" name="TX658"/>
                <a:gd fmla="*/ 8868 h 68209" name="TY658"/>
                <a:gd fmla="*/ 24717 w 73114" name="TX659"/>
                <a:gd fmla="*/ 8113 h 68209" name="TY659"/>
                <a:gd fmla="*/ 24245 w 73114" name="TX660"/>
                <a:gd fmla="*/ 8491 h 68209" name="TY660"/>
                <a:gd fmla="*/ 23773 w 73114" name="TX661"/>
                <a:gd fmla="*/ 8774 h 68209" name="TY661"/>
                <a:gd fmla="*/ 24811 w 73114" name="TX662"/>
                <a:gd fmla="*/ 8208 h 68209" name="TY662"/>
                <a:gd fmla="*/ 25566 w 73114" name="TX663"/>
                <a:gd fmla="*/ 7830 h 68209" name="TY663"/>
                <a:gd fmla="*/ 27452 w 73114" name="TX664"/>
                <a:gd fmla="*/ 6981 h 68209" name="TY664"/>
                <a:gd fmla="*/ 27264 w 73114" name="TX665"/>
                <a:gd fmla="*/ 6981 h 68209" name="TY665"/>
                <a:gd fmla="*/ 26981 w 73114" name="TX666"/>
                <a:gd fmla="*/ 6887 h 68209" name="TY666"/>
                <a:gd fmla="*/ 27830 w 73114" name="TX667"/>
                <a:gd fmla="*/ 6604 h 68209" name="TY667"/>
                <a:gd fmla="*/ 29056 w 73114" name="TX668"/>
                <a:gd fmla="*/ 6132 h 68209" name="TY668"/>
                <a:gd fmla="*/ 28679 w 73114" name="TX669"/>
                <a:gd fmla="*/ 6415 h 68209" name="TY669"/>
                <a:gd fmla="*/ 29056 w 73114" name="TX670"/>
                <a:gd fmla="*/ 6510 h 68209" name="TY670"/>
                <a:gd fmla="*/ 28962 w 73114" name="TX671"/>
                <a:gd fmla="*/ 6698 h 68209" name="TY671"/>
                <a:gd fmla="*/ 30283 w 73114" name="TX672"/>
                <a:gd fmla="*/ 6227 h 68209" name="TY672"/>
                <a:gd fmla="*/ 31698 w 73114" name="TX673"/>
                <a:gd fmla="*/ 5755 h 68209" name="TY673"/>
                <a:gd fmla="*/ 33113 w 73114" name="TX674"/>
                <a:gd fmla="*/ 5378 h 68209" name="TY674"/>
                <a:gd fmla="*/ 33867 w 73114" name="TX675"/>
                <a:gd fmla="*/ 5189 h 68209" name="TY675"/>
                <a:gd fmla="*/ 34169 w 73114" name="TX676"/>
                <a:gd fmla="*/ 5151 h 68209" name="TY676"/>
                <a:gd fmla="*/ 34169 w 73114" name="TX677"/>
                <a:gd fmla="*/ 5151 h 68209" name="TY677"/>
                <a:gd fmla="*/ 34905 w 73114" name="TX678"/>
                <a:gd fmla="*/ 4906 h 68209" name="TY678"/>
                <a:gd fmla="*/ 35754 w 73114" name="TX679"/>
                <a:gd fmla="*/ 4812 h 68209" name="TY679"/>
                <a:gd fmla="*/ 36603 w 73114" name="TX680"/>
                <a:gd fmla="*/ 4812 h 68209" name="TY680"/>
                <a:gd fmla="*/ 37547 w 73114" name="TX681"/>
                <a:gd fmla="*/ 4717 h 68209" name="TY681"/>
                <a:gd fmla="*/ 37830 w 73114" name="TX682"/>
                <a:gd fmla="*/ 4717 h 68209" name="TY682"/>
                <a:gd fmla="*/ 38396 w 73114" name="TX683"/>
                <a:gd fmla="*/ 4529 h 68209" name="TY683"/>
                <a:gd fmla="*/ 38867 w 73114" name="TX684"/>
                <a:gd fmla="*/ 4340 h 68209" name="TY684"/>
                <a:gd fmla="*/ 38867 w 73114" name="TX685"/>
                <a:gd fmla="*/ 4623 h 68209" name="TY685"/>
                <a:gd fmla="*/ 42735 w 73114" name="TX686"/>
                <a:gd fmla="*/ 4340 h 68209" name="TY686"/>
                <a:gd fmla="*/ 43207 w 73114" name="TX687"/>
                <a:gd fmla="*/ 4529 h 68209" name="TY687"/>
                <a:gd fmla="*/ 43018 w 73114" name="TX688"/>
                <a:gd fmla="*/ 4529 h 68209" name="TY688"/>
                <a:gd fmla="*/ 43867 w 73114" name="TX689"/>
                <a:gd fmla="*/ 4623 h 68209" name="TY689"/>
                <a:gd fmla="*/ 44811 w 73114" name="TX690"/>
                <a:gd fmla="*/ 4434 h 68209" name="TY690"/>
                <a:gd fmla="*/ 45094 w 73114" name="TX691"/>
                <a:gd fmla="*/ 4717 h 68209" name="TY691"/>
                <a:gd fmla="*/ 45754 w 73114" name="TX692"/>
                <a:gd fmla="*/ 4906 h 68209" name="TY692"/>
                <a:gd fmla="*/ 47546 w 73114" name="TX693"/>
                <a:gd fmla="*/ 5189 h 68209" name="TY693"/>
                <a:gd fmla="*/ 49622 w 73114" name="TX694"/>
                <a:gd fmla="*/ 5566 h 68209" name="TY694"/>
                <a:gd fmla="*/ 51131 w 73114" name="TX695"/>
                <a:gd fmla="*/ 5849 h 68209" name="TY695"/>
                <a:gd fmla="*/ 51131 w 73114" name="TX696"/>
                <a:gd fmla="*/ 5849 h 68209" name="TY696"/>
                <a:gd fmla="*/ 49244 w 73114" name="TX697"/>
                <a:gd fmla="*/ 5095 h 68209" name="TY697"/>
                <a:gd fmla="*/ 46886 w 73114" name="TX698"/>
                <a:gd fmla="*/ 4529 h 68209" name="TY698"/>
                <a:gd fmla="*/ 44433 w 73114" name="TX699"/>
                <a:gd fmla="*/ 3963 h 68209" name="TY699"/>
                <a:gd fmla="*/ 41980 w 73114" name="TX700"/>
                <a:gd fmla="*/ 3491 h 68209" name="TY700"/>
                <a:gd fmla="*/ 39528 w 73114" name="TX701"/>
                <a:gd fmla="*/ 3302 h 68209" name="TY701"/>
                <a:gd fmla="*/ 37358 w 73114" name="TX702"/>
                <a:gd fmla="*/ 3208 h 68209" name="TY702"/>
                <a:gd fmla="*/ 36415 w 73114" name="TX703"/>
                <a:gd fmla="*/ 3208 h 68209" name="TY703"/>
                <a:gd fmla="*/ 35565 w 73114" name="TX704"/>
                <a:gd fmla="*/ 3302 h 68209" name="TY704"/>
                <a:gd fmla="*/ 34811 w 73114" name="TX705"/>
                <a:gd fmla="*/ 3491 h 68209" name="TY705"/>
                <a:gd fmla="*/ 34150 w 73114" name="TX706"/>
                <a:gd fmla="*/ 3680 h 68209" name="TY706"/>
                <a:gd fmla="*/ 33490 w 73114" name="TX707"/>
                <a:gd fmla="*/ 3585 h 68209" name="TY707"/>
                <a:gd fmla="*/ 32830 w 73114" name="TX708"/>
                <a:gd fmla="*/ 3491 h 68209" name="TY708"/>
                <a:gd fmla="*/ 31509 w 73114" name="TX709"/>
                <a:gd fmla="*/ 3585 h 68209" name="TY709"/>
                <a:gd fmla="*/ 30000 w 73114" name="TX710"/>
                <a:gd fmla="*/ 3868 h 68209" name="TY710"/>
                <a:gd fmla="*/ 28490 w 73114" name="TX711"/>
                <a:gd fmla="*/ 4246 h 68209" name="TY711"/>
                <a:gd fmla="*/ 26981 w 73114" name="TX712"/>
                <a:gd fmla="*/ 4812 h 68209" name="TY712"/>
                <a:gd fmla="*/ 25471 w 73114" name="TX713"/>
                <a:gd fmla="*/ 5472 h 68209" name="TY713"/>
                <a:gd fmla="*/ 23868 w 73114" name="TX714"/>
                <a:gd fmla="*/ 6321 h 68209" name="TY714"/>
                <a:gd fmla="*/ 22358 w 73114" name="TX715"/>
                <a:gd fmla="*/ 7170 h 68209" name="TY715"/>
                <a:gd fmla="*/ 20849 w 73114" name="TX716"/>
                <a:gd fmla="*/ 8113 h 68209" name="TY716"/>
                <a:gd fmla="*/ 19339 w 73114" name="TX717"/>
                <a:gd fmla="*/ 9151 h 68209" name="TY717"/>
                <a:gd fmla="*/ 17924 w 73114" name="TX718"/>
                <a:gd fmla="*/ 10283 h 68209" name="TY718"/>
                <a:gd fmla="*/ 16604 w 73114" name="TX719"/>
                <a:gd fmla="*/ 11321 h 68209" name="TY719"/>
                <a:gd fmla="*/ 14056 w 73114" name="TX720"/>
                <a:gd fmla="*/ 13491 h 68209" name="TY720"/>
                <a:gd fmla="*/ 12075 w 73114" name="TX721"/>
                <a:gd fmla="*/ 15472 h 68209" name="TY721"/>
                <a:gd fmla="*/ 9717 w 73114" name="TX722"/>
                <a:gd fmla="*/ 18491 h 68209" name="TY722"/>
                <a:gd fmla="*/ 10000 w 73114" name="TX723"/>
                <a:gd fmla="*/ 17830 h 68209" name="TY723"/>
                <a:gd fmla="*/ 10377 w 73114" name="TX724"/>
                <a:gd fmla="*/ 17264 h 68209" name="TY724"/>
                <a:gd fmla="*/ 9717 w 73114" name="TX725"/>
                <a:gd fmla="*/ 18113 h 68209" name="TY725"/>
                <a:gd fmla="*/ 9056 w 73114" name="TX726"/>
                <a:gd fmla="*/ 19057 h 68209" name="TY726"/>
                <a:gd fmla="*/ 9151 w 73114" name="TX727"/>
                <a:gd fmla="*/ 19245 h 68209" name="TY727"/>
                <a:gd fmla="*/ 8396 w 73114" name="TX728"/>
                <a:gd fmla="*/ 20189 h 68209" name="TY728"/>
                <a:gd fmla="*/ 9151 w 73114" name="TX729"/>
                <a:gd fmla="*/ 18774 h 68209" name="TY729"/>
                <a:gd fmla="*/ 8019 w 73114" name="TX730"/>
                <a:gd fmla="*/ 20377 h 68209" name="TY730"/>
                <a:gd fmla="*/ 7075 w 73114" name="TX731"/>
                <a:gd fmla="*/ 22075 h 68209" name="TY731"/>
                <a:gd fmla="*/ 6226 w 73114" name="TX732"/>
                <a:gd fmla="*/ 23868 h 68209" name="TY732"/>
                <a:gd fmla="*/ 5472 w 73114" name="TX733"/>
                <a:gd fmla="*/ 25755 h 68209" name="TY733"/>
                <a:gd fmla="*/ 4151 w 73114" name="TX734"/>
                <a:gd fmla="*/ 29434 h 68209" name="TY734"/>
                <a:gd fmla="*/ 2924 w 73114" name="TX735"/>
                <a:gd fmla="*/ 32924 h 68209" name="TY735"/>
                <a:gd fmla="*/ 3019 w 73114" name="TX736"/>
                <a:gd fmla="*/ 33113 h 68209" name="TY736"/>
                <a:gd fmla="*/ 2924 w 73114" name="TX737"/>
                <a:gd fmla="*/ 33773 h 68209" name="TY737"/>
                <a:gd fmla="*/ 2453 w 73114" name="TX738"/>
                <a:gd fmla="*/ 36509 h 68209" name="TY738"/>
                <a:gd fmla="*/ 1981 w 73114" name="TX739"/>
                <a:gd fmla="*/ 39434 h 68209" name="TY739"/>
                <a:gd fmla="*/ 1981 w 73114" name="TX740"/>
                <a:gd fmla="*/ 39528 h 68209" name="TY740"/>
                <a:gd fmla="*/ 1981 w 73114" name="TX741"/>
                <a:gd fmla="*/ 39905 h 68209" name="TY741"/>
                <a:gd fmla="*/ 1792 w 73114" name="TX742"/>
                <a:gd fmla="*/ 41415 h 68209" name="TY742"/>
                <a:gd fmla="*/ 1698 w 73114" name="TX743"/>
                <a:gd fmla="*/ 42358 h 68209" name="TY743"/>
                <a:gd fmla="*/ 1698 w 73114" name="TX744"/>
                <a:gd fmla="*/ 43301 h 68209" name="TY744"/>
                <a:gd fmla="*/ 1792 w 73114" name="TX745"/>
                <a:gd fmla="*/ 44245 h 68209" name="TY745"/>
                <a:gd fmla="*/ 1887 w 73114" name="TX746"/>
                <a:gd fmla="*/ 44999 h 68209" name="TY746"/>
                <a:gd fmla="*/ 2170 w 73114" name="TX747"/>
                <a:gd fmla="*/ 46603 h 68209" name="TY747"/>
                <a:gd fmla="*/ 2170 w 73114" name="TX748"/>
                <a:gd fmla="*/ 46603 h 68209" name="TY748"/>
                <a:gd fmla="*/ 1887 w 73114" name="TX749"/>
                <a:gd fmla="*/ 46415 h 68209" name="TY749"/>
                <a:gd fmla="*/ 1792 w 73114" name="TX750"/>
                <a:gd fmla="*/ 46320 h 68209" name="TY750"/>
                <a:gd fmla="*/ 1792 w 73114" name="TX751"/>
                <a:gd fmla="*/ 46509 h 68209" name="TY751"/>
                <a:gd fmla="*/ 1981 w 73114" name="TX752"/>
                <a:gd fmla="*/ 46981 h 68209" name="TY752"/>
                <a:gd fmla="*/ 1415 w 73114" name="TX753"/>
                <a:gd fmla="*/ 46132 h 68209" name="TY753"/>
                <a:gd fmla="*/ 1509 w 73114" name="TX754"/>
                <a:gd fmla="*/ 46509 h 68209" name="TY754"/>
                <a:gd fmla="*/ 1321 w 73114" name="TX755"/>
                <a:gd fmla="*/ 46981 h 68209" name="TY755"/>
                <a:gd fmla="*/ 472 w 73114" name="TX756"/>
                <a:gd fmla="*/ 45471 h 68209" name="TY756"/>
                <a:gd fmla="*/ 377 w 73114" name="TX757"/>
                <a:gd fmla="*/ 45565 h 68209" name="TY757"/>
                <a:gd fmla="*/ 283 w 73114" name="TX758"/>
                <a:gd fmla="*/ 45660 h 68209" name="TY758"/>
                <a:gd fmla="*/ 189 w 73114" name="TX759"/>
                <a:gd fmla="*/ 45660 h 68209" name="TY759"/>
                <a:gd fmla="*/ 0 w 73114" name="TX760"/>
                <a:gd fmla="*/ 45565 h 68209" name="TY760"/>
                <a:gd fmla="*/ 0 w 73114" name="TX761"/>
                <a:gd fmla="*/ 45565 h 68209" name="TY761"/>
                <a:gd fmla="*/ 1038 w 73114" name="TX762"/>
                <a:gd fmla="*/ 47924 h 68209" name="TY762"/>
                <a:gd fmla="*/ 2264 w 73114" name="TX763"/>
                <a:gd fmla="*/ 50282 h 68209" name="TY763"/>
                <a:gd fmla="*/ 2075 w 73114" name="TX764"/>
                <a:gd fmla="*/ 49905 h 68209" name="TY764"/>
                <a:gd fmla="*/ 2170 w 73114" name="TX765"/>
                <a:gd fmla="*/ 49528 h 68209" name="TY765"/>
                <a:gd fmla="*/ 2736 w 73114" name="TX766"/>
                <a:gd fmla="*/ 50188 h 68209" name="TY766"/>
                <a:gd fmla="*/ 3208 w 73114" name="TX767"/>
                <a:gd fmla="*/ 50660 h 68209" name="TY767"/>
                <a:gd fmla="*/ 3396 w 73114" name="TX768"/>
                <a:gd fmla="*/ 50943 h 68209" name="TY768"/>
                <a:gd fmla="*/ 3396 w 73114" name="TX769"/>
                <a:gd fmla="*/ 51037 h 68209" name="TY769"/>
                <a:gd fmla="*/ 3302 w 73114" name="TX770"/>
                <a:gd fmla="*/ 50943 h 68209" name="TY770"/>
                <a:gd fmla="*/ 3302 w 73114" name="TX771"/>
                <a:gd fmla="*/ 50943 h 68209" name="TY771"/>
                <a:gd fmla="*/ 3585 w 73114" name="TX772"/>
                <a:gd fmla="*/ 51320 h 68209" name="TY772"/>
                <a:gd fmla="*/ 4623 w 73114" name="TX773"/>
                <a:gd fmla="*/ 53207 h 68209" name="TY773"/>
                <a:gd fmla="*/ 5755 w 73114" name="TX774"/>
                <a:gd fmla="*/ 55094 h 68209" name="TY774"/>
                <a:gd fmla="*/ 7075 w 73114" name="TX775"/>
                <a:gd fmla="*/ 56886 h 68209" name="TY775"/>
                <a:gd fmla="*/ 8585 w 73114" name="TX776"/>
                <a:gd fmla="*/ 58490 h 68209" name="TY776"/>
                <a:gd fmla="*/ 10189 w 73114" name="TX777"/>
                <a:gd fmla="*/ 59999 h 68209" name="TY777"/>
                <a:gd fmla="*/ 11792 w 73114" name="TX778"/>
                <a:gd fmla="*/ 61414 h 68209" name="TY778"/>
                <a:gd fmla="*/ 13585 w 73114" name="TX779"/>
                <a:gd fmla="*/ 62735 h 68209" name="TY779"/>
                <a:gd fmla="*/ 15471 w 73114" name="TX780"/>
                <a:gd fmla="*/ 63867 h 68209" name="TY780"/>
                <a:gd fmla="*/ 17641 w 73114" name="TX781"/>
                <a:gd fmla="*/ 64905 h 68209" name="TY781"/>
                <a:gd fmla="*/ 20000 w 73114" name="TX782"/>
                <a:gd fmla="*/ 65942 h 68209" name="TY782"/>
                <a:gd fmla="*/ 22358 w 73114" name="TX783"/>
                <a:gd fmla="*/ 66697 h 68209" name="TY783"/>
                <a:gd fmla="*/ 24811 w 73114" name="TX784"/>
                <a:gd fmla="*/ 67263 h 68209" name="TY784"/>
                <a:gd fmla="*/ 27264 w 73114" name="TX785"/>
                <a:gd fmla="*/ 67735 h 68209" name="TY785"/>
                <a:gd fmla="*/ 29811 w 73114" name="TX786"/>
                <a:gd fmla="*/ 68018 h 68209" name="TY786"/>
                <a:gd fmla="*/ 32264 w 73114" name="TX787"/>
                <a:gd fmla="*/ 68206 h 68209" name="TY787"/>
                <a:gd fmla="*/ 34811 w 73114" name="TX788"/>
                <a:gd fmla="*/ 68112 h 68209" name="TY788"/>
                <a:gd fmla="*/ 36981 w 73114" name="TX789"/>
                <a:gd fmla="*/ 67829 h 68209" name="TY789"/>
                <a:gd fmla="*/ 40471 w 73114" name="TX790"/>
                <a:gd fmla="*/ 67263 h 68209" name="TY790"/>
                <a:gd fmla="*/ 44056 w 73114" name="TX791"/>
                <a:gd fmla="*/ 66508 h 68209" name="TY791"/>
                <a:gd fmla="*/ 45565 w 73114" name="TX792"/>
                <a:gd fmla="*/ 66131 h 68209" name="TY792"/>
                <a:gd fmla="*/ 46509 w 73114" name="TX793"/>
                <a:gd fmla="*/ 65848 h 68209" name="TY793"/>
                <a:gd fmla="*/ 46509 w 73114" name="TX794"/>
                <a:gd fmla="*/ 65942 h 68209" name="TY794"/>
                <a:gd fmla="*/ 48018 w 73114" name="TX795"/>
                <a:gd fmla="*/ 65376 h 68209" name="TY795"/>
                <a:gd fmla="*/ 49527 w 73114" name="TX796"/>
                <a:gd fmla="*/ 64622 h 68209" name="TY796"/>
                <a:gd fmla="*/ 48867 w 73114" name="TX797"/>
                <a:gd fmla="*/ 64810 h 68209" name="TY797"/>
                <a:gd fmla="*/ 50754 w 73114" name="TX798"/>
                <a:gd fmla="*/ 63773 h 68209" name="TY798"/>
                <a:gd fmla="*/ 52546 w 73114" name="TX799"/>
                <a:gd fmla="*/ 62641 h 68209" name="TY799"/>
                <a:gd fmla="*/ 54244 w 73114" name="TX800"/>
                <a:gd fmla="*/ 61320 h 68209" name="TY800"/>
                <a:gd fmla="*/ 56037 w 73114" name="TX801"/>
                <a:gd fmla="*/ 59810 h 68209" name="TY801"/>
                <a:gd fmla="*/ 55282 w 73114" name="TX802"/>
                <a:gd fmla="*/ 60659 h 68209" name="TY802"/>
                <a:gd fmla="*/ 57263 w 73114" name="TX803"/>
                <a:gd fmla="*/ 59056 h 68209" name="TY803"/>
                <a:gd fmla="*/ 58112 w 73114" name="TX804"/>
                <a:gd fmla="*/ 58395 h 68209" name="TY804"/>
                <a:gd fmla="*/ 58207 w 73114" name="TX805"/>
                <a:gd fmla="*/ 58301 h 68209" name="TY805"/>
                <a:gd fmla="*/ 58112 w 73114" name="TX806"/>
                <a:gd fmla="*/ 58301 h 68209" name="TY806"/>
                <a:gd fmla="*/ 58584 w 73114" name="TX807"/>
                <a:gd fmla="*/ 57924 h 68209" name="TY807"/>
                <a:gd fmla="*/ 59056 w 73114" name="TX808"/>
                <a:gd fmla="*/ 57546 h 68209" name="TY808"/>
                <a:gd fmla="*/ 59999 w 73114" name="TX809"/>
                <a:gd fmla="*/ 56414 h 68209" name="TY809"/>
                <a:gd fmla="*/ 61414 w 73114" name="TX810"/>
                <a:gd fmla="*/ 55188 h 68209" name="TY810"/>
                <a:gd fmla="*/ 61414 w 73114" name="TX811"/>
                <a:gd fmla="*/ 55188 h 68209" name="TY811"/>
                <a:gd fmla="*/ 61131 w 73114" name="TX812"/>
                <a:gd fmla="*/ 55282 h 68209" name="TY812"/>
                <a:gd fmla="*/ 61508 w 73114" name="TX813"/>
                <a:gd fmla="*/ 54811 h 68209" name="TY813"/>
                <a:gd fmla="*/ 62735 w 73114" name="TX814"/>
                <a:gd fmla="*/ 53867 h 68209" name="TY814"/>
                <a:gd fmla="*/ 63867 w 73114" name="TX815"/>
                <a:gd fmla="*/ 52735 h 68209" name="TY815"/>
                <a:gd fmla="*/ 66131 w 73114" name="TX816"/>
                <a:gd fmla="*/ 50471 h 68209" name="TY816"/>
                <a:gd fmla="*/ 66131 w 73114" name="TX817"/>
                <a:gd fmla="*/ 50565 h 68209" name="TY817"/>
                <a:gd fmla="*/ 66320 w 73114" name="TX818"/>
                <a:gd fmla="*/ 50660 h 68209" name="TY818"/>
                <a:gd fmla="*/ 66414 w 73114" name="TX819"/>
                <a:gd fmla="*/ 50660 h 68209" name="TY819"/>
                <a:gd fmla="*/ 66603 w 73114" name="TX820"/>
                <a:gd fmla="*/ 50565 h 68209" name="TY820"/>
                <a:gd fmla="*/ 66603 w 73114" name="TX821"/>
                <a:gd fmla="*/ 50754 h 68209" name="TY821"/>
                <a:gd fmla="*/ 66508 w 73114" name="TX822"/>
                <a:gd fmla="*/ 50943 h 68209" name="TY822"/>
                <a:gd fmla="*/ 65848 w 73114" name="TX823"/>
                <a:gd fmla="*/ 51603 h 68209" name="TY823"/>
                <a:gd fmla="*/ 64999 w 73114" name="TX824"/>
                <a:gd fmla="*/ 52546 h 68209" name="TY824"/>
                <a:gd fmla="*/ 65376 w 73114" name="TX825"/>
                <a:gd fmla="*/ 52358 h 68209" name="TY825"/>
                <a:gd fmla="*/ 65848 w 73114" name="TX826"/>
                <a:gd fmla="*/ 52075 h 68209" name="TY826"/>
                <a:gd fmla="*/ 66697 w 73114" name="TX827"/>
                <a:gd fmla="*/ 51320 h 68209" name="TY827"/>
                <a:gd fmla="*/ 67546 w 73114" name="TX828"/>
                <a:gd fmla="*/ 50282 h 68209" name="TY828"/>
                <a:gd fmla="*/ 68301 w 73114" name="TX829"/>
                <a:gd fmla="*/ 49056 h 68209" name="TY829"/>
                <a:gd fmla="*/ 69055 w 73114" name="TX830"/>
                <a:gd fmla="*/ 47830 h 68209" name="TY830"/>
                <a:gd fmla="*/ 69716 w 73114" name="TX831"/>
                <a:gd fmla="*/ 46603 h 68209" name="TY831"/>
                <a:gd fmla="*/ 70565 w 73114" name="TX832"/>
                <a:gd fmla="*/ 44811 h 68209" name="TY832"/>
                <a:gd fmla="*/ 70282 w 73114" name="TX833"/>
                <a:gd fmla="*/ 45094 h 68209" name="TY833"/>
                <a:gd fmla="*/ 70942 w 73114" name="TX834"/>
                <a:gd fmla="*/ 43490 h 68209" name="TY834"/>
                <a:gd fmla="*/ 71037 w 73114" name="TX835"/>
                <a:gd fmla="*/ 43396 h 68209" name="TY835"/>
                <a:gd fmla="*/ 71697 w 73114" name="TX836"/>
                <a:gd fmla="*/ 41320 h 68209" name="TY836"/>
                <a:gd fmla="*/ 72263 w 73114" name="TX837"/>
                <a:gd fmla="*/ 39245 h 68209" name="TY837"/>
                <a:gd fmla="*/ 72640 w 73114" name="TX838"/>
                <a:gd fmla="*/ 37358 h 68209" name="TY838"/>
                <a:gd fmla="*/ 72923 w 73114" name="TX839"/>
                <a:gd fmla="*/ 35849 h 68209" name="TY839"/>
                <a:gd fmla="*/ 72829 w 73114" name="TX840"/>
                <a:gd fmla="*/ 36226 h 68209" name="TY840"/>
                <a:gd fmla="*/ 72735 w 73114" name="TX841"/>
                <a:gd fmla="*/ 36698 h 68209" name="TY841"/>
                <a:gd fmla="*/ 72452 w 73114" name="TX842"/>
                <a:gd fmla="*/ 36981 h 68209" name="TY842"/>
                <a:gd fmla="*/ 72169 w 73114" name="TX843"/>
                <a:gd fmla="*/ 37358 h 68209" name="TY843"/>
                <a:gd fmla="*/ 72263 w 73114" name="TX844"/>
                <a:gd fmla="*/ 36981 h 68209" name="TY844"/>
                <a:gd fmla="*/ 72452 w 73114" name="TX845"/>
                <a:gd fmla="*/ 36415 h 68209" name="TY845"/>
                <a:gd fmla="*/ 72452 w 73114" name="TX846"/>
                <a:gd fmla="*/ 35849 h 68209" name="TY846"/>
                <a:gd fmla="*/ 72357 w 73114" name="TX847"/>
                <a:gd fmla="*/ 35660 h 68209" name="TY847"/>
                <a:gd fmla="*/ 72263 w 73114" name="TX848"/>
                <a:gd fmla="*/ 35471 h 68209" name="TY848"/>
                <a:gd fmla="*/ 72640 w 73114" name="TX849"/>
                <a:gd fmla="*/ 33868 h 68209" name="TY849"/>
                <a:gd fmla="*/ 72735 w 73114" name="TX850"/>
                <a:gd fmla="*/ 33113 h 68209" name="TY850"/>
                <a:gd fmla="*/ 72735 w 73114" name="TX851"/>
                <a:gd fmla="*/ 32358 h 68209" name="TY851"/>
                <a:gd fmla="*/ 72923 w 73114" name="TX852"/>
                <a:gd fmla="*/ 33207 h 68209" name="TY852"/>
                <a:gd fmla="*/ 73018 w 73114" name="TX853"/>
                <a:gd fmla="*/ 34151 h 68209" name="TY853"/>
                <a:gd fmla="*/ 72923 w 73114" name="TX854"/>
                <a:gd fmla="*/ 32358 h 68209" name="TY854"/>
                <a:gd fmla="*/ 72923 w 73114" name="TX855"/>
                <a:gd fmla="*/ 31792 h 68209" name="TY855"/>
                <a:gd fmla="*/ 73112 w 73114" name="TX856"/>
                <a:gd fmla="*/ 30754 h 68209" name="TY856"/>
                <a:gd fmla="*/ 72829 w 73114" name="TX857"/>
                <a:gd fmla="*/ 31604 h 68209" name="TY857"/>
                <a:gd fmla="*/ 72735 w 73114" name="TX858"/>
                <a:gd fmla="*/ 30283 h 68209" name="TY858"/>
                <a:gd fmla="*/ 72546 w 73114" name="TX859"/>
                <a:gd fmla="*/ 28868 h 68209" name="TY859"/>
                <a:gd fmla="*/ 72357 w 73114" name="TX860"/>
                <a:gd fmla="*/ 27641 h 68209" name="TY860"/>
                <a:gd fmla="*/ 71980 w 73114" name="TX861"/>
                <a:gd fmla="*/ 26038 h 68209" name="TY861"/>
                <a:gd fmla="*/ 71414 w 73114" name="TX862"/>
                <a:gd fmla="*/ 24151 h 68209" name="TY862"/>
                <a:gd fmla="*/ 70754 w 73114" name="TX863"/>
                <a:gd fmla="*/ 22170 h 68209" name="TY863"/>
                <a:gd fmla="*/ 69905 w 73114" name="TX864"/>
                <a:gd fmla="*/ 20000 h 68209" name="TY864"/>
                <a:gd fmla="*/ 68867 w 73114" name="TX865"/>
                <a:gd fmla="*/ 18019 h 68209" name="TY865"/>
                <a:gd fmla="*/ 68301 w 73114" name="TX866"/>
                <a:gd fmla="*/ 16981 h 68209" name="TY866"/>
                <a:gd fmla="*/ 67735 w 73114" name="TX867"/>
                <a:gd fmla="*/ 16132 h 68209" name="TY867"/>
                <a:gd fmla="*/ 67074 w 73114" name="TX868"/>
                <a:gd fmla="*/ 15283 h 68209" name="TY868"/>
                <a:gd fmla="*/ 66414 w 73114" name="TX869"/>
                <a:gd fmla="*/ 14434 h 68209" name="TY869"/>
                <a:gd fmla="*/ 66508 w 73114" name="TX870"/>
                <a:gd fmla="*/ 14623 h 68209" name="TY870"/>
                <a:gd fmla="*/ 66414 w 73114" name="TX871"/>
                <a:gd fmla="*/ 14906 h 68209" name="TY871"/>
                <a:gd fmla="*/ 65754 w 73114" name="TX872"/>
                <a:gd fmla="*/ 14057 h 68209" name="TY872"/>
                <a:gd fmla="*/ 65093 w 73114" name="TX873"/>
                <a:gd fmla="*/ 13113 h 68209" name="TY873"/>
                <a:gd fmla="*/ 64537 w 73114" name="TX874"/>
                <a:gd fmla="*/ 12278 h 68209" name="TY874"/>
                <a:gd fmla="*/ 62924 w 73114" name="TX875"/>
                <a:gd fmla="*/ 10755 h 68209" name="TY875"/>
                <a:gd fmla="*/ 63018 w 73114" name="TX876"/>
                <a:gd fmla="*/ 10755 h 68209" name="TY876"/>
                <a:gd fmla="*/ 63018 w 73114" name="TX877"/>
                <a:gd fmla="*/ 10661 h 68209" name="TY877"/>
                <a:gd fmla="*/ 62924 w 73114" name="TX878"/>
                <a:gd fmla="*/ 10472 h 68209" name="TY878"/>
                <a:gd fmla="*/ 62263 w 73114" name="TX879"/>
                <a:gd fmla="*/ 9717 h 68209" name="TY879"/>
                <a:gd fmla="*/ 60376 w 73114" name="TX880"/>
                <a:gd fmla="*/ 7830 h 68209" name="TY880"/>
                <a:gd fmla="*/ 60754 w 73114" name="TX881"/>
                <a:gd fmla="*/ 8396 h 68209" name="TY881"/>
                <a:gd fmla="*/ 61131 w 73114" name="TX882"/>
                <a:gd fmla="*/ 8774 h 68209" name="TY882"/>
                <a:gd fmla="*/ 60376 w 73114" name="TX883"/>
                <a:gd fmla="*/ 8396 h 68209" name="TY883"/>
                <a:gd fmla="*/ 59716 w 73114" name="TX884"/>
                <a:gd fmla="*/ 7925 h 68209" name="TY884"/>
                <a:gd fmla="*/ 59087 w 73114" name="TX885"/>
                <a:gd fmla="*/ 7476 h 68209" name="TY885"/>
                <a:gd fmla="*/ 59810 w 73114" name="TX886"/>
                <a:gd fmla="*/ 8302 h 68209" name="TY886"/>
                <a:gd fmla="*/ 58678 w 73114" name="TX887"/>
                <a:gd fmla="*/ 7642 h 68209" name="TY887"/>
                <a:gd fmla="*/ 57641 w 73114" name="TX888"/>
                <a:gd fmla="*/ 6981 h 68209" name="TY888"/>
                <a:gd fmla="*/ 55471 w 73114" name="TX889"/>
                <a:gd fmla="*/ 5472 h 68209" name="TY889"/>
                <a:gd fmla="*/ 53301 w 73114" name="TX890"/>
                <a:gd fmla="*/ 4057 h 68209" name="TY890"/>
                <a:gd fmla="*/ 52169 w 73114" name="TX891"/>
                <a:gd fmla="*/ 3397 h 68209" name="TY891"/>
                <a:gd fmla="*/ 51037 w 73114" name="TX892"/>
                <a:gd fmla="*/ 2831 h 68209" name="TY892"/>
                <a:gd fmla="*/ 52075 w 73114" name="TX893"/>
                <a:gd fmla="*/ 2831 h 68209" name="TY893"/>
                <a:gd fmla="*/ 50660 w 73114" name="TX894"/>
                <a:gd fmla="*/ 1982 h 68209" name="TY894"/>
                <a:gd fmla="*/ 49811 w 73114" name="TX895"/>
                <a:gd fmla="*/ 1604 h 68209" name="TY895"/>
                <a:gd fmla="*/ 48867 w 73114" name="TX896"/>
                <a:gd fmla="*/ 1227 h 68209" name="TY896"/>
                <a:gd fmla="*/ 48018 w 73114" name="TX897"/>
                <a:gd fmla="*/ 849 h 68209" name="TY897"/>
                <a:gd fmla="*/ 47075 w 73114" name="TX898"/>
                <a:gd fmla="*/ 661 h 68209" name="TY898"/>
                <a:gd fmla="*/ 46226 w 73114" name="TX899"/>
                <a:gd fmla="*/ 566 h 68209" name="TY899"/>
                <a:gd fmla="*/ 45471 w 73114" name="TX900"/>
                <a:gd fmla="*/ 661 h 68209" name="TY900"/>
                <a:gd fmla="*/ 46226 w 73114" name="TX901"/>
                <a:gd fmla="*/ 849 h 68209" name="TY901"/>
                <a:gd fmla="*/ 46866 w 73114" name="TX902"/>
                <a:gd fmla="*/ 1215 h 68209" name="TY902"/>
                <a:gd fmla="*/ 46980 w 73114" name="TX903"/>
                <a:gd fmla="*/ 1227 h 68209" name="TY903"/>
                <a:gd fmla="*/ 47452 w 73114" name="TX904"/>
                <a:gd fmla="*/ 1416 h 68209" name="TY904"/>
                <a:gd fmla="*/ 47924 w 73114" name="TX905"/>
                <a:gd fmla="*/ 1510 h 68209" name="TY905"/>
                <a:gd fmla="*/ 47358 w 73114" name="TX906"/>
                <a:gd fmla="*/ 1321 h 68209" name="TY906"/>
                <a:gd fmla="*/ 46886 w 73114" name="TX907"/>
                <a:gd fmla="*/ 944 h 68209" name="TY907"/>
                <a:gd fmla="*/ 47829 w 73114" name="TX908"/>
                <a:gd fmla="*/ 1227 h 68209" name="TY908"/>
                <a:gd fmla="*/ 48773 w 73114" name="TX909"/>
                <a:gd fmla="*/ 1604 h 68209" name="TY909"/>
                <a:gd fmla="*/ 49622 w 73114" name="TX910"/>
                <a:gd fmla="*/ 2076 h 68209" name="TY910"/>
                <a:gd fmla="*/ 50377 w 73114" name="TX911"/>
                <a:gd fmla="*/ 2642 h 68209" name="TY911"/>
                <a:gd fmla="*/ 50377 w 73114" name="TX912"/>
                <a:gd fmla="*/ 2642 h 68209" name="TY912"/>
                <a:gd fmla="*/ 49622 w 73114" name="TX913"/>
                <a:gd fmla="*/ 2265 h 68209" name="TY913"/>
                <a:gd fmla="*/ 48584 w 73114" name="TX914"/>
                <a:gd fmla="*/ 1887 h 68209" name="TY914"/>
                <a:gd fmla="*/ 47358 w 73114" name="TX915"/>
                <a:gd fmla="*/ 1510 h 68209" name="TY915"/>
                <a:gd fmla="*/ 46037 w 73114" name="TX916"/>
                <a:gd fmla="*/ 1132 h 68209" name="TY916"/>
                <a:gd fmla="*/ 46809 w 73114" name="TX917"/>
                <a:gd fmla="*/ 1210 h 68209" name="TY917"/>
                <a:gd fmla="*/ 44339 w 73114" name="TX918"/>
                <a:gd fmla="*/ 661 h 68209" name="TY918"/>
                <a:gd fmla="*/ 44716 w 73114" name="TX919"/>
                <a:gd fmla="*/ 755 h 68209" name="TY919"/>
                <a:gd fmla="*/ 43113 w 73114" name="TX920"/>
                <a:gd fmla="*/ 472 h 68209" name="TY920"/>
                <a:gd fmla="*/ 41603 w 73114" name="TX921"/>
                <a:gd fmla="*/ 283 h 68209" name="TY921"/>
                <a:gd fmla="*/ 40282 w 73114" name="TX922"/>
                <a:gd fmla="*/ 95 h 68209" name="TY922"/>
                <a:gd fmla="*/ 39150 w 73114" name="TX923"/>
                <a:gd fmla="*/ 0 h 68209" name="TY92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  <a:cxn ang="0">
                  <a:pos x="TX279" y="TY279"/>
                </a:cxn>
                <a:cxn ang="0">
                  <a:pos x="TX280" y="TY280"/>
                </a:cxn>
                <a:cxn ang="0">
                  <a:pos x="TX281" y="TY281"/>
                </a:cxn>
                <a:cxn ang="0">
                  <a:pos x="TX283" y="TY283"/>
                </a:cxn>
                <a:cxn ang="0">
                  <a:pos x="TX284" y="TY284"/>
                </a:cxn>
                <a:cxn ang="0">
                  <a:pos x="TX285" y="TY285"/>
                </a:cxn>
                <a:cxn ang="0">
                  <a:pos x="TX286" y="TY286"/>
                </a:cxn>
                <a:cxn ang="0">
                  <a:pos x="TX287" y="TY287"/>
                </a:cxn>
                <a:cxn ang="0">
                  <a:pos x="TX288" y="TY288"/>
                </a:cxn>
                <a:cxn ang="0">
                  <a:pos x="TX289" y="TY289"/>
                </a:cxn>
                <a:cxn ang="0">
                  <a:pos x="TX290" y="TY290"/>
                </a:cxn>
                <a:cxn ang="0">
                  <a:pos x="TX291" y="TY291"/>
                </a:cxn>
                <a:cxn ang="0">
                  <a:pos x="TX292" y="TY292"/>
                </a:cxn>
                <a:cxn ang="0">
                  <a:pos x="TX293" y="TY293"/>
                </a:cxn>
                <a:cxn ang="0">
                  <a:pos x="TX294" y="TY294"/>
                </a:cxn>
                <a:cxn ang="0">
                  <a:pos x="TX295" y="TY295"/>
                </a:cxn>
                <a:cxn ang="0">
                  <a:pos x="TX296" y="TY296"/>
                </a:cxn>
                <a:cxn ang="0">
                  <a:pos x="TX297" y="TY297"/>
                </a:cxn>
                <a:cxn ang="0">
                  <a:pos x="TX298" y="TY298"/>
                </a:cxn>
                <a:cxn ang="0">
                  <a:pos x="TX299" y="TY299"/>
                </a:cxn>
                <a:cxn ang="0">
                  <a:pos x="TX300" y="TY300"/>
                </a:cxn>
                <a:cxn ang="0">
                  <a:pos x="TX301" y="TY301"/>
                </a:cxn>
                <a:cxn ang="0">
                  <a:pos x="TX302" y="TY302"/>
                </a:cxn>
                <a:cxn ang="0">
                  <a:pos x="TX303" y="TY303"/>
                </a:cxn>
                <a:cxn ang="0">
                  <a:pos x="TX304" y="TY304"/>
                </a:cxn>
                <a:cxn ang="0">
                  <a:pos x="TX305" y="TY305"/>
                </a:cxn>
                <a:cxn ang="0">
                  <a:pos x="TX306" y="TY306"/>
                </a:cxn>
                <a:cxn ang="0">
                  <a:pos x="TX307" y="TY307"/>
                </a:cxn>
                <a:cxn ang="0">
                  <a:pos x="TX308" y="TY308"/>
                </a:cxn>
                <a:cxn ang="0">
                  <a:pos x="TX309" y="TY309"/>
                </a:cxn>
                <a:cxn ang="0">
                  <a:pos x="TX310" y="TY310"/>
                </a:cxn>
                <a:cxn ang="0">
                  <a:pos x="TX311" y="TY311"/>
                </a:cxn>
                <a:cxn ang="0">
                  <a:pos x="TX312" y="TY312"/>
                </a:cxn>
                <a:cxn ang="0">
                  <a:pos x="TX313" y="TY313"/>
                </a:cxn>
                <a:cxn ang="0">
                  <a:pos x="TX314" y="TY314"/>
                </a:cxn>
                <a:cxn ang="0">
                  <a:pos x="TX315" y="TY315"/>
                </a:cxn>
                <a:cxn ang="0">
                  <a:pos x="TX316" y="TY316"/>
                </a:cxn>
                <a:cxn ang="0">
                  <a:pos x="TX317" y="TY317"/>
                </a:cxn>
                <a:cxn ang="0">
                  <a:pos x="TX318" y="TY318"/>
                </a:cxn>
                <a:cxn ang="0">
                  <a:pos x="TX319" y="TY319"/>
                </a:cxn>
                <a:cxn ang="0">
                  <a:pos x="TX320" y="TY320"/>
                </a:cxn>
                <a:cxn ang="0">
                  <a:pos x="TX321" y="TY321"/>
                </a:cxn>
                <a:cxn ang="0">
                  <a:pos x="TX322" y="TY322"/>
                </a:cxn>
                <a:cxn ang="0">
                  <a:pos x="TX323" y="TY323"/>
                </a:cxn>
                <a:cxn ang="0">
                  <a:pos x="TX324" y="TY324"/>
                </a:cxn>
                <a:cxn ang="0">
                  <a:pos x="TX325" y="TY325"/>
                </a:cxn>
                <a:cxn ang="0">
                  <a:pos x="TX326" y="TY326"/>
                </a:cxn>
                <a:cxn ang="0">
                  <a:pos x="TX327" y="TY327"/>
                </a:cxn>
                <a:cxn ang="0">
                  <a:pos x="TX328" y="TY328"/>
                </a:cxn>
                <a:cxn ang="0">
                  <a:pos x="TX329" y="TY329"/>
                </a:cxn>
                <a:cxn ang="0">
                  <a:pos x="TX330" y="TY330"/>
                </a:cxn>
                <a:cxn ang="0">
                  <a:pos x="TX331" y="TY331"/>
                </a:cxn>
                <a:cxn ang="0">
                  <a:pos x="TX333" y="TY333"/>
                </a:cxn>
                <a:cxn ang="0">
                  <a:pos x="TX334" y="TY334"/>
                </a:cxn>
                <a:cxn ang="0">
                  <a:pos x="TX335" y="TY335"/>
                </a:cxn>
                <a:cxn ang="0">
                  <a:pos x="TX336" y="TY336"/>
                </a:cxn>
                <a:cxn ang="0">
                  <a:pos x="TX337" y="TY337"/>
                </a:cxn>
                <a:cxn ang="0">
                  <a:pos x="TX338" y="TY338"/>
                </a:cxn>
                <a:cxn ang="0">
                  <a:pos x="TX339" y="TY339"/>
                </a:cxn>
                <a:cxn ang="0">
                  <a:pos x="TX341" y="TY341"/>
                </a:cxn>
                <a:cxn ang="0">
                  <a:pos x="TX342" y="TY342"/>
                </a:cxn>
                <a:cxn ang="0">
                  <a:pos x="TX343" y="TY343"/>
                </a:cxn>
                <a:cxn ang="0">
                  <a:pos x="TX344" y="TY344"/>
                </a:cxn>
                <a:cxn ang="0">
                  <a:pos x="TX345" y="TY345"/>
                </a:cxn>
                <a:cxn ang="0">
                  <a:pos x="TX346" y="TY346"/>
                </a:cxn>
                <a:cxn ang="0">
                  <a:pos x="TX347" y="TY347"/>
                </a:cxn>
                <a:cxn ang="0">
                  <a:pos x="TX348" y="TY348"/>
                </a:cxn>
                <a:cxn ang="0">
                  <a:pos x="TX349" y="TY349"/>
                </a:cxn>
                <a:cxn ang="0">
                  <a:pos x="TX350" y="TY350"/>
                </a:cxn>
                <a:cxn ang="0">
                  <a:pos x="TX351" y="TY351"/>
                </a:cxn>
                <a:cxn ang="0">
                  <a:pos x="TX352" y="TY352"/>
                </a:cxn>
                <a:cxn ang="0">
                  <a:pos x="TX353" y="TY353"/>
                </a:cxn>
                <a:cxn ang="0">
                  <a:pos x="TX354" y="TY354"/>
                </a:cxn>
                <a:cxn ang="0">
                  <a:pos x="TX355" y="TY355"/>
                </a:cxn>
                <a:cxn ang="0">
                  <a:pos x="TX356" y="TY356"/>
                </a:cxn>
                <a:cxn ang="0">
                  <a:pos x="TX357" y="TY357"/>
                </a:cxn>
                <a:cxn ang="0">
                  <a:pos x="TX358" y="TY358"/>
                </a:cxn>
                <a:cxn ang="0">
                  <a:pos x="TX359" y="TY359"/>
                </a:cxn>
                <a:cxn ang="0">
                  <a:pos x="TX360" y="TY360"/>
                </a:cxn>
                <a:cxn ang="0">
                  <a:pos x="TX361" y="TY361"/>
                </a:cxn>
                <a:cxn ang="0">
                  <a:pos x="TX362" y="TY362"/>
                </a:cxn>
                <a:cxn ang="0">
                  <a:pos x="TX363" y="TY363"/>
                </a:cxn>
                <a:cxn ang="0">
                  <a:pos x="TX364" y="TY364"/>
                </a:cxn>
                <a:cxn ang="0">
                  <a:pos x="TX365" y="TY365"/>
                </a:cxn>
                <a:cxn ang="0">
                  <a:pos x="TX366" y="TY366"/>
                </a:cxn>
                <a:cxn ang="0">
                  <a:pos x="TX367" y="TY367"/>
                </a:cxn>
                <a:cxn ang="0">
                  <a:pos x="TX368" y="TY368"/>
                </a:cxn>
                <a:cxn ang="0">
                  <a:pos x="TX369" y="TY369"/>
                </a:cxn>
                <a:cxn ang="0">
                  <a:pos x="TX370" y="TY370"/>
                </a:cxn>
                <a:cxn ang="0">
                  <a:pos x="TX371" y="TY371"/>
                </a:cxn>
                <a:cxn ang="0">
                  <a:pos x="TX372" y="TY372"/>
                </a:cxn>
                <a:cxn ang="0">
                  <a:pos x="TX373" y="TY373"/>
                </a:cxn>
                <a:cxn ang="0">
                  <a:pos x="TX374" y="TY374"/>
                </a:cxn>
                <a:cxn ang="0">
                  <a:pos x="TX375" y="TY375"/>
                </a:cxn>
                <a:cxn ang="0">
                  <a:pos x="TX376" y="TY376"/>
                </a:cxn>
                <a:cxn ang="0">
                  <a:pos x="TX377" y="TY377"/>
                </a:cxn>
                <a:cxn ang="0">
                  <a:pos x="TX378" y="TY378"/>
                </a:cxn>
                <a:cxn ang="0">
                  <a:pos x="TX379" y="TY379"/>
                </a:cxn>
                <a:cxn ang="0">
                  <a:pos x="TX380" y="TY380"/>
                </a:cxn>
                <a:cxn ang="0">
                  <a:pos x="TX381" y="TY381"/>
                </a:cxn>
                <a:cxn ang="0">
                  <a:pos x="TX382" y="TY382"/>
                </a:cxn>
                <a:cxn ang="0">
                  <a:pos x="TX383" y="TY383"/>
                </a:cxn>
                <a:cxn ang="0">
                  <a:pos x="TX384" y="TY384"/>
                </a:cxn>
                <a:cxn ang="0">
                  <a:pos x="TX385" y="TY385"/>
                </a:cxn>
                <a:cxn ang="0">
                  <a:pos x="TX386" y="TY386"/>
                </a:cxn>
                <a:cxn ang="0">
                  <a:pos x="TX387" y="TY387"/>
                </a:cxn>
                <a:cxn ang="0">
                  <a:pos x="TX388" y="TY388"/>
                </a:cxn>
                <a:cxn ang="0">
                  <a:pos x="TX389" y="TY389"/>
                </a:cxn>
                <a:cxn ang="0">
                  <a:pos x="TX390" y="TY390"/>
                </a:cxn>
                <a:cxn ang="0">
                  <a:pos x="TX391" y="TY391"/>
                </a:cxn>
                <a:cxn ang="0">
                  <a:pos x="TX392" y="TY392"/>
                </a:cxn>
                <a:cxn ang="0">
                  <a:pos x="TX393" y="TY393"/>
                </a:cxn>
                <a:cxn ang="0">
                  <a:pos x="TX394" y="TY394"/>
                </a:cxn>
                <a:cxn ang="0">
                  <a:pos x="TX395" y="TY395"/>
                </a:cxn>
                <a:cxn ang="0">
                  <a:pos x="TX396" y="TY396"/>
                </a:cxn>
                <a:cxn ang="0">
                  <a:pos x="TX397" y="TY397"/>
                </a:cxn>
                <a:cxn ang="0">
                  <a:pos x="TX398" y="TY398"/>
                </a:cxn>
                <a:cxn ang="0">
                  <a:pos x="TX399" y="TY399"/>
                </a:cxn>
                <a:cxn ang="0">
                  <a:pos x="TX400" y="TY400"/>
                </a:cxn>
                <a:cxn ang="0">
                  <a:pos x="TX401" y="TY401"/>
                </a:cxn>
                <a:cxn ang="0">
                  <a:pos x="TX402" y="TY402"/>
                </a:cxn>
                <a:cxn ang="0">
                  <a:pos x="TX403" y="TY403"/>
                </a:cxn>
                <a:cxn ang="0">
                  <a:pos x="TX404" y="TY404"/>
                </a:cxn>
                <a:cxn ang="0">
                  <a:pos x="TX405" y="TY405"/>
                </a:cxn>
                <a:cxn ang="0">
                  <a:pos x="TX406" y="TY406"/>
                </a:cxn>
                <a:cxn ang="0">
                  <a:pos x="TX407" y="TY407"/>
                </a:cxn>
                <a:cxn ang="0">
                  <a:pos x="TX408" y="TY408"/>
                </a:cxn>
                <a:cxn ang="0">
                  <a:pos x="TX409" y="TY409"/>
                </a:cxn>
                <a:cxn ang="0">
                  <a:pos x="TX410" y="TY410"/>
                </a:cxn>
                <a:cxn ang="0">
                  <a:pos x="TX411" y="TY411"/>
                </a:cxn>
                <a:cxn ang="0">
                  <a:pos x="TX412" y="TY412"/>
                </a:cxn>
                <a:cxn ang="0">
                  <a:pos x="TX413" y="TY413"/>
                </a:cxn>
                <a:cxn ang="0">
                  <a:pos x="TX414" y="TY414"/>
                </a:cxn>
                <a:cxn ang="0">
                  <a:pos x="TX415" y="TY415"/>
                </a:cxn>
                <a:cxn ang="0">
                  <a:pos x="TX416" y="TY416"/>
                </a:cxn>
                <a:cxn ang="0">
                  <a:pos x="TX417" y="TY417"/>
                </a:cxn>
                <a:cxn ang="0">
                  <a:pos x="TX418" y="TY418"/>
                </a:cxn>
                <a:cxn ang="0">
                  <a:pos x="TX419" y="TY419"/>
                </a:cxn>
                <a:cxn ang="0">
                  <a:pos x="TX420" y="TY420"/>
                </a:cxn>
                <a:cxn ang="0">
                  <a:pos x="TX421" y="TY421"/>
                </a:cxn>
                <a:cxn ang="0">
                  <a:pos x="TX422" y="TY422"/>
                </a:cxn>
                <a:cxn ang="0">
                  <a:pos x="TX423" y="TY423"/>
                </a:cxn>
                <a:cxn ang="0">
                  <a:pos x="TX424" y="TY424"/>
                </a:cxn>
                <a:cxn ang="0">
                  <a:pos x="TX425" y="TY425"/>
                </a:cxn>
                <a:cxn ang="0">
                  <a:pos x="TX426" y="TY426"/>
                </a:cxn>
                <a:cxn ang="0">
                  <a:pos x="TX427" y="TY427"/>
                </a:cxn>
                <a:cxn ang="0">
                  <a:pos x="TX428" y="TY428"/>
                </a:cxn>
                <a:cxn ang="0">
                  <a:pos x="TX429" y="TY429"/>
                </a:cxn>
                <a:cxn ang="0">
                  <a:pos x="TX430" y="TY430"/>
                </a:cxn>
                <a:cxn ang="0">
                  <a:pos x="TX431" y="TY431"/>
                </a:cxn>
                <a:cxn ang="0">
                  <a:pos x="TX432" y="TY432"/>
                </a:cxn>
                <a:cxn ang="0">
                  <a:pos x="TX433" y="TY433"/>
                </a:cxn>
                <a:cxn ang="0">
                  <a:pos x="TX434" y="TY434"/>
                </a:cxn>
                <a:cxn ang="0">
                  <a:pos x="TX435" y="TY435"/>
                </a:cxn>
                <a:cxn ang="0">
                  <a:pos x="TX436" y="TY436"/>
                </a:cxn>
                <a:cxn ang="0">
                  <a:pos x="TX437" y="TY437"/>
                </a:cxn>
                <a:cxn ang="0">
                  <a:pos x="TX438" y="TY438"/>
                </a:cxn>
                <a:cxn ang="0">
                  <a:pos x="TX439" y="TY439"/>
                </a:cxn>
                <a:cxn ang="0">
                  <a:pos x="TX440" y="TY440"/>
                </a:cxn>
                <a:cxn ang="0">
                  <a:pos x="TX441" y="TY441"/>
                </a:cxn>
                <a:cxn ang="0">
                  <a:pos x="TX442" y="TY442"/>
                </a:cxn>
                <a:cxn ang="0">
                  <a:pos x="TX443" y="TY443"/>
                </a:cxn>
                <a:cxn ang="0">
                  <a:pos x="TX444" y="TY444"/>
                </a:cxn>
                <a:cxn ang="0">
                  <a:pos x="TX445" y="TY445"/>
                </a:cxn>
                <a:cxn ang="0">
                  <a:pos x="TX446" y="TY446"/>
                </a:cxn>
                <a:cxn ang="0">
                  <a:pos x="TX447" y="TY447"/>
                </a:cxn>
                <a:cxn ang="0">
                  <a:pos x="TX448" y="TY448"/>
                </a:cxn>
                <a:cxn ang="0">
                  <a:pos x="TX449" y="TY449"/>
                </a:cxn>
                <a:cxn ang="0">
                  <a:pos x="TX450" y="TY450"/>
                </a:cxn>
                <a:cxn ang="0">
                  <a:pos x="TX451" y="TY451"/>
                </a:cxn>
                <a:cxn ang="0">
                  <a:pos x="TX452" y="TY452"/>
                </a:cxn>
                <a:cxn ang="0">
                  <a:pos x="TX453" y="TY453"/>
                </a:cxn>
                <a:cxn ang="0">
                  <a:pos x="TX454" y="TY454"/>
                </a:cxn>
                <a:cxn ang="0">
                  <a:pos x="TX455" y="TY455"/>
                </a:cxn>
                <a:cxn ang="0">
                  <a:pos x="TX456" y="TY456"/>
                </a:cxn>
                <a:cxn ang="0">
                  <a:pos x="TX457" y="TY457"/>
                </a:cxn>
                <a:cxn ang="0">
                  <a:pos x="TX458" y="TY458"/>
                </a:cxn>
                <a:cxn ang="0">
                  <a:pos x="TX459" y="TY459"/>
                </a:cxn>
                <a:cxn ang="0">
                  <a:pos x="TX460" y="TY460"/>
                </a:cxn>
                <a:cxn ang="0">
                  <a:pos x="TX461" y="TY461"/>
                </a:cxn>
                <a:cxn ang="0">
                  <a:pos x="TX462" y="TY462"/>
                </a:cxn>
                <a:cxn ang="0">
                  <a:pos x="TX463" y="TY463"/>
                </a:cxn>
                <a:cxn ang="0">
                  <a:pos x="TX464" y="TY464"/>
                </a:cxn>
                <a:cxn ang="0">
                  <a:pos x="TX465" y="TY465"/>
                </a:cxn>
                <a:cxn ang="0">
                  <a:pos x="TX466" y="TY466"/>
                </a:cxn>
                <a:cxn ang="0">
                  <a:pos x="TX467" y="TY467"/>
                </a:cxn>
                <a:cxn ang="0">
                  <a:pos x="TX468" y="TY468"/>
                </a:cxn>
                <a:cxn ang="0">
                  <a:pos x="TX469" y="TY469"/>
                </a:cxn>
                <a:cxn ang="0">
                  <a:pos x="TX470" y="TY470"/>
                </a:cxn>
                <a:cxn ang="0">
                  <a:pos x="TX471" y="TY471"/>
                </a:cxn>
                <a:cxn ang="0">
                  <a:pos x="TX472" y="TY472"/>
                </a:cxn>
                <a:cxn ang="0">
                  <a:pos x="TX473" y="TY473"/>
                </a:cxn>
                <a:cxn ang="0">
                  <a:pos x="TX474" y="TY474"/>
                </a:cxn>
                <a:cxn ang="0">
                  <a:pos x="TX475" y="TY475"/>
                </a:cxn>
                <a:cxn ang="0">
                  <a:pos x="TX476" y="TY476"/>
                </a:cxn>
                <a:cxn ang="0">
                  <a:pos x="TX477" y="TY477"/>
                </a:cxn>
                <a:cxn ang="0">
                  <a:pos x="TX478" y="TY478"/>
                </a:cxn>
                <a:cxn ang="0">
                  <a:pos x="TX479" y="TY479"/>
                </a:cxn>
                <a:cxn ang="0">
                  <a:pos x="TX480" y="TY480"/>
                </a:cxn>
                <a:cxn ang="0">
                  <a:pos x="TX481" y="TY481"/>
                </a:cxn>
                <a:cxn ang="0">
                  <a:pos x="TX482" y="TY482"/>
                </a:cxn>
                <a:cxn ang="0">
                  <a:pos x="TX483" y="TY483"/>
                </a:cxn>
                <a:cxn ang="0">
                  <a:pos x="TX484" y="TY484"/>
                </a:cxn>
                <a:cxn ang="0">
                  <a:pos x="TX485" y="TY485"/>
                </a:cxn>
                <a:cxn ang="0">
                  <a:pos x="TX486" y="TY486"/>
                </a:cxn>
                <a:cxn ang="0">
                  <a:pos x="TX487" y="TY487"/>
                </a:cxn>
                <a:cxn ang="0">
                  <a:pos x="TX488" y="TY488"/>
                </a:cxn>
                <a:cxn ang="0">
                  <a:pos x="TX489" y="TY489"/>
                </a:cxn>
                <a:cxn ang="0">
                  <a:pos x="TX490" y="TY490"/>
                </a:cxn>
                <a:cxn ang="0">
                  <a:pos x="TX491" y="TY491"/>
                </a:cxn>
                <a:cxn ang="0">
                  <a:pos x="TX492" y="TY492"/>
                </a:cxn>
                <a:cxn ang="0">
                  <a:pos x="TX493" y="TY493"/>
                </a:cxn>
                <a:cxn ang="0">
                  <a:pos x="TX494" y="TY494"/>
                </a:cxn>
                <a:cxn ang="0">
                  <a:pos x="TX495" y="TY495"/>
                </a:cxn>
                <a:cxn ang="0">
                  <a:pos x="TX496" y="TY496"/>
                </a:cxn>
                <a:cxn ang="0">
                  <a:pos x="TX497" y="TY497"/>
                </a:cxn>
                <a:cxn ang="0">
                  <a:pos x="TX498" y="TY498"/>
                </a:cxn>
                <a:cxn ang="0">
                  <a:pos x="TX499" y="TY499"/>
                </a:cxn>
                <a:cxn ang="0">
                  <a:pos x="TX500" y="TY500"/>
                </a:cxn>
                <a:cxn ang="0">
                  <a:pos x="TX501" y="TY501"/>
                </a:cxn>
                <a:cxn ang="0">
                  <a:pos x="TX502" y="TY502"/>
                </a:cxn>
                <a:cxn ang="0">
                  <a:pos x="TX503" y="TY503"/>
                </a:cxn>
                <a:cxn ang="0">
                  <a:pos x="TX504" y="TY504"/>
                </a:cxn>
                <a:cxn ang="0">
                  <a:pos x="TX505" y="TY505"/>
                </a:cxn>
                <a:cxn ang="0">
                  <a:pos x="TX506" y="TY506"/>
                </a:cxn>
                <a:cxn ang="0">
                  <a:pos x="TX507" y="TY507"/>
                </a:cxn>
                <a:cxn ang="0">
                  <a:pos x="TX508" y="TY508"/>
                </a:cxn>
                <a:cxn ang="0">
                  <a:pos x="TX509" y="TY509"/>
                </a:cxn>
                <a:cxn ang="0">
                  <a:pos x="TX510" y="TY510"/>
                </a:cxn>
                <a:cxn ang="0">
                  <a:pos x="TX511" y="TY511"/>
                </a:cxn>
                <a:cxn ang="0">
                  <a:pos x="TX512" y="TY512"/>
                </a:cxn>
                <a:cxn ang="0">
                  <a:pos x="TX513" y="TY513"/>
                </a:cxn>
                <a:cxn ang="0">
                  <a:pos x="TX514" y="TY514"/>
                </a:cxn>
                <a:cxn ang="0">
                  <a:pos x="TX515" y="TY515"/>
                </a:cxn>
                <a:cxn ang="0">
                  <a:pos x="TX516" y="TY516"/>
                </a:cxn>
                <a:cxn ang="0">
                  <a:pos x="TX517" y="TY517"/>
                </a:cxn>
                <a:cxn ang="0">
                  <a:pos x="TX518" y="TY518"/>
                </a:cxn>
                <a:cxn ang="0">
                  <a:pos x="TX519" y="TY519"/>
                </a:cxn>
                <a:cxn ang="0">
                  <a:pos x="TX520" y="TY520"/>
                </a:cxn>
                <a:cxn ang="0">
                  <a:pos x="TX521" y="TY521"/>
                </a:cxn>
                <a:cxn ang="0">
                  <a:pos x="TX522" y="TY522"/>
                </a:cxn>
                <a:cxn ang="0">
                  <a:pos x="TX523" y="TY523"/>
                </a:cxn>
                <a:cxn ang="0">
                  <a:pos x="TX524" y="TY524"/>
                </a:cxn>
                <a:cxn ang="0">
                  <a:pos x="TX525" y="TY525"/>
                </a:cxn>
                <a:cxn ang="0">
                  <a:pos x="TX526" y="TY526"/>
                </a:cxn>
                <a:cxn ang="0">
                  <a:pos x="TX527" y="TY527"/>
                </a:cxn>
                <a:cxn ang="0">
                  <a:pos x="TX528" y="TY528"/>
                </a:cxn>
                <a:cxn ang="0">
                  <a:pos x="TX529" y="TY529"/>
                </a:cxn>
                <a:cxn ang="0">
                  <a:pos x="TX530" y="TY530"/>
                </a:cxn>
                <a:cxn ang="0">
                  <a:pos x="TX531" y="TY531"/>
                </a:cxn>
                <a:cxn ang="0">
                  <a:pos x="TX532" y="TY532"/>
                </a:cxn>
                <a:cxn ang="0">
                  <a:pos x="TX533" y="TY533"/>
                </a:cxn>
                <a:cxn ang="0">
                  <a:pos x="TX534" y="TY534"/>
                </a:cxn>
                <a:cxn ang="0">
                  <a:pos x="TX535" y="TY535"/>
                </a:cxn>
                <a:cxn ang="0">
                  <a:pos x="TX536" y="TY536"/>
                </a:cxn>
                <a:cxn ang="0">
                  <a:pos x="TX537" y="TY537"/>
                </a:cxn>
                <a:cxn ang="0">
                  <a:pos x="TX538" y="TY538"/>
                </a:cxn>
                <a:cxn ang="0">
                  <a:pos x="TX539" y="TY539"/>
                </a:cxn>
                <a:cxn ang="0">
                  <a:pos x="TX540" y="TY540"/>
                </a:cxn>
                <a:cxn ang="0">
                  <a:pos x="TX541" y="TY541"/>
                </a:cxn>
                <a:cxn ang="0">
                  <a:pos x="TX542" y="TY542"/>
                </a:cxn>
                <a:cxn ang="0">
                  <a:pos x="TX543" y="TY543"/>
                </a:cxn>
                <a:cxn ang="0">
                  <a:pos x="TX544" y="TY544"/>
                </a:cxn>
                <a:cxn ang="0">
                  <a:pos x="TX545" y="TY545"/>
                </a:cxn>
                <a:cxn ang="0">
                  <a:pos x="TX546" y="TY546"/>
                </a:cxn>
                <a:cxn ang="0">
                  <a:pos x="TX547" y="TY547"/>
                </a:cxn>
                <a:cxn ang="0">
                  <a:pos x="TX548" y="TY548"/>
                </a:cxn>
                <a:cxn ang="0">
                  <a:pos x="TX549" y="TY549"/>
                </a:cxn>
                <a:cxn ang="0">
                  <a:pos x="TX550" y="TY550"/>
                </a:cxn>
                <a:cxn ang="0">
                  <a:pos x="TX551" y="TY551"/>
                </a:cxn>
                <a:cxn ang="0">
                  <a:pos x="TX552" y="TY552"/>
                </a:cxn>
                <a:cxn ang="0">
                  <a:pos x="TX553" y="TY553"/>
                </a:cxn>
                <a:cxn ang="0">
                  <a:pos x="TX554" y="TY554"/>
                </a:cxn>
                <a:cxn ang="0">
                  <a:pos x="TX555" y="TY555"/>
                </a:cxn>
                <a:cxn ang="0">
                  <a:pos x="TX556" y="TY556"/>
                </a:cxn>
                <a:cxn ang="0">
                  <a:pos x="TX557" y="TY557"/>
                </a:cxn>
                <a:cxn ang="0">
                  <a:pos x="TX558" y="TY558"/>
                </a:cxn>
                <a:cxn ang="0">
                  <a:pos x="TX559" y="TY559"/>
                </a:cxn>
                <a:cxn ang="0">
                  <a:pos x="TX560" y="TY560"/>
                </a:cxn>
                <a:cxn ang="0">
                  <a:pos x="TX561" y="TY561"/>
                </a:cxn>
                <a:cxn ang="0">
                  <a:pos x="TX562" y="TY562"/>
                </a:cxn>
                <a:cxn ang="0">
                  <a:pos x="TX563" y="TY563"/>
                </a:cxn>
                <a:cxn ang="0">
                  <a:pos x="TX564" y="TY564"/>
                </a:cxn>
                <a:cxn ang="0">
                  <a:pos x="TX565" y="TY565"/>
                </a:cxn>
                <a:cxn ang="0">
                  <a:pos x="TX566" y="TY566"/>
                </a:cxn>
                <a:cxn ang="0">
                  <a:pos x="TX567" y="TY567"/>
                </a:cxn>
                <a:cxn ang="0">
                  <a:pos x="TX568" y="TY568"/>
                </a:cxn>
                <a:cxn ang="0">
                  <a:pos x="TX569" y="TY569"/>
                </a:cxn>
                <a:cxn ang="0">
                  <a:pos x="TX570" y="TY570"/>
                </a:cxn>
                <a:cxn ang="0">
                  <a:pos x="TX571" y="TY571"/>
                </a:cxn>
                <a:cxn ang="0">
                  <a:pos x="TX572" y="TY572"/>
                </a:cxn>
                <a:cxn ang="0">
                  <a:pos x="TX573" y="TY573"/>
                </a:cxn>
                <a:cxn ang="0">
                  <a:pos x="TX574" y="TY574"/>
                </a:cxn>
                <a:cxn ang="0">
                  <a:pos x="TX575" y="TY575"/>
                </a:cxn>
                <a:cxn ang="0">
                  <a:pos x="TX576" y="TY576"/>
                </a:cxn>
                <a:cxn ang="0">
                  <a:pos x="TX577" y="TY577"/>
                </a:cxn>
                <a:cxn ang="0">
                  <a:pos x="TX578" y="TY578"/>
                </a:cxn>
                <a:cxn ang="0">
                  <a:pos x="TX579" y="TY579"/>
                </a:cxn>
                <a:cxn ang="0">
                  <a:pos x="TX580" y="TY580"/>
                </a:cxn>
                <a:cxn ang="0">
                  <a:pos x="TX581" y="TY581"/>
                </a:cxn>
                <a:cxn ang="0">
                  <a:pos x="TX582" y="TY582"/>
                </a:cxn>
                <a:cxn ang="0">
                  <a:pos x="TX583" y="TY583"/>
                </a:cxn>
                <a:cxn ang="0">
                  <a:pos x="TX584" y="TY584"/>
                </a:cxn>
                <a:cxn ang="0">
                  <a:pos x="TX585" y="TY585"/>
                </a:cxn>
                <a:cxn ang="0">
                  <a:pos x="TX586" y="TY586"/>
                </a:cxn>
                <a:cxn ang="0">
                  <a:pos x="TX587" y="TY587"/>
                </a:cxn>
                <a:cxn ang="0">
                  <a:pos x="TX588" y="TY588"/>
                </a:cxn>
                <a:cxn ang="0">
                  <a:pos x="TX589" y="TY589"/>
                </a:cxn>
                <a:cxn ang="0">
                  <a:pos x="TX590" y="TY590"/>
                </a:cxn>
                <a:cxn ang="0">
                  <a:pos x="TX591" y="TY591"/>
                </a:cxn>
                <a:cxn ang="0">
                  <a:pos x="TX592" y="TY592"/>
                </a:cxn>
                <a:cxn ang="0">
                  <a:pos x="TX593" y="TY593"/>
                </a:cxn>
                <a:cxn ang="0">
                  <a:pos x="TX594" y="TY594"/>
                </a:cxn>
                <a:cxn ang="0">
                  <a:pos x="TX595" y="TY595"/>
                </a:cxn>
                <a:cxn ang="0">
                  <a:pos x="TX596" y="TY596"/>
                </a:cxn>
                <a:cxn ang="0">
                  <a:pos x="TX597" y="TY597"/>
                </a:cxn>
                <a:cxn ang="0">
                  <a:pos x="TX598" y="TY598"/>
                </a:cxn>
                <a:cxn ang="0">
                  <a:pos x="TX599" y="TY599"/>
                </a:cxn>
                <a:cxn ang="0">
                  <a:pos x="TX600" y="TY600"/>
                </a:cxn>
                <a:cxn ang="0">
                  <a:pos x="TX601" y="TY601"/>
                </a:cxn>
                <a:cxn ang="0">
                  <a:pos x="TX602" y="TY602"/>
                </a:cxn>
                <a:cxn ang="0">
                  <a:pos x="TX603" y="TY603"/>
                </a:cxn>
                <a:cxn ang="0">
                  <a:pos x="TX604" y="TY604"/>
                </a:cxn>
                <a:cxn ang="0">
                  <a:pos x="TX605" y="TY605"/>
                </a:cxn>
                <a:cxn ang="0">
                  <a:pos x="TX606" y="TY606"/>
                </a:cxn>
                <a:cxn ang="0">
                  <a:pos x="TX607" y="TY607"/>
                </a:cxn>
                <a:cxn ang="0">
                  <a:pos x="TX608" y="TY608"/>
                </a:cxn>
                <a:cxn ang="0">
                  <a:pos x="TX609" y="TY609"/>
                </a:cxn>
                <a:cxn ang="0">
                  <a:pos x="TX610" y="TY610"/>
                </a:cxn>
                <a:cxn ang="0">
                  <a:pos x="TX611" y="TY611"/>
                </a:cxn>
                <a:cxn ang="0">
                  <a:pos x="TX612" y="TY612"/>
                </a:cxn>
                <a:cxn ang="0">
                  <a:pos x="TX613" y="TY613"/>
                </a:cxn>
                <a:cxn ang="0">
                  <a:pos x="TX614" y="TY614"/>
                </a:cxn>
                <a:cxn ang="0">
                  <a:pos x="TX615" y="TY615"/>
                </a:cxn>
                <a:cxn ang="0">
                  <a:pos x="TX616" y="TY616"/>
                </a:cxn>
                <a:cxn ang="0">
                  <a:pos x="TX617" y="TY617"/>
                </a:cxn>
                <a:cxn ang="0">
                  <a:pos x="TX618" y="TY618"/>
                </a:cxn>
                <a:cxn ang="0">
                  <a:pos x="TX619" y="TY619"/>
                </a:cxn>
                <a:cxn ang="0">
                  <a:pos x="TX620" y="TY620"/>
                </a:cxn>
                <a:cxn ang="0">
                  <a:pos x="TX621" y="TY621"/>
                </a:cxn>
                <a:cxn ang="0">
                  <a:pos x="TX622" y="TY622"/>
                </a:cxn>
                <a:cxn ang="0">
                  <a:pos x="TX623" y="TY623"/>
                </a:cxn>
                <a:cxn ang="0">
                  <a:pos x="TX624" y="TY624"/>
                </a:cxn>
                <a:cxn ang="0">
                  <a:pos x="TX625" y="TY625"/>
                </a:cxn>
                <a:cxn ang="0">
                  <a:pos x="TX626" y="TY626"/>
                </a:cxn>
                <a:cxn ang="0">
                  <a:pos x="TX627" y="TY627"/>
                </a:cxn>
                <a:cxn ang="0">
                  <a:pos x="TX628" y="TY628"/>
                </a:cxn>
                <a:cxn ang="0">
                  <a:pos x="TX629" y="TY629"/>
                </a:cxn>
                <a:cxn ang="0">
                  <a:pos x="TX630" y="TY630"/>
                </a:cxn>
                <a:cxn ang="0">
                  <a:pos x="TX631" y="TY631"/>
                </a:cxn>
                <a:cxn ang="0">
                  <a:pos x="TX632" y="TY632"/>
                </a:cxn>
                <a:cxn ang="0">
                  <a:pos x="TX633" y="TY633"/>
                </a:cxn>
                <a:cxn ang="0">
                  <a:pos x="TX634" y="TY634"/>
                </a:cxn>
                <a:cxn ang="0">
                  <a:pos x="TX635" y="TY635"/>
                </a:cxn>
                <a:cxn ang="0">
                  <a:pos x="TX636" y="TY636"/>
                </a:cxn>
                <a:cxn ang="0">
                  <a:pos x="TX637" y="TY637"/>
                </a:cxn>
                <a:cxn ang="0">
                  <a:pos x="TX638" y="TY638"/>
                </a:cxn>
                <a:cxn ang="0">
                  <a:pos x="TX639" y="TY639"/>
                </a:cxn>
                <a:cxn ang="0">
                  <a:pos x="TX640" y="TY640"/>
                </a:cxn>
                <a:cxn ang="0">
                  <a:pos x="TX641" y="TY641"/>
                </a:cxn>
                <a:cxn ang="0">
                  <a:pos x="TX642" y="TY642"/>
                </a:cxn>
                <a:cxn ang="0">
                  <a:pos x="TX643" y="TY643"/>
                </a:cxn>
                <a:cxn ang="0">
                  <a:pos x="TX644" y="TY644"/>
                </a:cxn>
                <a:cxn ang="0">
                  <a:pos x="TX645" y="TY645"/>
                </a:cxn>
                <a:cxn ang="0">
                  <a:pos x="TX646" y="TY646"/>
                </a:cxn>
                <a:cxn ang="0">
                  <a:pos x="TX647" y="TY647"/>
                </a:cxn>
                <a:cxn ang="0">
                  <a:pos x="TX648" y="TY648"/>
                </a:cxn>
                <a:cxn ang="0">
                  <a:pos x="TX649" y="TY649"/>
                </a:cxn>
                <a:cxn ang="0">
                  <a:pos x="TX650" y="TY650"/>
                </a:cxn>
                <a:cxn ang="0">
                  <a:pos x="TX651" y="TY651"/>
                </a:cxn>
                <a:cxn ang="0">
                  <a:pos x="TX652" y="TY652"/>
                </a:cxn>
                <a:cxn ang="0">
                  <a:pos x="TX653" y="TY653"/>
                </a:cxn>
                <a:cxn ang="0">
                  <a:pos x="TX654" y="TY654"/>
                </a:cxn>
                <a:cxn ang="0">
                  <a:pos x="TX655" y="TY655"/>
                </a:cxn>
                <a:cxn ang="0">
                  <a:pos x="TX656" y="TY656"/>
                </a:cxn>
                <a:cxn ang="0">
                  <a:pos x="TX657" y="TY657"/>
                </a:cxn>
                <a:cxn ang="0">
                  <a:pos x="TX658" y="TY658"/>
                </a:cxn>
                <a:cxn ang="0">
                  <a:pos x="TX659" y="TY659"/>
                </a:cxn>
                <a:cxn ang="0">
                  <a:pos x="TX660" y="TY660"/>
                </a:cxn>
                <a:cxn ang="0">
                  <a:pos x="TX661" y="TY661"/>
                </a:cxn>
                <a:cxn ang="0">
                  <a:pos x="TX662" y="TY662"/>
                </a:cxn>
                <a:cxn ang="0">
                  <a:pos x="TX663" y="TY663"/>
                </a:cxn>
                <a:cxn ang="0">
                  <a:pos x="TX664" y="TY664"/>
                </a:cxn>
                <a:cxn ang="0">
                  <a:pos x="TX665" y="TY665"/>
                </a:cxn>
                <a:cxn ang="0">
                  <a:pos x="TX666" y="TY666"/>
                </a:cxn>
                <a:cxn ang="0">
                  <a:pos x="TX667" y="TY667"/>
                </a:cxn>
                <a:cxn ang="0">
                  <a:pos x="TX668" y="TY668"/>
                </a:cxn>
                <a:cxn ang="0">
                  <a:pos x="TX669" y="TY669"/>
                </a:cxn>
                <a:cxn ang="0">
                  <a:pos x="TX670" y="TY670"/>
                </a:cxn>
                <a:cxn ang="0">
                  <a:pos x="TX671" y="TY671"/>
                </a:cxn>
                <a:cxn ang="0">
                  <a:pos x="TX672" y="TY672"/>
                </a:cxn>
                <a:cxn ang="0">
                  <a:pos x="TX673" y="TY673"/>
                </a:cxn>
                <a:cxn ang="0">
                  <a:pos x="TX674" y="TY674"/>
                </a:cxn>
                <a:cxn ang="0">
                  <a:pos x="TX675" y="TY675"/>
                </a:cxn>
                <a:cxn ang="0">
                  <a:pos x="TX676" y="TY676"/>
                </a:cxn>
                <a:cxn ang="0">
                  <a:pos x="TX677" y="TY677"/>
                </a:cxn>
                <a:cxn ang="0">
                  <a:pos x="TX678" y="TY678"/>
                </a:cxn>
                <a:cxn ang="0">
                  <a:pos x="TX679" y="TY679"/>
                </a:cxn>
                <a:cxn ang="0">
                  <a:pos x="TX680" y="TY680"/>
                </a:cxn>
                <a:cxn ang="0">
                  <a:pos x="TX681" y="TY681"/>
                </a:cxn>
                <a:cxn ang="0">
                  <a:pos x="TX682" y="TY682"/>
                </a:cxn>
                <a:cxn ang="0">
                  <a:pos x="TX683" y="TY683"/>
                </a:cxn>
                <a:cxn ang="0">
                  <a:pos x="TX684" y="TY684"/>
                </a:cxn>
                <a:cxn ang="0">
                  <a:pos x="TX685" y="TY685"/>
                </a:cxn>
                <a:cxn ang="0">
                  <a:pos x="TX686" y="TY686"/>
                </a:cxn>
                <a:cxn ang="0">
                  <a:pos x="TX687" y="TY687"/>
                </a:cxn>
                <a:cxn ang="0">
                  <a:pos x="TX688" y="TY688"/>
                </a:cxn>
                <a:cxn ang="0">
                  <a:pos x="TX689" y="TY689"/>
                </a:cxn>
                <a:cxn ang="0">
                  <a:pos x="TX690" y="TY690"/>
                </a:cxn>
                <a:cxn ang="0">
                  <a:pos x="TX691" y="TY691"/>
                </a:cxn>
                <a:cxn ang="0">
                  <a:pos x="TX692" y="TY692"/>
                </a:cxn>
                <a:cxn ang="0">
                  <a:pos x="TX693" y="TY693"/>
                </a:cxn>
                <a:cxn ang="0">
                  <a:pos x="TX694" y="TY694"/>
                </a:cxn>
                <a:cxn ang="0">
                  <a:pos x="TX695" y="TY695"/>
                </a:cxn>
                <a:cxn ang="0">
                  <a:pos x="TX696" y="TY696"/>
                </a:cxn>
                <a:cxn ang="0">
                  <a:pos x="TX697" y="TY697"/>
                </a:cxn>
                <a:cxn ang="0">
                  <a:pos x="TX698" y="TY698"/>
                </a:cxn>
                <a:cxn ang="0">
                  <a:pos x="TX699" y="TY699"/>
                </a:cxn>
                <a:cxn ang="0">
                  <a:pos x="TX700" y="TY700"/>
                </a:cxn>
                <a:cxn ang="0">
                  <a:pos x="TX701" y="TY701"/>
                </a:cxn>
                <a:cxn ang="0">
                  <a:pos x="TX702" y="TY702"/>
                </a:cxn>
                <a:cxn ang="0">
                  <a:pos x="TX703" y="TY703"/>
                </a:cxn>
                <a:cxn ang="0">
                  <a:pos x="TX704" y="TY704"/>
                </a:cxn>
                <a:cxn ang="0">
                  <a:pos x="TX705" y="TY705"/>
                </a:cxn>
                <a:cxn ang="0">
                  <a:pos x="TX706" y="TY706"/>
                </a:cxn>
                <a:cxn ang="0">
                  <a:pos x="TX707" y="TY707"/>
                </a:cxn>
                <a:cxn ang="0">
                  <a:pos x="TX708" y="TY708"/>
                </a:cxn>
                <a:cxn ang="0">
                  <a:pos x="TX709" y="TY709"/>
                </a:cxn>
                <a:cxn ang="0">
                  <a:pos x="TX710" y="TY710"/>
                </a:cxn>
                <a:cxn ang="0">
                  <a:pos x="TX711" y="TY711"/>
                </a:cxn>
                <a:cxn ang="0">
                  <a:pos x="TX712" y="TY712"/>
                </a:cxn>
                <a:cxn ang="0">
                  <a:pos x="TX713" y="TY713"/>
                </a:cxn>
                <a:cxn ang="0">
                  <a:pos x="TX714" y="TY714"/>
                </a:cxn>
                <a:cxn ang="0">
                  <a:pos x="TX715" y="TY715"/>
                </a:cxn>
                <a:cxn ang="0">
                  <a:pos x="TX716" y="TY716"/>
                </a:cxn>
                <a:cxn ang="0">
                  <a:pos x="TX717" y="TY717"/>
                </a:cxn>
                <a:cxn ang="0">
                  <a:pos x="TX718" y="TY718"/>
                </a:cxn>
                <a:cxn ang="0">
                  <a:pos x="TX719" y="TY719"/>
                </a:cxn>
                <a:cxn ang="0">
                  <a:pos x="TX720" y="TY720"/>
                </a:cxn>
                <a:cxn ang="0">
                  <a:pos x="TX721" y="TY721"/>
                </a:cxn>
                <a:cxn ang="0">
                  <a:pos x="TX722" y="TY722"/>
                </a:cxn>
                <a:cxn ang="0">
                  <a:pos x="TX723" y="TY723"/>
                </a:cxn>
                <a:cxn ang="0">
                  <a:pos x="TX724" y="TY724"/>
                </a:cxn>
                <a:cxn ang="0">
                  <a:pos x="TX725" y="TY725"/>
                </a:cxn>
                <a:cxn ang="0">
                  <a:pos x="TX726" y="TY726"/>
                </a:cxn>
                <a:cxn ang="0">
                  <a:pos x="TX727" y="TY727"/>
                </a:cxn>
                <a:cxn ang="0">
                  <a:pos x="TX728" y="TY728"/>
                </a:cxn>
                <a:cxn ang="0">
                  <a:pos x="TX729" y="TY729"/>
                </a:cxn>
                <a:cxn ang="0">
                  <a:pos x="TX730" y="TY730"/>
                </a:cxn>
                <a:cxn ang="0">
                  <a:pos x="TX731" y="TY731"/>
                </a:cxn>
                <a:cxn ang="0">
                  <a:pos x="TX732" y="TY732"/>
                </a:cxn>
                <a:cxn ang="0">
                  <a:pos x="TX733" y="TY733"/>
                </a:cxn>
                <a:cxn ang="0">
                  <a:pos x="TX734" y="TY734"/>
                </a:cxn>
                <a:cxn ang="0">
                  <a:pos x="TX735" y="TY735"/>
                </a:cxn>
                <a:cxn ang="0">
                  <a:pos x="TX736" y="TY736"/>
                </a:cxn>
                <a:cxn ang="0">
                  <a:pos x="TX737" y="TY737"/>
                </a:cxn>
                <a:cxn ang="0">
                  <a:pos x="TX738" y="TY738"/>
                </a:cxn>
                <a:cxn ang="0">
                  <a:pos x="TX739" y="TY739"/>
                </a:cxn>
                <a:cxn ang="0">
                  <a:pos x="TX740" y="TY740"/>
                </a:cxn>
                <a:cxn ang="0">
                  <a:pos x="TX741" y="TY741"/>
                </a:cxn>
                <a:cxn ang="0">
                  <a:pos x="TX742" y="TY742"/>
                </a:cxn>
                <a:cxn ang="0">
                  <a:pos x="TX743" y="TY743"/>
                </a:cxn>
                <a:cxn ang="0">
                  <a:pos x="TX744" y="TY744"/>
                </a:cxn>
                <a:cxn ang="0">
                  <a:pos x="TX745" y="TY745"/>
                </a:cxn>
                <a:cxn ang="0">
                  <a:pos x="TX746" y="TY746"/>
                </a:cxn>
                <a:cxn ang="0">
                  <a:pos x="TX747" y="TY747"/>
                </a:cxn>
                <a:cxn ang="0">
                  <a:pos x="TX748" y="TY748"/>
                </a:cxn>
                <a:cxn ang="0">
                  <a:pos x="TX749" y="TY749"/>
                </a:cxn>
                <a:cxn ang="0">
                  <a:pos x="TX750" y="TY750"/>
                </a:cxn>
                <a:cxn ang="0">
                  <a:pos x="TX751" y="TY751"/>
                </a:cxn>
                <a:cxn ang="0">
                  <a:pos x="TX752" y="TY752"/>
                </a:cxn>
                <a:cxn ang="0">
                  <a:pos x="TX753" y="TY753"/>
                </a:cxn>
                <a:cxn ang="0">
                  <a:pos x="TX754" y="TY754"/>
                </a:cxn>
                <a:cxn ang="0">
                  <a:pos x="TX755" y="TY755"/>
                </a:cxn>
                <a:cxn ang="0">
                  <a:pos x="TX756" y="TY756"/>
                </a:cxn>
                <a:cxn ang="0">
                  <a:pos x="TX757" y="TY757"/>
                </a:cxn>
                <a:cxn ang="0">
                  <a:pos x="TX758" y="TY758"/>
                </a:cxn>
                <a:cxn ang="0">
                  <a:pos x="TX759" y="TY759"/>
                </a:cxn>
                <a:cxn ang="0">
                  <a:pos x="TX760" y="TY760"/>
                </a:cxn>
                <a:cxn ang="0">
                  <a:pos x="TX761" y="TY761"/>
                </a:cxn>
                <a:cxn ang="0">
                  <a:pos x="TX762" y="TY762"/>
                </a:cxn>
                <a:cxn ang="0">
                  <a:pos x="TX763" y="TY763"/>
                </a:cxn>
                <a:cxn ang="0">
                  <a:pos x="TX764" y="TY764"/>
                </a:cxn>
                <a:cxn ang="0">
                  <a:pos x="TX765" y="TY765"/>
                </a:cxn>
                <a:cxn ang="0">
                  <a:pos x="TX766" y="TY766"/>
                </a:cxn>
                <a:cxn ang="0">
                  <a:pos x="TX767" y="TY767"/>
                </a:cxn>
                <a:cxn ang="0">
                  <a:pos x="TX768" y="TY768"/>
                </a:cxn>
                <a:cxn ang="0">
                  <a:pos x="TX769" y="TY769"/>
                </a:cxn>
                <a:cxn ang="0">
                  <a:pos x="TX770" y="TY770"/>
                </a:cxn>
                <a:cxn ang="0">
                  <a:pos x="TX771" y="TY771"/>
                </a:cxn>
                <a:cxn ang="0">
                  <a:pos x="TX772" y="TY772"/>
                </a:cxn>
                <a:cxn ang="0">
                  <a:pos x="TX773" y="TY773"/>
                </a:cxn>
                <a:cxn ang="0">
                  <a:pos x="TX774" y="TY774"/>
                </a:cxn>
                <a:cxn ang="0">
                  <a:pos x="TX775" y="TY775"/>
                </a:cxn>
                <a:cxn ang="0">
                  <a:pos x="TX776" y="TY776"/>
                </a:cxn>
                <a:cxn ang="0">
                  <a:pos x="TX777" y="TY777"/>
                </a:cxn>
                <a:cxn ang="0">
                  <a:pos x="TX778" y="TY778"/>
                </a:cxn>
                <a:cxn ang="0">
                  <a:pos x="TX779" y="TY779"/>
                </a:cxn>
                <a:cxn ang="0">
                  <a:pos x="TX780" y="TY780"/>
                </a:cxn>
                <a:cxn ang="0">
                  <a:pos x="TX781" y="TY781"/>
                </a:cxn>
                <a:cxn ang="0">
                  <a:pos x="TX782" y="TY782"/>
                </a:cxn>
                <a:cxn ang="0">
                  <a:pos x="TX783" y="TY783"/>
                </a:cxn>
                <a:cxn ang="0">
                  <a:pos x="TX784" y="TY784"/>
                </a:cxn>
                <a:cxn ang="0">
                  <a:pos x="TX785" y="TY785"/>
                </a:cxn>
                <a:cxn ang="0">
                  <a:pos x="TX786" y="TY786"/>
                </a:cxn>
                <a:cxn ang="0">
                  <a:pos x="TX787" y="TY787"/>
                </a:cxn>
                <a:cxn ang="0">
                  <a:pos x="TX788" y="TY788"/>
                </a:cxn>
                <a:cxn ang="0">
                  <a:pos x="TX789" y="TY789"/>
                </a:cxn>
                <a:cxn ang="0">
                  <a:pos x="TX790" y="TY790"/>
                </a:cxn>
                <a:cxn ang="0">
                  <a:pos x="TX791" y="TY791"/>
                </a:cxn>
                <a:cxn ang="0">
                  <a:pos x="TX792" y="TY792"/>
                </a:cxn>
                <a:cxn ang="0">
                  <a:pos x="TX793" y="TY793"/>
                </a:cxn>
                <a:cxn ang="0">
                  <a:pos x="TX794" y="TY794"/>
                </a:cxn>
                <a:cxn ang="0">
                  <a:pos x="TX795" y="TY795"/>
                </a:cxn>
                <a:cxn ang="0">
                  <a:pos x="TX796" y="TY796"/>
                </a:cxn>
                <a:cxn ang="0">
                  <a:pos x="TX797" y="TY797"/>
                </a:cxn>
                <a:cxn ang="0">
                  <a:pos x="TX798" y="TY798"/>
                </a:cxn>
                <a:cxn ang="0">
                  <a:pos x="TX799" y="TY799"/>
                </a:cxn>
                <a:cxn ang="0">
                  <a:pos x="TX800" y="TY800"/>
                </a:cxn>
                <a:cxn ang="0">
                  <a:pos x="TX801" y="TY801"/>
                </a:cxn>
                <a:cxn ang="0">
                  <a:pos x="TX802" y="TY802"/>
                </a:cxn>
                <a:cxn ang="0">
                  <a:pos x="TX803" y="TY803"/>
                </a:cxn>
                <a:cxn ang="0">
                  <a:pos x="TX804" y="TY804"/>
                </a:cxn>
                <a:cxn ang="0">
                  <a:pos x="TX805" y="TY805"/>
                </a:cxn>
                <a:cxn ang="0">
                  <a:pos x="TX806" y="TY806"/>
                </a:cxn>
                <a:cxn ang="0">
                  <a:pos x="TX807" y="TY807"/>
                </a:cxn>
                <a:cxn ang="0">
                  <a:pos x="TX808" y="TY808"/>
                </a:cxn>
                <a:cxn ang="0">
                  <a:pos x="TX809" y="TY809"/>
                </a:cxn>
                <a:cxn ang="0">
                  <a:pos x="TX810" y="TY810"/>
                </a:cxn>
                <a:cxn ang="0">
                  <a:pos x="TX811" y="TY811"/>
                </a:cxn>
                <a:cxn ang="0">
                  <a:pos x="TX812" y="TY812"/>
                </a:cxn>
                <a:cxn ang="0">
                  <a:pos x="TX813" y="TY813"/>
                </a:cxn>
                <a:cxn ang="0">
                  <a:pos x="TX814" y="TY814"/>
                </a:cxn>
                <a:cxn ang="0">
                  <a:pos x="TX815" y="TY815"/>
                </a:cxn>
                <a:cxn ang="0">
                  <a:pos x="TX816" y="TY816"/>
                </a:cxn>
                <a:cxn ang="0">
                  <a:pos x="TX817" y="TY817"/>
                </a:cxn>
                <a:cxn ang="0">
                  <a:pos x="TX818" y="TY818"/>
                </a:cxn>
                <a:cxn ang="0">
                  <a:pos x="TX819" y="TY819"/>
                </a:cxn>
                <a:cxn ang="0">
                  <a:pos x="TX820" y="TY820"/>
                </a:cxn>
                <a:cxn ang="0">
                  <a:pos x="TX821" y="TY821"/>
                </a:cxn>
                <a:cxn ang="0">
                  <a:pos x="TX822" y="TY822"/>
                </a:cxn>
                <a:cxn ang="0">
                  <a:pos x="TX823" y="TY823"/>
                </a:cxn>
                <a:cxn ang="0">
                  <a:pos x="TX824" y="TY824"/>
                </a:cxn>
                <a:cxn ang="0">
                  <a:pos x="TX825" y="TY825"/>
                </a:cxn>
                <a:cxn ang="0">
                  <a:pos x="TX826" y="TY826"/>
                </a:cxn>
                <a:cxn ang="0">
                  <a:pos x="TX827" y="TY827"/>
                </a:cxn>
                <a:cxn ang="0">
                  <a:pos x="TX828" y="TY828"/>
                </a:cxn>
                <a:cxn ang="0">
                  <a:pos x="TX829" y="TY829"/>
                </a:cxn>
                <a:cxn ang="0">
                  <a:pos x="TX830" y="TY830"/>
                </a:cxn>
                <a:cxn ang="0">
                  <a:pos x="TX831" y="TY831"/>
                </a:cxn>
                <a:cxn ang="0">
                  <a:pos x="TX832" y="TY832"/>
                </a:cxn>
                <a:cxn ang="0">
                  <a:pos x="TX833" y="TY833"/>
                </a:cxn>
                <a:cxn ang="0">
                  <a:pos x="TX834" y="TY834"/>
                </a:cxn>
                <a:cxn ang="0">
                  <a:pos x="TX835" y="TY835"/>
                </a:cxn>
                <a:cxn ang="0">
                  <a:pos x="TX836" y="TY836"/>
                </a:cxn>
                <a:cxn ang="0">
                  <a:pos x="TX837" y="TY837"/>
                </a:cxn>
                <a:cxn ang="0">
                  <a:pos x="TX838" y="TY838"/>
                </a:cxn>
                <a:cxn ang="0">
                  <a:pos x="TX839" y="TY839"/>
                </a:cxn>
                <a:cxn ang="0">
                  <a:pos x="TX840" y="TY840"/>
                </a:cxn>
                <a:cxn ang="0">
                  <a:pos x="TX841" y="TY841"/>
                </a:cxn>
                <a:cxn ang="0">
                  <a:pos x="TX842" y="TY842"/>
                </a:cxn>
                <a:cxn ang="0">
                  <a:pos x="TX843" y="TY843"/>
                </a:cxn>
                <a:cxn ang="0">
                  <a:pos x="TX844" y="TY844"/>
                </a:cxn>
                <a:cxn ang="0">
                  <a:pos x="TX845" y="TY845"/>
                </a:cxn>
                <a:cxn ang="0">
                  <a:pos x="TX846" y="TY846"/>
                </a:cxn>
                <a:cxn ang="0">
                  <a:pos x="TX847" y="TY847"/>
                </a:cxn>
                <a:cxn ang="0">
                  <a:pos x="TX848" y="TY848"/>
                </a:cxn>
                <a:cxn ang="0">
                  <a:pos x="TX849" y="TY849"/>
                </a:cxn>
                <a:cxn ang="0">
                  <a:pos x="TX850" y="TY850"/>
                </a:cxn>
                <a:cxn ang="0">
                  <a:pos x="TX851" y="TY851"/>
                </a:cxn>
                <a:cxn ang="0">
                  <a:pos x="TX852" y="TY852"/>
                </a:cxn>
                <a:cxn ang="0">
                  <a:pos x="TX853" y="TY853"/>
                </a:cxn>
                <a:cxn ang="0">
                  <a:pos x="TX854" y="TY854"/>
                </a:cxn>
                <a:cxn ang="0">
                  <a:pos x="TX855" y="TY855"/>
                </a:cxn>
                <a:cxn ang="0">
                  <a:pos x="TX856" y="TY856"/>
                </a:cxn>
                <a:cxn ang="0">
                  <a:pos x="TX857" y="TY857"/>
                </a:cxn>
                <a:cxn ang="0">
                  <a:pos x="TX858" y="TY858"/>
                </a:cxn>
                <a:cxn ang="0">
                  <a:pos x="TX859" y="TY859"/>
                </a:cxn>
                <a:cxn ang="0">
                  <a:pos x="TX860" y="TY860"/>
                </a:cxn>
                <a:cxn ang="0">
                  <a:pos x="TX861" y="TY861"/>
                </a:cxn>
                <a:cxn ang="0">
                  <a:pos x="TX862" y="TY862"/>
                </a:cxn>
                <a:cxn ang="0">
                  <a:pos x="TX863" y="TY863"/>
                </a:cxn>
                <a:cxn ang="0">
                  <a:pos x="TX864" y="TY864"/>
                </a:cxn>
                <a:cxn ang="0">
                  <a:pos x="TX865" y="TY865"/>
                </a:cxn>
                <a:cxn ang="0">
                  <a:pos x="TX866" y="TY866"/>
                </a:cxn>
                <a:cxn ang="0">
                  <a:pos x="TX867" y="TY867"/>
                </a:cxn>
                <a:cxn ang="0">
                  <a:pos x="TX868" y="TY868"/>
                </a:cxn>
                <a:cxn ang="0">
                  <a:pos x="TX869" y="TY869"/>
                </a:cxn>
                <a:cxn ang="0">
                  <a:pos x="TX870" y="TY870"/>
                </a:cxn>
                <a:cxn ang="0">
                  <a:pos x="TX871" y="TY871"/>
                </a:cxn>
                <a:cxn ang="0">
                  <a:pos x="TX872" y="TY872"/>
                </a:cxn>
                <a:cxn ang="0">
                  <a:pos x="TX873" y="TY873"/>
                </a:cxn>
                <a:cxn ang="0">
                  <a:pos x="TX874" y="TY874"/>
                </a:cxn>
                <a:cxn ang="0">
                  <a:pos x="TX875" y="TY875"/>
                </a:cxn>
                <a:cxn ang="0">
                  <a:pos x="TX876" y="TY876"/>
                </a:cxn>
                <a:cxn ang="0">
                  <a:pos x="TX877" y="TY877"/>
                </a:cxn>
                <a:cxn ang="0">
                  <a:pos x="TX878" y="TY878"/>
                </a:cxn>
                <a:cxn ang="0">
                  <a:pos x="TX879" y="TY879"/>
                </a:cxn>
                <a:cxn ang="0">
                  <a:pos x="TX880" y="TY880"/>
                </a:cxn>
                <a:cxn ang="0">
                  <a:pos x="TX881" y="TY881"/>
                </a:cxn>
                <a:cxn ang="0">
                  <a:pos x="TX882" y="TY882"/>
                </a:cxn>
                <a:cxn ang="0">
                  <a:pos x="TX883" y="TY883"/>
                </a:cxn>
                <a:cxn ang="0">
                  <a:pos x="TX884" y="TY884"/>
                </a:cxn>
                <a:cxn ang="0">
                  <a:pos x="TX885" y="TY885"/>
                </a:cxn>
                <a:cxn ang="0">
                  <a:pos x="TX886" y="TY886"/>
                </a:cxn>
                <a:cxn ang="0">
                  <a:pos x="TX887" y="TY887"/>
                </a:cxn>
                <a:cxn ang="0">
                  <a:pos x="TX888" y="TY888"/>
                </a:cxn>
                <a:cxn ang="0">
                  <a:pos x="TX889" y="TY889"/>
                </a:cxn>
                <a:cxn ang="0">
                  <a:pos x="TX890" y="TY890"/>
                </a:cxn>
                <a:cxn ang="0">
                  <a:pos x="TX891" y="TY891"/>
                </a:cxn>
                <a:cxn ang="0">
                  <a:pos x="TX892" y="TY892"/>
                </a:cxn>
                <a:cxn ang="0">
                  <a:pos x="TX893" y="TY893"/>
                </a:cxn>
                <a:cxn ang="0">
                  <a:pos x="TX894" y="TY894"/>
                </a:cxn>
                <a:cxn ang="0">
                  <a:pos x="TX895" y="TY895"/>
                </a:cxn>
                <a:cxn ang="0">
                  <a:pos x="TX896" y="TY896"/>
                </a:cxn>
                <a:cxn ang="0">
                  <a:pos x="TX897" y="TY897"/>
                </a:cxn>
                <a:cxn ang="0">
                  <a:pos x="TX898" y="TY898"/>
                </a:cxn>
                <a:cxn ang="0">
                  <a:pos x="TX899" y="TY899"/>
                </a:cxn>
                <a:cxn ang="0">
                  <a:pos x="TX900" y="TY900"/>
                </a:cxn>
                <a:cxn ang="0">
                  <a:pos x="TX901" y="TY901"/>
                </a:cxn>
                <a:cxn ang="0">
                  <a:pos x="TX902" y="TY902"/>
                </a:cxn>
                <a:cxn ang="0">
                  <a:pos x="TX903" y="TY903"/>
                </a:cxn>
                <a:cxn ang="0">
                  <a:pos x="TX904" y="TY904"/>
                </a:cxn>
                <a:cxn ang="0">
                  <a:pos x="TX905" y="TY905"/>
                </a:cxn>
                <a:cxn ang="0">
                  <a:pos x="TX906" y="TY906"/>
                </a:cxn>
                <a:cxn ang="0">
                  <a:pos x="TX907" y="TY907"/>
                </a:cxn>
                <a:cxn ang="0">
                  <a:pos x="TX908" y="TY908"/>
                </a:cxn>
                <a:cxn ang="0">
                  <a:pos x="TX909" y="TY909"/>
                </a:cxn>
                <a:cxn ang="0">
                  <a:pos x="TX910" y="TY910"/>
                </a:cxn>
                <a:cxn ang="0">
                  <a:pos x="TX911" y="TY911"/>
                </a:cxn>
                <a:cxn ang="0">
                  <a:pos x="TX912" y="TY912"/>
                </a:cxn>
                <a:cxn ang="0">
                  <a:pos x="TX913" y="TY913"/>
                </a:cxn>
                <a:cxn ang="0">
                  <a:pos x="TX914" y="TY914"/>
                </a:cxn>
                <a:cxn ang="0">
                  <a:pos x="TX915" y="TY915"/>
                </a:cxn>
                <a:cxn ang="0">
                  <a:pos x="TX916" y="TY916"/>
                </a:cxn>
                <a:cxn ang="0">
                  <a:pos x="TX917" y="TY917"/>
                </a:cxn>
                <a:cxn ang="0">
                  <a:pos x="TX918" y="TY918"/>
                </a:cxn>
                <a:cxn ang="0">
                  <a:pos x="TX919" y="TY919"/>
                </a:cxn>
                <a:cxn ang="0">
                  <a:pos x="TX920" y="TY920"/>
                </a:cxn>
                <a:cxn ang="0">
                  <a:pos x="TX921" y="TY921"/>
                </a:cxn>
                <a:cxn ang="0">
                  <a:pos x="TX922" y="TY922"/>
                </a:cxn>
                <a:cxn ang="0">
                  <a:pos x="TX923" y="TY923"/>
                </a:cxn>
              </a:cxnLst>
              <a:rect l="l" t="t" r="r" b="b"/>
              <a:pathLst>
                <a:path w="73114" h="68209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89" name="텍스트 상자 20"/>
            <p:cNvSpPr txBox="1">
              <a:spLocks/>
            </p:cNvSpPr>
            <p:nvPr/>
          </p:nvSpPr>
          <p:spPr>
            <a:xfrm rot="0">
              <a:off x="3569335" y="2156460"/>
              <a:ext cx="2056765" cy="786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/>
              <a:r>
                <a:rPr lang="ko-KR" sz="4500" cap="none" i="0" b="0" strike="noStrike">
                  <a:solidFill>
                    <a:schemeClr val="bg1"/>
                  </a:solidFill>
                  <a:latin typeface="제주한라산" charset="0"/>
                  <a:ea typeface="제주한라산" charset="0"/>
                  <a:cs typeface="Walter Turncoat" charset="0"/>
                </a:rPr>
                <a:t>Code</a:t>
              </a:r>
              <a:endParaRPr lang="ko-KR" altLang="en-US" sz="45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endParaRPr>
            </a:p>
          </p:txBody>
        </p:sp>
      </p:grpSp>
      <p:sp>
        <p:nvSpPr>
          <p:cNvPr id="84" name="Google Shape;84;p14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275" cy="3111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4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6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3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8470" y="1729740"/>
            <a:ext cx="4237355" cy="991235"/>
          </a:xfrm>
          <a:prstGeom prst="rect"/>
          <a:noFill/>
        </p:spPr>
      </p:pic>
      <p:pic>
        <p:nvPicPr>
          <p:cNvPr id="107" name="그림 31" descr="C:/Users/ROKA/AppData/Roaming/PolarisOffice/ETemp/3140_23466552/fImage1433624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81"/>
          <a:stretch>
            <a:fillRect/>
          </a:stretch>
        </p:blipFill>
        <p:spPr>
          <a:xfrm rot="0">
            <a:off x="4269740" y="3277870"/>
            <a:ext cx="4238625" cy="1243330"/>
          </a:xfrm>
          <a:prstGeom prst="rect"/>
          <a:noFill/>
        </p:spPr>
      </p:pic>
      <p:pic>
        <p:nvPicPr>
          <p:cNvPr id="108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" y="2015490"/>
            <a:ext cx="2926715" cy="1875155"/>
          </a:xfrm>
          <a:prstGeom prst="rect"/>
          <a:noFill/>
        </p:spPr>
      </p:pic>
      <p:sp>
        <p:nvSpPr>
          <p:cNvPr id="109" name="텍스트 상자 49"/>
          <p:cNvSpPr txBox="1">
            <a:spLocks/>
          </p:cNvSpPr>
          <p:nvPr/>
        </p:nvSpPr>
        <p:spPr>
          <a:xfrm rot="0">
            <a:off x="1279525" y="312420"/>
            <a:ext cx="19983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“</a:t>
            </a:r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Structure</a:t>
            </a:r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”</a:t>
            </a:r>
            <a:endParaRPr lang="ko-KR" altLang="en-US" sz="2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7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3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4510" y="1619885"/>
            <a:ext cx="4161155" cy="2667000"/>
          </a:xfrm>
          <a:prstGeom prst="rect"/>
          <a:noFill/>
        </p:spPr>
      </p:pic>
      <p:pic>
        <p:nvPicPr>
          <p:cNvPr id="10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" y="2015490"/>
            <a:ext cx="2926715" cy="1875155"/>
          </a:xfrm>
          <a:prstGeom prst="rect"/>
          <a:noFill/>
        </p:spPr>
      </p:pic>
      <p:sp>
        <p:nvSpPr>
          <p:cNvPr id="105" name="텍스트 상자 50"/>
          <p:cNvSpPr txBox="1">
            <a:spLocks/>
          </p:cNvSpPr>
          <p:nvPr/>
        </p:nvSpPr>
        <p:spPr>
          <a:xfrm rot="0">
            <a:off x="1266825" y="312420"/>
            <a:ext cx="202311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“</a:t>
            </a:r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Structure</a:t>
            </a:r>
            <a:r>
              <a:rPr lang="ko-KR" sz="2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”</a:t>
            </a:r>
            <a:endParaRPr lang="ko-KR" altLang="en-US" sz="2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275" cy="3111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6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305" cy="892175"/>
          </a:xfrm>
          <a:custGeom>
            <a:gdLst>
              <a:gd fmla="*/ 46809 w 73113" name="TX0"/>
              <a:gd fmla="*/ 1210 h 68208" name="TY0"/>
              <a:gd fmla="*/ 46886 w 73113" name="TX1"/>
              <a:gd fmla="*/ 1227 h 68208" name="TY1"/>
              <a:gd fmla="*/ 46886 w 73113" name="TX2"/>
              <a:gd fmla="*/ 1227 h 68208" name="TY2"/>
              <a:gd fmla="*/ 46866 w 73113" name="TX3"/>
              <a:gd fmla="*/ 1215 h 68208" name="TY3"/>
              <a:gd fmla="*/ 46809 w 73113" name="TX4"/>
              <a:gd fmla="*/ 1210 h 68208" name="TY4"/>
              <a:gd fmla="*/ 35754 w 73113" name="TX6"/>
              <a:gd fmla="*/ 1982 h 68208" name="TY6"/>
              <a:gd fmla="*/ 36320 w 73113" name="TX7"/>
              <a:gd fmla="*/ 2170 h 68208" name="TY7"/>
              <a:gd fmla="*/ 36037 w 73113" name="TX8"/>
              <a:gd fmla="*/ 2170 h 68208" name="TY8"/>
              <a:gd fmla="*/ 35660 w 73113" name="TX9"/>
              <a:gd fmla="*/ 2076 h 68208" name="TY9"/>
              <a:gd fmla="*/ 35754 w 73113" name="TX10"/>
              <a:gd fmla="*/ 1982 h 68208" name="TY10"/>
              <a:gd fmla="*/ 42641 w 73113" name="TX12"/>
              <a:gd fmla="*/ 1321 h 68208" name="TY12"/>
              <a:gd fmla="*/ 44622 w 73113" name="TX13"/>
              <a:gd fmla="*/ 1510 h 68208" name="TY13"/>
              <a:gd fmla="*/ 46603 w 73113" name="TX14"/>
              <a:gd fmla="*/ 1793 h 68208" name="TY14"/>
              <a:gd fmla="*/ 46226 w 73113" name="TX15"/>
              <a:gd fmla="*/ 1793 h 68208" name="TY15"/>
              <a:gd fmla="*/ 46320 w 73113" name="TX16"/>
              <a:gd fmla="*/ 1982 h 68208" name="TY16"/>
              <a:gd fmla="*/ 45660 w 73113" name="TX17"/>
              <a:gd fmla="*/ 1793 h 68208" name="TY17"/>
              <a:gd fmla="*/ 44905 w 73113" name="TX18"/>
              <a:gd fmla="*/ 1699 h 68208" name="TY18"/>
              <a:gd fmla="*/ 44905 w 73113" name="TX19"/>
              <a:gd fmla="*/ 1699 h 68208" name="TY19"/>
              <a:gd fmla="*/ 45188 w 73113" name="TX20"/>
              <a:gd fmla="*/ 2076 h 68208" name="TY20"/>
              <a:gd fmla="*/ 45282 w 73113" name="TX21"/>
              <a:gd fmla="*/ 2265 h 68208" name="TY21"/>
              <a:gd fmla="*/ 45094 w 73113" name="TX22"/>
              <a:gd fmla="*/ 2265 h 68208" name="TY22"/>
              <a:gd fmla="*/ 44716 w 73113" name="TX23"/>
              <a:gd fmla="*/ 2170 h 68208" name="TY23"/>
              <a:gd fmla="*/ 43773 w 73113" name="TX24"/>
              <a:gd fmla="*/ 1793 h 68208" name="TY24"/>
              <a:gd fmla="*/ 42641 w 73113" name="TX25"/>
              <a:gd fmla="*/ 1321 h 68208" name="TY25"/>
              <a:gd fmla="*/ 34622 w 73113" name="TX27"/>
              <a:gd fmla="*/ 5095 h 68208" name="TY27"/>
              <a:gd fmla="*/ 34169 w 73113" name="TX28"/>
              <a:gd fmla="*/ 5151 h 68208" name="TY28"/>
              <a:gd fmla="*/ 34169 w 73113" name="TX29"/>
              <a:gd fmla="*/ 5151 h 68208" name="TY29"/>
              <a:gd fmla="*/ 34056 w 73113" name="TX30"/>
              <a:gd fmla="*/ 5189 h 68208" name="TY30"/>
              <a:gd fmla="*/ 34622 w 73113" name="TX31"/>
              <a:gd fmla="*/ 5095 h 68208" name="TY31"/>
              <a:gd fmla="*/ 58490 w 73113" name="TX33"/>
              <a:gd fmla="*/ 6793 h 68208" name="TY33"/>
              <a:gd fmla="*/ 59056 w 73113" name="TX34"/>
              <a:gd fmla="*/ 7453 h 68208" name="TY34"/>
              <a:gd fmla="*/ 59087 w 73113" name="TX35"/>
              <a:gd fmla="*/ 7476 h 68208" name="TY35"/>
              <a:gd fmla="*/ 58490 w 73113" name="TX36"/>
              <a:gd fmla="*/ 6793 h 68208" name="TY36"/>
              <a:gd fmla="*/ 56697 w 73113" name="TX38"/>
              <a:gd fmla="*/ 7736 h 68208" name="TY38"/>
              <a:gd fmla="*/ 57358 w 73113" name="TX39"/>
              <a:gd fmla="*/ 8113 h 68208" name="TY39"/>
              <a:gd fmla="*/ 57075 w 73113" name="TX40"/>
              <a:gd fmla="*/ 8113 h 68208" name="TY40"/>
              <a:gd fmla="*/ 56697 w 73113" name="TX41"/>
              <a:gd fmla="*/ 7736 h 68208" name="TY41"/>
              <a:gd fmla="*/ 59810 w 73113" name="TX43"/>
              <a:gd fmla="*/ 8679 h 68208" name="TY43"/>
              <a:gd fmla="*/ 60087 w 73113" name="TX44"/>
              <a:gd fmla="*/ 8956 h 68208" name="TY44"/>
              <a:gd fmla="*/ 59905 w 73113" name="TX45"/>
              <a:gd fmla="*/ 8774 h 68208" name="TY45"/>
              <a:gd fmla="*/ 59810 w 73113" name="TX46"/>
              <a:gd fmla="*/ 8679 h 68208" name="TY46"/>
              <a:gd fmla="*/ 57546 w 73113" name="TX48"/>
              <a:gd fmla="*/ 8019 h 68208" name="TY48"/>
              <a:gd fmla="*/ 58395 w 73113" name="TX49"/>
              <a:gd fmla="*/ 8774 h 68208" name="TY49"/>
              <a:gd fmla="*/ 59339 w 73113" name="TX50"/>
              <a:gd fmla="*/ 9434 h 68208" name="TY50"/>
              <a:gd fmla="*/ 58490 w 73113" name="TX51"/>
              <a:gd fmla="*/ 8868 h 68208" name="TY51"/>
              <a:gd fmla="*/ 57735 w 73113" name="TX52"/>
              <a:gd fmla="*/ 8208 h 68208" name="TY52"/>
              <a:gd fmla="*/ 57546 w 73113" name="TX53"/>
              <a:gd fmla="*/ 8019 h 68208" name="TY53"/>
              <a:gd fmla="*/ 60282 w 73113" name="TX55"/>
              <a:gd fmla="*/ 9246 h 68208" name="TY55"/>
              <a:gd fmla="*/ 60565 w 73113" name="TX56"/>
              <a:gd fmla="*/ 9812 h 68208" name="TY56"/>
              <a:gd fmla="*/ 60282 w 73113" name="TX57"/>
              <a:gd fmla="*/ 9529 h 68208" name="TY57"/>
              <a:gd fmla="*/ 60282 w 73113" name="TX58"/>
              <a:gd fmla="*/ 9340 h 68208" name="TY58"/>
              <a:gd fmla="*/ 60282 w 73113" name="TX59"/>
              <a:gd fmla="*/ 9246 h 68208" name="TY59"/>
              <a:gd fmla="*/ 59999 w 73113" name="TX61"/>
              <a:gd fmla="*/ 8396 h 68208" name="TY61"/>
              <a:gd fmla="*/ 60659 w 73113" name="TX62"/>
              <a:gd fmla="*/ 8774 h 68208" name="TY62"/>
              <a:gd fmla="*/ 61131 w 73113" name="TX63"/>
              <a:gd fmla="*/ 9340 h 68208" name="TY63"/>
              <a:gd fmla="*/ 61603 w 73113" name="TX64"/>
              <a:gd fmla="*/ 9906 h 68208" name="TY64"/>
              <a:gd fmla="*/ 61886 w 73113" name="TX65"/>
              <a:gd fmla="*/ 10566 h 68208" name="TY65"/>
              <a:gd fmla="*/ 60942 w 73113" name="TX66"/>
              <a:gd fmla="*/ 9434 h 68208" name="TY66"/>
              <a:gd fmla="*/ 61320 w 73113" name="TX67"/>
              <a:gd fmla="*/ 10095 h 68208" name="TY67"/>
              <a:gd fmla="*/ 59999 w 73113" name="TX68"/>
              <a:gd fmla="*/ 8396 h 68208" name="TY68"/>
              <a:gd fmla="*/ 63773 w 73113" name="TX70"/>
              <a:gd fmla="*/ 11132 h 68208" name="TY70"/>
              <a:gd fmla="*/ 64537 w 73113" name="TX71"/>
              <a:gd fmla="*/ 12278 h 68208" name="TY71"/>
              <a:gd fmla="*/ 64622 w 73113" name="TX72"/>
              <a:gd fmla="*/ 12359 h 68208" name="TY72"/>
              <a:gd fmla="*/ 63773 w 73113" name="TX73"/>
              <a:gd fmla="*/ 11132 h 68208" name="TY73"/>
              <a:gd fmla="*/ 65093 w 73113" name="TX75"/>
              <a:gd fmla="*/ 14528 h 68208" name="TY75"/>
              <a:gd fmla="*/ 65376 w 73113" name="TX76"/>
              <a:gd fmla="*/ 15189 h 68208" name="TY76"/>
              <a:gd fmla="*/ 65659 w 73113" name="TX77"/>
              <a:gd fmla="*/ 15755 h 68208" name="TY77"/>
              <a:gd fmla="*/ 66037 w 73113" name="TX78"/>
              <a:gd fmla="*/ 16981 h 68208" name="TY78"/>
              <a:gd fmla="*/ 65659 w 73113" name="TX79"/>
              <a:gd fmla="*/ 16321 h 68208" name="TY79"/>
              <a:gd fmla="*/ 65282 w 73113" name="TX80"/>
              <a:gd fmla="*/ 15377 h 68208" name="TY80"/>
              <a:gd fmla="*/ 65093 w 73113" name="TX81"/>
              <a:gd fmla="*/ 14528 h 68208" name="TY81"/>
              <a:gd fmla="*/ 65093 w 73113" name="TX83"/>
              <a:gd fmla="*/ 16321 h 68208" name="TY83"/>
              <a:gd fmla="*/ 65565 w 73113" name="TX84"/>
              <a:gd fmla="*/ 16698 h 68208" name="TY84"/>
              <a:gd fmla="*/ 65942 w 73113" name="TX85"/>
              <a:gd fmla="*/ 17076 h 68208" name="TY85"/>
              <a:gd fmla="*/ 66320 w 73113" name="TX86"/>
              <a:gd fmla="*/ 17547 h 68208" name="TY86"/>
              <a:gd fmla="*/ 66414 w 73113" name="TX87"/>
              <a:gd fmla="*/ 17830 h 68208" name="TY87"/>
              <a:gd fmla="*/ 66508 w 73113" name="TX88"/>
              <a:gd fmla="*/ 18113 h 68208" name="TY88"/>
              <a:gd fmla="*/ 65848 w 73113" name="TX89"/>
              <a:gd fmla="*/ 17170 h 68208" name="TY89"/>
              <a:gd fmla="*/ 65093 w 73113" name="TX90"/>
              <a:gd fmla="*/ 16321 h 68208" name="TY90"/>
              <a:gd fmla="*/ 72074 w 73113" name="TX92"/>
              <a:gd fmla="*/ 36226 h 68208" name="TY92"/>
              <a:gd fmla="*/ 71791 w 73113" name="TX93"/>
              <a:gd fmla="*/ 37547 h 68208" name="TY93"/>
              <a:gd fmla="*/ 71603 w 73113" name="TX94"/>
              <a:gd fmla="*/ 38773 h 68208" name="TY94"/>
              <a:gd fmla="*/ 71320 w 73113" name="TX95"/>
              <a:gd fmla="*/ 40000 h 68208" name="TY95"/>
              <a:gd fmla="*/ 70754 w 73113" name="TX96"/>
              <a:gd fmla="*/ 41509 h 68208" name="TY96"/>
              <a:gd fmla="*/ 70942 w 73113" name="TX97"/>
              <a:gd fmla="*/ 40283 h 68208" name="TY97"/>
              <a:gd fmla="*/ 71225 w 73113" name="TX98"/>
              <a:gd fmla="*/ 38962 h 68208" name="TY98"/>
              <a:gd fmla="*/ 72074 w 73113" name="TX99"/>
              <a:gd fmla="*/ 36226 h 68208" name="TY99"/>
              <a:gd fmla="*/ 69150 w 73113" name="TX101"/>
              <a:gd fmla="*/ 44433 h 68208" name="TY101"/>
              <a:gd fmla="*/ 68867 w 73113" name="TX102"/>
              <a:gd fmla="*/ 44905 h 68208" name="TY102"/>
              <a:gd fmla="*/ 68584 w 73113" name="TX103"/>
              <a:gd fmla="*/ 45377 h 68208" name="TY103"/>
              <a:gd fmla="*/ 68206 w 73113" name="TX104"/>
              <a:gd fmla="*/ 45754 h 68208" name="TY104"/>
              <a:gd fmla="*/ 67923 w 73113" name="TX105"/>
              <a:gd fmla="*/ 46132 h 68208" name="TY105"/>
              <a:gd fmla="*/ 68112 w 73113" name="TX106"/>
              <a:gd fmla="*/ 45754 h 68208" name="TY106"/>
              <a:gd fmla="*/ 68678 w 73113" name="TX107"/>
              <a:gd fmla="*/ 45188 h 68208" name="TY107"/>
              <a:gd fmla="*/ 69150 w 73113" name="TX108"/>
              <a:gd fmla="*/ 44433 h 68208" name="TY108"/>
              <a:gd fmla="*/ 67357 w 73113" name="TX110"/>
              <a:gd fmla="*/ 47830 h 68208" name="TY110"/>
              <a:gd fmla="*/ 66886 w 73113" name="TX111"/>
              <a:gd fmla="*/ 48584 h 68208" name="TY111"/>
              <a:gd fmla="*/ 66508 w 73113" name="TX112"/>
              <a:gd fmla="*/ 48867 h 68208" name="TY112"/>
              <a:gd fmla="*/ 66414 w 73113" name="TX113"/>
              <a:gd fmla="*/ 48867 h 68208" name="TY113"/>
              <a:gd fmla="*/ 66414 w 73113" name="TX114"/>
              <a:gd fmla="*/ 48773 h 68208" name="TY114"/>
              <a:gd fmla="*/ 66886 w 73113" name="TX115"/>
              <a:gd fmla="*/ 48301 h 68208" name="TY115"/>
              <a:gd fmla="*/ 67357 w 73113" name="TX116"/>
              <a:gd fmla="*/ 47830 h 68208" name="TY116"/>
              <a:gd fmla="*/ 65093 w 73113" name="TX118"/>
              <a:gd fmla="*/ 48396 h 68208" name="TY118"/>
              <a:gd fmla="*/ 65376 w 73113" name="TX119"/>
              <a:gd fmla="*/ 48490 h 68208" name="TY119"/>
              <a:gd fmla="*/ 64905 w 73113" name="TX120"/>
              <a:gd fmla="*/ 49056 h 68208" name="TY120"/>
              <a:gd fmla="*/ 64622 w 73113" name="TX121"/>
              <a:gd fmla="*/ 49528 h 68208" name="TY121"/>
              <a:gd fmla="*/ 64244 w 73113" name="TX122"/>
              <a:gd fmla="*/ 49811 h 68208" name="TY122"/>
              <a:gd fmla="*/ 64244 w 73113" name="TX123"/>
              <a:gd fmla="*/ 49905 h 68208" name="TY123"/>
              <a:gd fmla="*/ 64056 w 73113" name="TX124"/>
              <a:gd fmla="*/ 49905 h 68208" name="TY124"/>
              <a:gd fmla="*/ 64056 w 73113" name="TX125"/>
              <a:gd fmla="*/ 49811 h 68208" name="TY125"/>
              <a:gd fmla="*/ 64433 w 73113" name="TX126"/>
              <a:gd fmla="*/ 49150 h 68208" name="TY126"/>
              <a:gd fmla="*/ 64622 w 73113" name="TX127"/>
              <a:gd fmla="*/ 48867 h 68208" name="TY127"/>
              <a:gd fmla="*/ 64905 w 73113" name="TX128"/>
              <a:gd fmla="*/ 48584 h 68208" name="TY128"/>
              <a:gd fmla="*/ 65093 w 73113" name="TX129"/>
              <a:gd fmla="*/ 48396 h 68208" name="TY129"/>
              <a:gd fmla="*/ 6981 w 73113" name="TX131"/>
              <a:gd fmla="*/ 52452 h 68208" name="TY131"/>
              <a:gd fmla="*/ 7170 w 73113" name="TX132"/>
              <a:gd fmla="*/ 53112 h 68208" name="TY132"/>
              <a:gd fmla="*/ 7075 w 73113" name="TX133"/>
              <a:gd fmla="*/ 53018 h 68208" name="TY133"/>
              <a:gd fmla="*/ 6981 w 73113" name="TX134"/>
              <a:gd fmla="*/ 52641 h 68208" name="TY134"/>
              <a:gd fmla="*/ 6981 w 73113" name="TX135"/>
              <a:gd fmla="*/ 52452 h 68208" name="TY135"/>
              <a:gd fmla="*/ 7736 w 73113" name="TX137"/>
              <a:gd fmla="*/ 54339 h 68208" name="TY137"/>
              <a:gd fmla="*/ 7641 w 73113" name="TX138"/>
              <a:gd fmla="*/ 54433 h 68208" name="TY138"/>
              <a:gd fmla="*/ 7641 w 73113" name="TX139"/>
              <a:gd fmla="*/ 54339 h 68208" name="TY139"/>
              <a:gd fmla="*/ 61225 w 73113" name="TX141"/>
              <a:gd fmla="*/ 55094 h 68208" name="TY141"/>
              <a:gd fmla="*/ 61037 w 73113" name="TX142"/>
              <a:gd fmla="*/ 55377 h 68208" name="TY142"/>
              <a:gd fmla="*/ 60754 w 73113" name="TX143"/>
              <a:gd fmla="*/ 55471 h 68208" name="TY143"/>
              <a:gd fmla="*/ 60754 w 73113" name="TX144"/>
              <a:gd fmla="*/ 55471 h 68208" name="TY144"/>
              <a:gd fmla="*/ 60942 w 73113" name="TX145"/>
              <a:gd fmla="*/ 55282 h 68208" name="TY145"/>
              <a:gd fmla="*/ 61225 w 73113" name="TX146"/>
              <a:gd fmla="*/ 55094 h 68208" name="TY146"/>
              <a:gd fmla="*/ 6132 w 73113" name="TX148"/>
              <a:gd fmla="*/ 53867 h 68208" name="TY148"/>
              <a:gd fmla="*/ 7358 w 73113" name="TX149"/>
              <a:gd fmla="*/ 55377 h 68208" name="TY149"/>
              <a:gd fmla="*/ 7641 w 73113" name="TX150"/>
              <a:gd fmla="*/ 55471 h 68208" name="TY150"/>
              <a:gd fmla="*/ 7641 w 73113" name="TX151"/>
              <a:gd fmla="*/ 55471 h 68208" name="TY151"/>
              <a:gd fmla="*/ 7641 w 73113" name="TX152"/>
              <a:gd fmla="*/ 55471 h 68208" name="TY152"/>
              <a:gd fmla="*/ 7830 w 73113" name="TX153"/>
              <a:gd fmla="*/ 55565 h 68208" name="TY153"/>
              <a:gd fmla="*/ 8302 w 73113" name="TX154"/>
              <a:gd fmla="*/ 56414 h 68208" name="TY154"/>
              <a:gd fmla="*/ 7170 w 73113" name="TX155"/>
              <a:gd fmla="*/ 55471 h 68208" name="TY155"/>
              <a:gd fmla="*/ 6509 w 73113" name="TX156"/>
              <a:gd fmla="*/ 54622 h 68208" name="TY156"/>
              <a:gd fmla="*/ 6226 w 73113" name="TX157"/>
              <a:gd fmla="*/ 54245 h 68208" name="TY157"/>
              <a:gd fmla="*/ 6132 w 73113" name="TX158"/>
              <a:gd fmla="*/ 53867 h 68208" name="TY158"/>
              <a:gd fmla="*/ 9056 w 73113" name="TX160"/>
              <a:gd fmla="*/ 56414 h 68208" name="TY160"/>
              <a:gd fmla="*/ 9245 w 73113" name="TX161"/>
              <a:gd fmla="*/ 56509 h 68208" name="TY161"/>
              <a:gd fmla="*/ 9151 w 73113" name="TX162"/>
              <a:gd fmla="*/ 56509 h 68208" name="TY162"/>
              <a:gd fmla="*/ 9056 w 73113" name="TX163"/>
              <a:gd fmla="*/ 56414 h 68208" name="TY163"/>
              <a:gd fmla="*/ 10472 w 73113" name="TX165"/>
              <a:gd fmla="*/ 56980 h 68208" name="TY165"/>
              <a:gd fmla="*/ 11321 w 73113" name="TX166"/>
              <a:gd fmla="*/ 57358 h 68208" name="TY166"/>
              <a:gd fmla="*/ 11887 w 73113" name="TX167"/>
              <a:gd fmla="*/ 57735 h 68208" name="TY167"/>
              <a:gd fmla="*/ 12264 w 73113" name="TX168"/>
              <a:gd fmla="*/ 58018 h 68208" name="TY168"/>
              <a:gd fmla="*/ 11604 w 73113" name="TX169"/>
              <a:gd fmla="*/ 57641 h 68208" name="TY169"/>
              <a:gd fmla="*/ 11604 w 73113" name="TX170"/>
              <a:gd fmla="*/ 57641 h 68208" name="TY170"/>
              <a:gd fmla="*/ 11792 w 73113" name="TX171"/>
              <a:gd fmla="*/ 58112 h 68208" name="TY171"/>
              <a:gd fmla="*/ 11604 w 73113" name="TX172"/>
              <a:gd fmla="*/ 58018 h 68208" name="TY172"/>
              <a:gd fmla="*/ 11132 w 73113" name="TX173"/>
              <a:gd fmla="*/ 57452 h 68208" name="TY173"/>
              <a:gd fmla="*/ 10849 w 73113" name="TX174"/>
              <a:gd fmla="*/ 57169 h 68208" name="TY174"/>
              <a:gd fmla="*/ 10472 w 73113" name="TX175"/>
              <a:gd fmla="*/ 56980 h 68208" name="TY175"/>
              <a:gd fmla="*/ 18019 w 73113" name="TX177"/>
              <a:gd fmla="*/ 59433 h 68208" name="TY177"/>
              <a:gd fmla="*/ 18773 w 73113" name="TX178"/>
              <a:gd fmla="*/ 59810 h 68208" name="TY178"/>
              <a:gd fmla="*/ 19528 w 73113" name="TX179"/>
              <a:gd fmla="*/ 60376 h 68208" name="TY179"/>
              <a:gd fmla="*/ 19056 w 73113" name="TX180"/>
              <a:gd fmla="*/ 60282 h 68208" name="TY180"/>
              <a:gd fmla="*/ 18962 w 73113" name="TX181"/>
              <a:gd fmla="*/ 60188 h 68208" name="TY181"/>
              <a:gd fmla="*/ 18490 w 73113" name="TX182"/>
              <a:gd fmla="*/ 59810 h 68208" name="TY182"/>
              <a:gd fmla="*/ 18019 w 73113" name="TX183"/>
              <a:gd fmla="*/ 59433 h 68208" name="TY183"/>
              <a:gd fmla="*/ 14528 w 73113" name="TX185"/>
              <a:gd fmla="*/ 59999 h 68208" name="TY185"/>
              <a:gd fmla="*/ 14717 w 73113" name="TX186"/>
              <a:gd fmla="*/ 60093 h 68208" name="TY186"/>
              <a:gd fmla="*/ 14905 w 73113" name="TX187"/>
              <a:gd fmla="*/ 60188 h 68208" name="TY187"/>
              <a:gd fmla="*/ 15188 w 73113" name="TX188"/>
              <a:gd fmla="*/ 60471 h 68208" name="TY188"/>
              <a:gd fmla="*/ 15283 w 73113" name="TX189"/>
              <a:gd fmla="*/ 60565 h 68208" name="TY189"/>
              <a:gd fmla="*/ 15188 w 73113" name="TX190"/>
              <a:gd fmla="*/ 60565 h 68208" name="TY190"/>
              <a:gd fmla="*/ 14528 w 73113" name="TX191"/>
              <a:gd fmla="*/ 59999 h 68208" name="TY191"/>
              <a:gd fmla="*/ 49339 w 73113" name="TX193"/>
              <a:gd fmla="*/ 60188 h 68208" name="TY193"/>
              <a:gd fmla="*/ 48395 w 73113" name="TX194"/>
              <a:gd fmla="*/ 60565 h 68208" name="TY194"/>
              <a:gd fmla="*/ 47924 w 73113" name="TX195"/>
              <a:gd fmla="*/ 60754 h 68208" name="TY195"/>
              <a:gd fmla="*/ 47452 w 73113" name="TX196"/>
              <a:gd fmla="*/ 60754 h 68208" name="TY196"/>
              <a:gd fmla="*/ 47924 w 73113" name="TX197"/>
              <a:gd fmla="*/ 60471 h 68208" name="TY197"/>
              <a:gd fmla="*/ 48301 w 73113" name="TX198"/>
              <a:gd fmla="*/ 60282 h 68208" name="TY198"/>
              <a:gd fmla="*/ 49056 w 73113" name="TX199"/>
              <a:gd fmla="*/ 60188 h 68208" name="TY199"/>
              <a:gd fmla="*/ 19245 w 73113" name="TX201"/>
              <a:gd fmla="*/ 60565 h 68208" name="TY201"/>
              <a:gd fmla="*/ 19811 w 73113" name="TX202"/>
              <a:gd fmla="*/ 60659 h 68208" name="TY202"/>
              <a:gd fmla="*/ 20566 w 73113" name="TX203"/>
              <a:gd fmla="*/ 61037 h 68208" name="TY203"/>
              <a:gd fmla="*/ 20566 w 73113" name="TX204"/>
              <a:gd fmla="*/ 61037 h 68208" name="TY204"/>
              <a:gd fmla="*/ 19811 w 73113" name="TX205"/>
              <a:gd fmla="*/ 60848 h 68208" name="TY205"/>
              <a:gd fmla="*/ 19245 w 73113" name="TX206"/>
              <a:gd fmla="*/ 60565 h 68208" name="TY206"/>
              <a:gd fmla="*/ 47075 w 73113" name="TX208"/>
              <a:gd fmla="*/ 61226 h 68208" name="TY208"/>
              <a:gd fmla="*/ 46792 w 73113" name="TX209"/>
              <a:gd fmla="*/ 61414 h 68208" name="TY209"/>
              <a:gd fmla="*/ 46697 w 73113" name="TX210"/>
              <a:gd fmla="*/ 61509 h 68208" name="TY210"/>
              <a:gd fmla="*/ 46792 w 73113" name="TX211"/>
              <a:gd fmla="*/ 61603 h 68208" name="TY211"/>
              <a:gd fmla="*/ 47263 w 73113" name="TX212"/>
              <a:gd fmla="*/ 61603 h 68208" name="TY212"/>
              <a:gd fmla="*/ 47641 w 73113" name="TX213"/>
              <a:gd fmla="*/ 61509 h 68208" name="TY213"/>
              <a:gd fmla="*/ 46886 w 73113" name="TX214"/>
              <a:gd fmla="*/ 61792 h 68208" name="TY214"/>
              <a:gd fmla="*/ 46131 w 73113" name="TX215"/>
              <a:gd fmla="*/ 61886 h 68208" name="TY215"/>
              <a:gd fmla="*/ 46131 w 73113" name="TX216"/>
              <a:gd fmla="*/ 61980 h 68208" name="TY216"/>
              <a:gd fmla="*/ 46037 w 73113" name="TX217"/>
              <a:gd fmla="*/ 61980 h 68208" name="TY217"/>
              <a:gd fmla="*/ 45660 w 73113" name="TX218"/>
              <a:gd fmla="*/ 61697 h 68208" name="TY218"/>
              <a:gd fmla="*/ 46320 w 73113" name="TX219"/>
              <a:gd fmla="*/ 61320 h 68208" name="TY219"/>
              <a:gd fmla="*/ 47075 w 73113" name="TX220"/>
              <a:gd fmla="*/ 61226 h 68208" name="TY220"/>
              <a:gd fmla="*/ 24151 w 73113" name="TX222"/>
              <a:gd fmla="*/ 63678 h 68208" name="TY222"/>
              <a:gd fmla="*/ 24905 w 73113" name="TX223"/>
              <a:gd fmla="*/ 63961 h 68208" name="TY223"/>
              <a:gd fmla="*/ 25754 w 73113" name="TX224"/>
              <a:gd fmla="*/ 64244 h 68208" name="TY224"/>
              <a:gd fmla="*/ 25188 w 73113" name="TX225"/>
              <a:gd fmla="*/ 64244 h 68208" name="TY225"/>
              <a:gd fmla="*/ 24151 w 73113" name="TX226"/>
              <a:gd fmla="*/ 64150 h 68208" name="TY226"/>
              <a:gd fmla="*/ 23773 w 73113" name="TX227"/>
              <a:gd fmla="*/ 64056 h 68208" name="TY227"/>
              <a:gd fmla="*/ 23585 w 73113" name="TX228"/>
              <a:gd fmla="*/ 63961 h 68208" name="TY228"/>
              <a:gd fmla="*/ 23585 w 73113" name="TX229"/>
              <a:gd fmla="*/ 63867 h 68208" name="TY229"/>
              <a:gd fmla="*/ 23585 w 73113" name="TX230"/>
              <a:gd fmla="*/ 63773 h 68208" name="TY230"/>
              <a:gd fmla="*/ 24151 w 73113" name="TX231"/>
              <a:gd fmla="*/ 63678 h 68208" name="TY231"/>
              <a:gd fmla="*/ 34811 w 73113" name="TX233"/>
              <a:gd fmla="*/ 64622 h 68208" name="TY233"/>
              <a:gd fmla="*/ 35094 w 73113" name="TX234"/>
              <a:gd fmla="*/ 64810 h 68208" name="TY234"/>
              <a:gd fmla="*/ 35377 w 73113" name="TX235"/>
              <a:gd fmla="*/ 64905 h 68208" name="TY235"/>
              <a:gd fmla="*/ 34622 w 73113" name="TX236"/>
              <a:gd fmla="*/ 64999 h 68208" name="TY236"/>
              <a:gd fmla="*/ 34056 w 73113" name="TX237"/>
              <a:gd fmla="*/ 64999 h 68208" name="TY237"/>
              <a:gd fmla="*/ 34056 w 73113" name="TX238"/>
              <a:gd fmla="*/ 64905 h 68208" name="TY238"/>
              <a:gd fmla="*/ 34811 w 73113" name="TX239"/>
              <a:gd fmla="*/ 64622 h 68208" name="TY239"/>
              <a:gd fmla="*/ 46414 w 73113" name="TX241"/>
              <a:gd fmla="*/ 63773 h 68208" name="TY241"/>
              <a:gd fmla="*/ 46131 w 73113" name="TX242"/>
              <a:gd fmla="*/ 64056 h 68208" name="TY242"/>
              <a:gd fmla="*/ 44433 w 73113" name="TX243"/>
              <a:gd fmla="*/ 64716 h 68208" name="TY243"/>
              <a:gd fmla="*/ 43962 w 73113" name="TX244"/>
              <a:gd fmla="*/ 64905 h 68208" name="TY244"/>
              <a:gd fmla="*/ 44150 w 73113" name="TX245"/>
              <a:gd fmla="*/ 64810 h 68208" name="TY245"/>
              <a:gd fmla="*/ 42641 w 73113" name="TX246"/>
              <a:gd fmla="*/ 64999 h 68208" name="TY246"/>
              <a:gd fmla="*/ 42924 w 73113" name="TX247"/>
              <a:gd fmla="*/ 64810 h 68208" name="TY247"/>
              <a:gd fmla="*/ 43207 w 73113" name="TX248"/>
              <a:gd fmla="*/ 64622 h 68208" name="TY248"/>
              <a:gd fmla="*/ 42358 w 73113" name="TX249"/>
              <a:gd fmla="*/ 64905 h 68208" name="TY249"/>
              <a:gd fmla="*/ 43113 w 73113" name="TX250"/>
              <a:gd fmla="*/ 64622 h 68208" name="TY250"/>
              <a:gd fmla="*/ 45377 w 73113" name="TX251"/>
              <a:gd fmla="*/ 63867 h 68208" name="TY251"/>
              <a:gd fmla="*/ 44999 w 73113" name="TX252"/>
              <a:gd fmla="*/ 64150 h 68208" name="TY252"/>
              <a:gd fmla="*/ 44622 w 73113" name="TX253"/>
              <a:gd fmla="*/ 64433 h 68208" name="TY253"/>
              <a:gd fmla="*/ 46414 w 73113" name="TX254"/>
              <a:gd fmla="*/ 63773 h 68208" name="TY254"/>
              <a:gd fmla="*/ 39905 w 73113" name="TX256"/>
              <a:gd fmla="*/ 64622 h 68208" name="TY256"/>
              <a:gd fmla="*/ 39811 w 73113" name="TX257"/>
              <a:gd fmla="*/ 64716 h 68208" name="TY257"/>
              <a:gd fmla="*/ 39622 w 73113" name="TX258"/>
              <a:gd fmla="*/ 64810 h 68208" name="TY258"/>
              <a:gd fmla="*/ 38962 w 73113" name="TX259"/>
              <a:gd fmla="*/ 64999 h 68208" name="TY259"/>
              <a:gd fmla="*/ 38207 w 73113" name="TX260"/>
              <a:gd fmla="*/ 65093 h 68208" name="TY260"/>
              <a:gd fmla="*/ 37641 w 73113" name="TX261"/>
              <a:gd fmla="*/ 65093 h 68208" name="TY261"/>
              <a:gd fmla="*/ 39056 w 73113" name="TX262"/>
              <a:gd fmla="*/ 64810 h 68208" name="TY262"/>
              <a:gd fmla="*/ 39528 w 73113" name="TX263"/>
              <a:gd fmla="*/ 64716 h 68208" name="TY263"/>
              <a:gd fmla="*/ 39905 w 73113" name="TX264"/>
              <a:gd fmla="*/ 64622 h 68208" name="TY264"/>
              <a:gd fmla="*/ 42829 w 73113" name="TX266"/>
              <a:gd fmla="*/ 64056 h 68208" name="TY266"/>
              <a:gd fmla="*/ 42452 w 73113" name="TX267"/>
              <a:gd fmla="*/ 64244 h 68208" name="TY267"/>
              <a:gd fmla="*/ 42263 w 73113" name="TX268"/>
              <a:gd fmla="*/ 64433 h 68208" name="TY268"/>
              <a:gd fmla="*/ 41980 w 73113" name="TX269"/>
              <a:gd fmla="*/ 64622 h 68208" name="TY269"/>
              <a:gd fmla="*/ 41886 w 73113" name="TX270"/>
              <a:gd fmla="*/ 64999 h 68208" name="TY270"/>
              <a:gd fmla="*/ 42263 w 73113" name="TX271"/>
              <a:gd fmla="*/ 64999 h 68208" name="TY271"/>
              <a:gd fmla="*/ 40094 w 73113" name="TX272"/>
              <a:gd fmla="*/ 65282 h 68208" name="TY272"/>
              <a:gd fmla="*/ 40848 w 73113" name="TX273"/>
              <a:gd fmla="*/ 64999 h 68208" name="TY273"/>
              <a:gd fmla="*/ 41131 w 73113" name="TX274"/>
              <a:gd fmla="*/ 64810 h 68208" name="TY274"/>
              <a:gd fmla="*/ 41131 w 73113" name="TX275"/>
              <a:gd fmla="*/ 64716 h 68208" name="TY275"/>
              <a:gd fmla="*/ 41037 w 73113" name="TX276"/>
              <a:gd fmla="*/ 64622 h 68208" name="TY276"/>
              <a:gd fmla="*/ 40754 w 73113" name="TX277"/>
              <a:gd fmla="*/ 64622 h 68208" name="TY277"/>
              <a:gd fmla="*/ 40282 w 73113" name="TX278"/>
              <a:gd fmla="*/ 64527 h 68208" name="TY278"/>
              <a:gd fmla="*/ 40188 w 73113" name="TX279"/>
              <a:gd fmla="*/ 64433 h 68208" name="TY279"/>
              <a:gd fmla="*/ 41509 w 73113" name="TX280"/>
              <a:gd fmla="*/ 64339 h 68208" name="TY280"/>
              <a:gd fmla="*/ 42829 w 73113" name="TX281"/>
              <a:gd fmla="*/ 64056 h 68208" name="TY281"/>
              <a:gd fmla="*/ 15660 w 73113" name="TX283"/>
              <a:gd fmla="*/ 60376 h 68208" name="TY283"/>
              <a:gd fmla="*/ 16887 w 73113" name="TX284"/>
              <a:gd fmla="*/ 61131 h 68208" name="TY284"/>
              <a:gd fmla="*/ 17924 w 73113" name="TX285"/>
              <a:gd fmla="*/ 62075 h 68208" name="TY285"/>
              <a:gd fmla="*/ 17924 w 73113" name="TX286"/>
              <a:gd fmla="*/ 61792 h 68208" name="TY286"/>
              <a:gd fmla="*/ 17830 w 73113" name="TX287"/>
              <a:gd fmla="*/ 61603 h 68208" name="TY287"/>
              <a:gd fmla="*/ 19056 w 73113" name="TX288"/>
              <a:gd fmla="*/ 61980 h 68208" name="TY288"/>
              <a:gd fmla="*/ 20283 w 73113" name="TX289"/>
              <a:gd fmla="*/ 62358 h 68208" name="TY289"/>
              <a:gd fmla="*/ 20849 w 73113" name="TX290"/>
              <a:gd fmla="*/ 62546 h 68208" name="TY290"/>
              <a:gd fmla="*/ 21415 w 73113" name="TX291"/>
              <a:gd fmla="*/ 62735 h 68208" name="TY291"/>
              <a:gd fmla="*/ 21886 w 73113" name="TX292"/>
              <a:gd fmla="*/ 63018 h 68208" name="TY292"/>
              <a:gd fmla="*/ 22358 w 73113" name="TX293"/>
              <a:gd fmla="*/ 63395 h 68208" name="TY293"/>
              <a:gd fmla="*/ 21509 w 73113" name="TX294"/>
              <a:gd fmla="*/ 63301 h 68208" name="TY294"/>
              <a:gd fmla="*/ 22547 w 73113" name="TX295"/>
              <a:gd fmla="*/ 63867 h 68208" name="TY295"/>
              <a:gd fmla="*/ 23868 w 73113" name="TX296"/>
              <a:gd fmla="*/ 64339 h 68208" name="TY296"/>
              <a:gd fmla="*/ 25471 w 73113" name="TX297"/>
              <a:gd fmla="*/ 64905 h 68208" name="TY297"/>
              <a:gd fmla="*/ 27169 w 73113" name="TX298"/>
              <a:gd fmla="*/ 65282 h 68208" name="TY298"/>
              <a:gd fmla="*/ 26603 w 73113" name="TX299"/>
              <a:gd fmla="*/ 65282 h 68208" name="TY299"/>
              <a:gd fmla="*/ 27075 w 73113" name="TX300"/>
              <a:gd fmla="*/ 65942 h 68208" name="TY300"/>
              <a:gd fmla="*/ 26886 w 73113" name="TX301"/>
              <a:gd fmla="*/ 65942 h 68208" name="TY301"/>
              <a:gd fmla="*/ 26603 w 73113" name="TX302"/>
              <a:gd fmla="*/ 65848 h 68208" name="TY302"/>
              <a:gd fmla="*/ 25849 w 73113" name="TX303"/>
              <a:gd fmla="*/ 65659 h 68208" name="TY303"/>
              <a:gd fmla="*/ 25283 w 73113" name="TX304"/>
              <a:gd fmla="*/ 65471 h 68208" name="TY304"/>
              <a:gd fmla="*/ 25188 w 73113" name="TX305"/>
              <a:gd fmla="*/ 65376 h 68208" name="TY305"/>
              <a:gd fmla="*/ 25754 w 73113" name="TX306"/>
              <a:gd fmla="*/ 65376 h 68208" name="TY306"/>
              <a:gd fmla="*/ 26226 w 73113" name="TX307"/>
              <a:gd fmla="*/ 65471 h 68208" name="TY307"/>
              <a:gd fmla="*/ 26320 w 73113" name="TX308"/>
              <a:gd fmla="*/ 65282 h 68208" name="TY308"/>
              <a:gd fmla="*/ 26320 w 73113" name="TX309"/>
              <a:gd fmla="*/ 65188 h 68208" name="TY309"/>
              <a:gd fmla="*/ 26226 w 73113" name="TX310"/>
              <a:gd fmla="*/ 65093 h 68208" name="TY310"/>
              <a:gd fmla="*/ 25660 w 73113" name="TX311"/>
              <a:gd fmla="*/ 65093 h 68208" name="TY311"/>
              <a:gd fmla="*/ 25188 w 73113" name="TX312"/>
              <a:gd fmla="*/ 65188 h 68208" name="TY312"/>
              <a:gd fmla="*/ 24528 w 73113" name="TX313"/>
              <a:gd fmla="*/ 65376 h 68208" name="TY313"/>
              <a:gd fmla="*/ 24528 w 73113" name="TX314"/>
              <a:gd fmla="*/ 65376 h 68208" name="TY314"/>
              <a:gd fmla="*/ 25000 w 73113" name="TX315"/>
              <a:gd fmla="*/ 65093 h 68208" name="TY315"/>
              <a:gd fmla="*/ 23679 w 73113" name="TX316"/>
              <a:gd fmla="*/ 64905 h 68208" name="TY316"/>
              <a:gd fmla="*/ 22547 w 73113" name="TX317"/>
              <a:gd fmla="*/ 64716 h 68208" name="TY317"/>
              <a:gd fmla="*/ 21603 w 73113" name="TX318"/>
              <a:gd fmla="*/ 64339 h 68208" name="TY318"/>
              <a:gd fmla="*/ 20660 w 73113" name="TX319"/>
              <a:gd fmla="*/ 63867 h 68208" name="TY319"/>
              <a:gd fmla="*/ 20943 w 73113" name="TX320"/>
              <a:gd fmla="*/ 63867 h 68208" name="TY320"/>
              <a:gd fmla="*/ 20377 w 73113" name="TX321"/>
              <a:gd fmla="*/ 63773 h 68208" name="TY321"/>
              <a:gd fmla="*/ 19339 w 73113" name="TX322"/>
              <a:gd fmla="*/ 63678 h 68208" name="TY322"/>
              <a:gd fmla="*/ 18868 w 73113" name="TX323"/>
              <a:gd fmla="*/ 63490 h 68208" name="TY323"/>
              <a:gd fmla="*/ 18396 w 73113" name="TX324"/>
              <a:gd fmla="*/ 63301 h 68208" name="TY324"/>
              <a:gd fmla="*/ 18585 w 73113" name="TX325"/>
              <a:gd fmla="*/ 63207 h 68208" name="TY325"/>
              <a:gd fmla="*/ 18868 w 73113" name="TX326"/>
              <a:gd fmla="*/ 63301 h 68208" name="TY326"/>
              <a:gd fmla="*/ 18019 w 73113" name="TX327"/>
              <a:gd fmla="*/ 62735 h 68208" name="TY327"/>
              <a:gd fmla="*/ 16981 w 73113" name="TX328"/>
              <a:gd fmla="*/ 62075 h 68208" name="TY328"/>
              <a:gd fmla="*/ 14811 w 73113" name="TX329"/>
              <a:gd fmla="*/ 60471 h 68208" name="TY329"/>
              <a:gd fmla="*/ 16415 w 73113" name="TX330"/>
              <a:gd fmla="*/ 61414 h 68208" name="TY330"/>
              <a:gd fmla="*/ 15660 w 73113" name="TX331"/>
              <a:gd fmla="*/ 60376 h 68208" name="TY331"/>
              <a:gd fmla="*/ 28867 w 73113" name="TX333"/>
              <a:gd fmla="*/ 65659 h 68208" name="TY333"/>
              <a:gd fmla="*/ 30660 w 73113" name="TX334"/>
              <a:gd fmla="*/ 65942 h 68208" name="TY334"/>
              <a:gd fmla="*/ 32547 w 73113" name="TX335"/>
              <a:gd fmla="*/ 66131 h 68208" name="TY335"/>
              <a:gd fmla="*/ 32075 w 73113" name="TX336"/>
              <a:gd fmla="*/ 66225 h 68208" name="TY336"/>
              <a:gd fmla="*/ 31320 w 73113" name="TX337"/>
              <a:gd fmla="*/ 66225 h 68208" name="TY337"/>
              <a:gd fmla="*/ 30566 w 73113" name="TX338"/>
              <a:gd fmla="*/ 66131 h 68208" name="TY338"/>
              <a:gd fmla="*/ 28867 w 73113" name="TX339"/>
              <a:gd fmla="*/ 65659 h 68208" name="TY339"/>
              <a:gd fmla="*/ 39150 w 73113" name="TX341"/>
              <a:gd fmla="*/ 0 h 68208" name="TY341"/>
              <a:gd fmla="*/ 39528 w 73113" name="TX342"/>
              <a:gd fmla="*/ 283 h 68208" name="TY342"/>
              <a:gd fmla="*/ 39622 w 73113" name="TX343"/>
              <a:gd fmla="*/ 378 h 68208" name="TY343"/>
              <a:gd fmla="*/ 41509 w 73113" name="TX344"/>
              <a:gd fmla="*/ 1038 h 68208" name="TY344"/>
              <a:gd fmla="*/ 40943 w 73113" name="TX345"/>
              <a:gd fmla="*/ 1132 h 68208" name="TY345"/>
              <a:gd fmla="*/ 40282 w 73113" name="TX346"/>
              <a:gd fmla="*/ 1227 h 68208" name="TY346"/>
              <a:gd fmla="*/ 38962 w 73113" name="TX347"/>
              <a:gd fmla="*/ 1038 h 68208" name="TY347"/>
              <a:gd fmla="*/ 37547 w 73113" name="TX348"/>
              <a:gd fmla="*/ 849 h 68208" name="TY348"/>
              <a:gd fmla="*/ 36320 w 73113" name="TX349"/>
              <a:gd fmla="*/ 661 h 68208" name="TY349"/>
              <a:gd fmla="*/ 36415 w 73113" name="TX350"/>
              <a:gd fmla="*/ 755 h 68208" name="TY350"/>
              <a:gd fmla="*/ 36415 w 73113" name="TX351"/>
              <a:gd fmla="*/ 849 h 68208" name="TY351"/>
              <a:gd fmla="*/ 35943 w 73113" name="TX352"/>
              <a:gd fmla="*/ 944 h 68208" name="TY352"/>
              <a:gd fmla="*/ 34150 w 73113" name="TX353"/>
              <a:gd fmla="*/ 1132 h 68208" name="TY353"/>
              <a:gd fmla="*/ 31698 w 73113" name="TX354"/>
              <a:gd fmla="*/ 1132 h 68208" name="TY354"/>
              <a:gd fmla="*/ 30660 w 73113" name="TX355"/>
              <a:gd fmla="*/ 1227 h 68208" name="TY355"/>
              <a:gd fmla="*/ 29716 w 73113" name="TX356"/>
              <a:gd fmla="*/ 1321 h 68208" name="TY356"/>
              <a:gd fmla="*/ 30377 w 73113" name="TX357"/>
              <a:gd fmla="*/ 1416 h 68208" name="TY357"/>
              <a:gd fmla="*/ 31037 w 73113" name="TX358"/>
              <a:gd fmla="*/ 1510 h 68208" name="TY358"/>
              <a:gd fmla="*/ 30094 w 73113" name="TX359"/>
              <a:gd fmla="*/ 1699 h 68208" name="TY359"/>
              <a:gd fmla="*/ 28773 w 73113" name="TX360"/>
              <a:gd fmla="*/ 2076 h 68208" name="TY360"/>
              <a:gd fmla="*/ 27924 w 73113" name="TX361"/>
              <a:gd fmla="*/ 2359 h 68208" name="TY361"/>
              <a:gd fmla="*/ 27924 w 73113" name="TX362"/>
              <a:gd fmla="*/ 2453 h 68208" name="TY362"/>
              <a:gd fmla="*/ 28207 w 73113" name="TX363"/>
              <a:gd fmla="*/ 2453 h 68208" name="TY363"/>
              <a:gd fmla="*/ 26509 w 73113" name="TX364"/>
              <a:gd fmla="*/ 3019 h 68208" name="TY364"/>
              <a:gd fmla="*/ 26792 w 73113" name="TX365"/>
              <a:gd fmla="*/ 2831 h 68208" name="TY365"/>
              <a:gd fmla="*/ 26792 w 73113" name="TX366"/>
              <a:gd fmla="*/ 2831 h 68208" name="TY366"/>
              <a:gd fmla="*/ 25660 w 73113" name="TX367"/>
              <a:gd fmla="*/ 2925 h 68208" name="TY367"/>
              <a:gd fmla="*/ 25754 w 73113" name="TX368"/>
              <a:gd fmla="*/ 2831 h 68208" name="TY368"/>
              <a:gd fmla="*/ 25377 w 73113" name="TX369"/>
              <a:gd fmla="*/ 2925 h 68208" name="TY369"/>
              <a:gd fmla="*/ 24905 w 73113" name="TX370"/>
              <a:gd fmla="*/ 3208 h 68208" name="TY370"/>
              <a:gd fmla="*/ 24056 w 73113" name="TX371"/>
              <a:gd fmla="*/ 3774 h 68208" name="TY371"/>
              <a:gd fmla="*/ 22264 w 73113" name="TX372"/>
              <a:gd fmla="*/ 4340 h 68208" name="TY372"/>
              <a:gd fmla="*/ 20471 w 73113" name="TX373"/>
              <a:gd fmla="*/ 5095 h 68208" name="TY373"/>
              <a:gd fmla="*/ 18679 w 73113" name="TX374"/>
              <a:gd fmla="*/ 5755 h 68208" name="TY374"/>
              <a:gd fmla="*/ 16981 w 73113" name="TX375"/>
              <a:gd fmla="*/ 6604 h 68208" name="TY375"/>
              <a:gd fmla="*/ 17453 w 73113" name="TX376"/>
              <a:gd fmla="*/ 6604 h 68208" name="TY376"/>
              <a:gd fmla="*/ 17830 w 73113" name="TX377"/>
              <a:gd fmla="*/ 6415 h 68208" name="TY377"/>
              <a:gd fmla="*/ 18868 w 73113" name="TX378"/>
              <a:gd fmla="*/ 6038 h 68208" name="TY378"/>
              <a:gd fmla="*/ 19905 w 73113" name="TX379"/>
              <a:gd fmla="*/ 5661 h 68208" name="TY379"/>
              <a:gd fmla="*/ 20377 w 73113" name="TX380"/>
              <a:gd fmla="*/ 5472 h 68208" name="TY380"/>
              <a:gd fmla="*/ 20943 w 73113" name="TX381"/>
              <a:gd fmla="*/ 5378 h 68208" name="TY381"/>
              <a:gd fmla="*/ 20943 w 73113" name="TX382"/>
              <a:gd fmla="*/ 5378 h 68208" name="TY382"/>
              <a:gd fmla="*/ 19528 w 73113" name="TX383"/>
              <a:gd fmla="*/ 6038 h 68208" name="TY383"/>
              <a:gd fmla="*/ 19528 w 73113" name="TX384"/>
              <a:gd fmla="*/ 6038 h 68208" name="TY384"/>
              <a:gd fmla="*/ 20094 w 73113" name="TX385"/>
              <a:gd fmla="*/ 5944 h 68208" name="TY385"/>
              <a:gd fmla="*/ 18396 w 73113" name="TX386"/>
              <a:gd fmla="*/ 7076 h 68208" name="TY386"/>
              <a:gd fmla="*/ 20849 w 73113" name="TX387"/>
              <a:gd fmla="*/ 6038 h 68208" name="TY387"/>
              <a:gd fmla="*/ 23396 w 73113" name="TX388"/>
              <a:gd fmla="*/ 5095 h 68208" name="TY388"/>
              <a:gd fmla="*/ 26037 w 73113" name="TX389"/>
              <a:gd fmla="*/ 4246 h 68208" name="TY389"/>
              <a:gd fmla="*/ 28679 w 73113" name="TX390"/>
              <a:gd fmla="*/ 3397 h 68208" name="TY390"/>
              <a:gd fmla="*/ 28301 w 73113" name="TX391"/>
              <a:gd fmla="*/ 3491 h 68208" name="TY391"/>
              <a:gd fmla="*/ 28773 w 73113" name="TX392"/>
              <a:gd fmla="*/ 3208 h 68208" name="TY392"/>
              <a:gd fmla="*/ 30283 w 73113" name="TX393"/>
              <a:gd fmla="*/ 2736 h 68208" name="TY393"/>
              <a:gd fmla="*/ 29905 w 73113" name="TX394"/>
              <a:gd fmla="*/ 2831 h 68208" name="TY394"/>
              <a:gd fmla="*/ 29056 w 73113" name="TX395"/>
              <a:gd fmla="*/ 2831 h 68208" name="TY395"/>
              <a:gd fmla="*/ 28584 w 73113" name="TX396"/>
              <a:gd fmla="*/ 2642 h 68208" name="TY396"/>
              <a:gd fmla="*/ 30566 w 73113" name="TX397"/>
              <a:gd fmla="*/ 2548 h 68208" name="TY397"/>
              <a:gd fmla="*/ 32641 w 73113" name="TX398"/>
              <a:gd fmla="*/ 2548 h 68208" name="TY398"/>
              <a:gd fmla="*/ 37264 w 73113" name="TX399"/>
              <a:gd fmla="*/ 2831 h 68208" name="TY399"/>
              <a:gd fmla="*/ 39528 w 73113" name="TX400"/>
              <a:gd fmla="*/ 3019 h 68208" name="TY400"/>
              <a:gd fmla="*/ 43490 w 73113" name="TX401"/>
              <a:gd fmla="*/ 3019 h 68208" name="TY401"/>
              <a:gd fmla="*/ 44339 w 73113" name="TX402"/>
              <a:gd fmla="*/ 2831 h 68208" name="TY402"/>
              <a:gd fmla="*/ 45094 w 73113" name="TX403"/>
              <a:gd fmla="*/ 2736 h 68208" name="TY403"/>
              <a:gd fmla="*/ 45943 w 73113" name="TX404"/>
              <a:gd fmla="*/ 3114 h 68208" name="TY404"/>
              <a:gd fmla="*/ 46886 w 73113" name="TX405"/>
              <a:gd fmla="*/ 3397 h 68208" name="TY405"/>
              <a:gd fmla="*/ 48678 w 73113" name="TX406"/>
              <a:gd fmla="*/ 3963 h 68208" name="TY406"/>
              <a:gd fmla="*/ 50565 w 73113" name="TX407"/>
              <a:gd fmla="*/ 4434 h 68208" name="TY407"/>
              <a:gd fmla="*/ 51509 w 73113" name="TX408"/>
              <a:gd fmla="*/ 4717 h 68208" name="TY408"/>
              <a:gd fmla="*/ 52358 w 73113" name="TX409"/>
              <a:gd fmla="*/ 5189 h 68208" name="TY409"/>
              <a:gd fmla="*/ 51792 w 73113" name="TX410"/>
              <a:gd fmla="*/ 4812 h 68208" name="TY410"/>
              <a:gd fmla="*/ 53584 w 73113" name="TX411"/>
              <a:gd fmla="*/ 5849 h 68208" name="TY411"/>
              <a:gd fmla="*/ 55376 w 73113" name="TX412"/>
              <a:gd fmla="*/ 6981 h 68208" name="TY412"/>
              <a:gd fmla="*/ 56320 w 73113" name="TX413"/>
              <a:gd fmla="*/ 7642 h 68208" name="TY413"/>
              <a:gd fmla="*/ 57169 w 73113" name="TX414"/>
              <a:gd fmla="*/ 8302 h 68208" name="TY414"/>
              <a:gd fmla="*/ 57924 w 73113" name="TX415"/>
              <a:gd fmla="*/ 9057 h 68208" name="TY415"/>
              <a:gd fmla="*/ 58678 w 73113" name="TX416"/>
              <a:gd fmla="*/ 9906 h 68208" name="TY416"/>
              <a:gd fmla="*/ 62357 w 73113" name="TX417"/>
              <a:gd fmla="*/ 14057 h 68208" name="TY417"/>
              <a:gd fmla="*/ 64622 w 73113" name="TX418"/>
              <a:gd fmla="*/ 16887 h 68208" name="TY418"/>
              <a:gd fmla="*/ 66697 w 73113" name="TX419"/>
              <a:gd fmla="*/ 19623 h 68208" name="TY419"/>
              <a:gd fmla="*/ 66603 w 73113" name="TX420"/>
              <a:gd fmla="*/ 19151 h 68208" name="TY420"/>
              <a:gd fmla="*/ 66603 w 73113" name="TX421"/>
              <a:gd fmla="*/ 18774 h 68208" name="TY421"/>
              <a:gd fmla="*/ 67357 w 73113" name="TX422"/>
              <a:gd fmla="*/ 20472 h 68208" name="TY422"/>
              <a:gd fmla="*/ 68772 w 73113" name="TX423"/>
              <a:gd fmla="*/ 23962 h 68208" name="TY423"/>
              <a:gd fmla="*/ 68867 w 73113" name="TX424"/>
              <a:gd fmla="*/ 24151 h 68208" name="TY424"/>
              <a:gd fmla="*/ 69810 w 73113" name="TX425"/>
              <a:gd fmla="*/ 26792 h 68208" name="TY425"/>
              <a:gd fmla="*/ 70565 w 73113" name="TX426"/>
              <a:gd fmla="*/ 29245 h 68208" name="TY426"/>
              <a:gd fmla="*/ 70754 w 73113" name="TX427"/>
              <a:gd fmla="*/ 30283 h 68208" name="TY427"/>
              <a:gd fmla="*/ 70848 w 73113" name="TX428"/>
              <a:gd fmla="*/ 31037 h 68208" name="TY428"/>
              <a:gd fmla="*/ 70848 w 73113" name="TX429"/>
              <a:gd fmla="*/ 31604 h 68208" name="TY429"/>
              <a:gd fmla="*/ 70754 w 73113" name="TX430"/>
              <a:gd fmla="*/ 31792 h 68208" name="TY430"/>
              <a:gd fmla="*/ 70565 w 73113" name="TX431"/>
              <a:gd fmla="*/ 31887 h 68208" name="TY431"/>
              <a:gd fmla="*/ 69433 w 73113" name="TX432"/>
              <a:gd fmla="*/ 36698 h 68208" name="TY432"/>
              <a:gd fmla="*/ 68206 w 73113" name="TX433"/>
              <a:gd fmla="*/ 41698 h 68208" name="TY433"/>
              <a:gd fmla="*/ 68584 w 73113" name="TX434"/>
              <a:gd fmla="*/ 41037 h 68208" name="TY434"/>
              <a:gd fmla="*/ 68961 w 73113" name="TX435"/>
              <a:gd fmla="*/ 40188 h 68208" name="TY435"/>
              <a:gd fmla="*/ 69244 w 73113" name="TX436"/>
              <a:gd fmla="*/ 40471 h 68208" name="TY436"/>
              <a:gd fmla="*/ 69244 w 73113" name="TX437"/>
              <a:gd fmla="*/ 40849 h 68208" name="TY437"/>
              <a:gd fmla="*/ 69244 w 73113" name="TX438"/>
              <a:gd fmla="*/ 41226 h 68208" name="TY438"/>
              <a:gd fmla="*/ 69055 w 73113" name="TX439"/>
              <a:gd fmla="*/ 41698 h 68208" name="TY439"/>
              <a:gd fmla="*/ 68489 w 73113" name="TX440"/>
              <a:gd fmla="*/ 42924 h 68208" name="TY440"/>
              <a:gd fmla="*/ 67735 w 73113" name="TX441"/>
              <a:gd fmla="*/ 44150 h 68208" name="TY441"/>
              <a:gd fmla="*/ 66791 w 73113" name="TX442"/>
              <a:gd fmla="*/ 45377 h 68208" name="TY442"/>
              <a:gd fmla="*/ 65942 w 73113" name="TX443"/>
              <a:gd fmla="*/ 46509 h 68208" name="TY443"/>
              <a:gd fmla="*/ 64716 w 73113" name="TX444"/>
              <a:gd fmla="*/ 47924 h 68208" name="TY444"/>
              <a:gd fmla="*/ 65565 w 73113" name="TX445"/>
              <a:gd fmla="*/ 47641 h 68208" name="TY445"/>
              <a:gd fmla="*/ 65093 w 73113" name="TX446"/>
              <a:gd fmla="*/ 48301 h 68208" name="TY446"/>
              <a:gd fmla="*/ 64433 w 73113" name="TX447"/>
              <a:gd fmla="*/ 48962 h 68208" name="TY447"/>
              <a:gd fmla="*/ 63112 w 73113" name="TX448"/>
              <a:gd fmla="*/ 50188 h 68208" name="TY448"/>
              <a:gd fmla="*/ 63678 w 73113" name="TX449"/>
              <a:gd fmla="*/ 48962 h 68208" name="TY449"/>
              <a:gd fmla="*/ 64244 w 73113" name="TX450"/>
              <a:gd fmla="*/ 47641 h 68208" name="TY450"/>
              <a:gd fmla="*/ 65754 w 73113" name="TX451"/>
              <a:gd fmla="*/ 44811 h 68208" name="TY451"/>
              <a:gd fmla="*/ 67169 w 73113" name="TX452"/>
              <a:gd fmla="*/ 42169 h 68208" name="TY452"/>
              <a:gd fmla="*/ 67735 w 73113" name="TX453"/>
              <a:gd fmla="*/ 41037 h 68208" name="TY453"/>
              <a:gd fmla="*/ 68206 w 73113" name="TX454"/>
              <a:gd fmla="*/ 40094 h 68208" name="TY454"/>
              <a:gd fmla="*/ 68206 w 73113" name="TX455"/>
              <a:gd fmla="*/ 39811 h 68208" name="TY455"/>
              <a:gd fmla="*/ 68301 w 73113" name="TX456"/>
              <a:gd fmla="*/ 39622 h 68208" name="TY456"/>
              <a:gd fmla="*/ 68301 w 73113" name="TX457"/>
              <a:gd fmla="*/ 39717 h 68208" name="TY457"/>
              <a:gd fmla="*/ 68395 w 73113" name="TX458"/>
              <a:gd fmla="*/ 39339 h 68208" name="TY458"/>
              <a:gd fmla="*/ 68772 w 73113" name="TX459"/>
              <a:gd fmla="*/ 37735 h 68208" name="TY459"/>
              <a:gd fmla="*/ 69055 w 73113" name="TX460"/>
              <a:gd fmla="*/ 36037 h 68208" name="TY460"/>
              <a:gd fmla="*/ 69150 w 73113" name="TX461"/>
              <a:gd fmla="*/ 32924 h 68208" name="TY461"/>
              <a:gd fmla="*/ 69150 w 73113" name="TX462"/>
              <a:gd fmla="*/ 30849 h 68208" name="TY462"/>
              <a:gd fmla="*/ 69150 w 73113" name="TX463"/>
              <a:gd fmla="*/ 28679 h 68208" name="TY463"/>
              <a:gd fmla="*/ 68961 w 73113" name="TX464"/>
              <a:gd fmla="*/ 28773 h 68208" name="TY464"/>
              <a:gd fmla="*/ 68961 w 73113" name="TX465"/>
              <a:gd fmla="*/ 29056 h 68208" name="TY465"/>
              <a:gd fmla="*/ 68678 w 73113" name="TX466"/>
              <a:gd fmla="*/ 28302 h 68208" name="TY466"/>
              <a:gd fmla="*/ 68395 w 73113" name="TX467"/>
              <a:gd fmla="*/ 27453 h 68208" name="TY467"/>
              <a:gd fmla="*/ 68018 w 73113" name="TX468"/>
              <a:gd fmla="*/ 25755 h 68208" name="TY468"/>
              <a:gd fmla="*/ 67923 w 73113" name="TX469"/>
              <a:gd fmla="*/ 25283 h 68208" name="TY469"/>
              <a:gd fmla="*/ 67923 w 73113" name="TX470"/>
              <a:gd fmla="*/ 25472 h 68208" name="TY470"/>
              <a:gd fmla="*/ 67546 w 73113" name="TX471"/>
              <a:gd fmla="*/ 24906 h 68208" name="TY471"/>
              <a:gd fmla="*/ 67074 w 73113" name="TX472"/>
              <a:gd fmla="*/ 24245 h 68208" name="TY472"/>
              <a:gd fmla="*/ 66980 w 73113" name="TX473"/>
              <a:gd fmla="*/ 24057 h 68208" name="TY473"/>
              <a:gd fmla="*/ 65471 w 73113" name="TX474"/>
              <a:gd fmla="*/ 22264 h 68208" name="TY474"/>
              <a:gd fmla="*/ 64810 w 73113" name="TX475"/>
              <a:gd fmla="*/ 21415 h 68208" name="TY475"/>
              <a:gd fmla="*/ 64339 w 73113" name="TX476"/>
              <a:gd fmla="*/ 20755 h 68208" name="TY476"/>
              <a:gd fmla="*/ 64622 w 73113" name="TX477"/>
              <a:gd fmla="*/ 20943 h 68208" name="TY477"/>
              <a:gd fmla="*/ 64527 w 73113" name="TX478"/>
              <a:gd fmla="*/ 20755 h 68208" name="TY478"/>
              <a:gd fmla="*/ 64339 w 73113" name="TX479"/>
              <a:gd fmla="*/ 20472 h 68208" name="TY479"/>
              <a:gd fmla="*/ 63301 w 73113" name="TX480"/>
              <a:gd fmla="*/ 19434 h 68208" name="TY480"/>
              <a:gd fmla="*/ 62357 w 73113" name="TX481"/>
              <a:gd fmla="*/ 18585 h 68208" name="TY481"/>
              <a:gd fmla="*/ 62452 w 73113" name="TX482"/>
              <a:gd fmla="*/ 18679 h 68208" name="TY482"/>
              <a:gd fmla="*/ 62357 w 73113" name="TX483"/>
              <a:gd fmla="*/ 18868 h 68208" name="TY483"/>
              <a:gd fmla="*/ 61508 w 73113" name="TX484"/>
              <a:gd fmla="*/ 18019 h 68208" name="TY484"/>
              <a:gd fmla="*/ 61791 w 73113" name="TX485"/>
              <a:gd fmla="*/ 18396 h 68208" name="TY485"/>
              <a:gd fmla="*/ 60848 w 73113" name="TX486"/>
              <a:gd fmla="*/ 17547 h 68208" name="TY486"/>
              <a:gd fmla="*/ 60471 w 73113" name="TX487"/>
              <a:gd fmla="*/ 17076 h 68208" name="TY487"/>
              <a:gd fmla="*/ 60471 w 73113" name="TX488"/>
              <a:gd fmla="*/ 16981 h 68208" name="TY488"/>
              <a:gd fmla="*/ 60565 w 73113" name="TX489"/>
              <a:gd fmla="*/ 17076 h 68208" name="TY489"/>
              <a:gd fmla="*/ 61225 w 73113" name="TX490"/>
              <a:gd fmla="*/ 17547 h 68208" name="TY490"/>
              <a:gd fmla="*/ 58961 w 73113" name="TX491"/>
              <a:gd fmla="*/ 15566 h 68208" name="TY491"/>
              <a:gd fmla="*/ 59527 w 73113" name="TX492"/>
              <a:gd fmla="*/ 16227 h 68208" name="TY492"/>
              <a:gd fmla="*/ 58584 w 73113" name="TX493"/>
              <a:gd fmla="*/ 15566 h 68208" name="TY493"/>
              <a:gd fmla="*/ 57641 w 73113" name="TX494"/>
              <a:gd fmla="*/ 14906 h 68208" name="TY494"/>
              <a:gd fmla="*/ 57546 w 73113" name="TX495"/>
              <a:gd fmla="*/ 15000 h 68208" name="TY495"/>
              <a:gd fmla="*/ 57452 w 73113" name="TX496"/>
              <a:gd fmla="*/ 15094 h 68208" name="TY496"/>
              <a:gd fmla="*/ 58301 w 73113" name="TX497"/>
              <a:gd fmla="*/ 15660 h 68208" name="TY497"/>
              <a:gd fmla="*/ 59056 w 73113" name="TX498"/>
              <a:gd fmla="*/ 16227 h 68208" name="TY498"/>
              <a:gd fmla="*/ 60471 w 73113" name="TX499"/>
              <a:gd fmla="*/ 17547 h 68208" name="TY499"/>
              <a:gd fmla="*/ 61886 w 73113" name="TX500"/>
              <a:gd fmla="*/ 18774 h 68208" name="TY500"/>
              <a:gd fmla="*/ 62640 w 73113" name="TX501"/>
              <a:gd fmla="*/ 19340 h 68208" name="TY501"/>
              <a:gd fmla="*/ 63395 w 73113" name="TX502"/>
              <a:gd fmla="*/ 19906 h 68208" name="TY502"/>
              <a:gd fmla="*/ 62829 w 73113" name="TX503"/>
              <a:gd fmla="*/ 19528 h 68208" name="TY503"/>
              <a:gd fmla="*/ 62074 w 73113" name="TX504"/>
              <a:gd fmla="*/ 19057 h 68208" name="TY504"/>
              <a:gd fmla="*/ 62074 w 73113" name="TX505"/>
              <a:gd fmla="*/ 19245 h 68208" name="TY505"/>
              <a:gd fmla="*/ 62357 w 73113" name="TX506"/>
              <a:gd fmla="*/ 19717 h 68208" name="TY506"/>
              <a:gd fmla="*/ 63584 w 73113" name="TX507"/>
              <a:gd fmla="*/ 21415 h 68208" name="TY507"/>
              <a:gd fmla="*/ 65093 w 73113" name="TX508"/>
              <a:gd fmla="*/ 23207 h 68208" name="TY508"/>
              <a:gd fmla="*/ 65754 w 73113" name="TX509"/>
              <a:gd fmla="*/ 23962 h 68208" name="TY509"/>
              <a:gd fmla="*/ 66225 w 73113" name="TX510"/>
              <a:gd fmla="*/ 24434 h 68208" name="TY510"/>
              <a:gd fmla="*/ 66414 w 73113" name="TX511"/>
              <a:gd fmla="*/ 24528 h 68208" name="TY511"/>
              <a:gd fmla="*/ 66320 w 73113" name="TX512"/>
              <a:gd fmla="*/ 24057 h 68208" name="TY512"/>
              <a:gd fmla="*/ 66697 w 73113" name="TX513"/>
              <a:gd fmla="*/ 24906 h 68208" name="TY513"/>
              <a:gd fmla="*/ 67074 w 73113" name="TX514"/>
              <a:gd fmla="*/ 26038 h 68208" name="TY514"/>
              <a:gd fmla="*/ 66414 w 73113" name="TX515"/>
              <a:gd fmla="*/ 24811 h 68208" name="TY515"/>
              <a:gd fmla="*/ 66791 w 73113" name="TX516"/>
              <a:gd fmla="*/ 25566 h 68208" name="TY516"/>
              <a:gd fmla="*/ 67169 w 73113" name="TX517"/>
              <a:gd fmla="*/ 26321 h 68208" name="TY517"/>
              <a:gd fmla="*/ 67263 w 73113" name="TX518"/>
              <a:gd fmla="*/ 26415 h 68208" name="TY518"/>
              <a:gd fmla="*/ 67923 w 73113" name="TX519"/>
              <a:gd fmla="*/ 28679 h 68208" name="TY519"/>
              <a:gd fmla="*/ 68206 w 73113" name="TX520"/>
              <a:gd fmla="*/ 29339 h 68208" name="TY520"/>
              <a:gd fmla="*/ 68678 w 73113" name="TX521"/>
              <a:gd fmla="*/ 30471 h 68208" name="TY521"/>
              <a:gd fmla="*/ 68772 w 73113" name="TX522"/>
              <a:gd fmla="*/ 30660 h 68208" name="TY522"/>
              <a:gd fmla="*/ 68678 w 73113" name="TX523"/>
              <a:gd fmla="*/ 30660 h 68208" name="TY523"/>
              <a:gd fmla="*/ 68395 w 73113" name="TX524"/>
              <a:gd fmla="*/ 30377 h 68208" name="TY524"/>
              <a:gd fmla="*/ 68206 w 73113" name="TX525"/>
              <a:gd fmla="*/ 30094 h 68208" name="TY525"/>
              <a:gd fmla="*/ 68206 w 73113" name="TX526"/>
              <a:gd fmla="*/ 30566 h 68208" name="TY526"/>
              <a:gd fmla="*/ 68301 w 73113" name="TX527"/>
              <a:gd fmla="*/ 31037 h 68208" name="TY527"/>
              <a:gd fmla="*/ 68395 w 73113" name="TX528"/>
              <a:gd fmla="*/ 31509 h 68208" name="TY528"/>
              <a:gd fmla="*/ 68395 w 73113" name="TX529"/>
              <a:gd fmla="*/ 31887 h 68208" name="TY529"/>
              <a:gd fmla="*/ 68301 w 73113" name="TX530"/>
              <a:gd fmla="*/ 31792 h 68208" name="TY530"/>
              <a:gd fmla="*/ 68301 w 73113" name="TX531"/>
              <a:gd fmla="*/ 31698 h 68208" name="TY531"/>
              <a:gd fmla="*/ 68301 w 73113" name="TX532"/>
              <a:gd fmla="*/ 31415 h 68208" name="TY532"/>
              <a:gd fmla="*/ 68018 w 73113" name="TX533"/>
              <a:gd fmla="*/ 30094 h 68208" name="TY533"/>
              <a:gd fmla="*/ 67735 w 73113" name="TX534"/>
              <a:gd fmla="*/ 28868 h 68208" name="TY534"/>
              <a:gd fmla="*/ 68112 w 73113" name="TX535"/>
              <a:gd fmla="*/ 31698 h 68208" name="TY535"/>
              <a:gd fmla="*/ 68206 w 73113" name="TX536"/>
              <a:gd fmla="*/ 33113 h 68208" name="TY536"/>
              <a:gd fmla="*/ 68206 w 73113" name="TX537"/>
              <a:gd fmla="*/ 34528 h 68208" name="TY537"/>
              <a:gd fmla="*/ 68112 w 73113" name="TX538"/>
              <a:gd fmla="*/ 35943 h 68208" name="TY538"/>
              <a:gd fmla="*/ 67923 w 73113" name="TX539"/>
              <a:gd fmla="*/ 37358 h 68208" name="TY539"/>
              <a:gd fmla="*/ 67546 w 73113" name="TX540"/>
              <a:gd fmla="*/ 38679 h 68208" name="TY540"/>
              <a:gd fmla="*/ 67074 w 73113" name="TX541"/>
              <a:gd fmla="*/ 40000 h 68208" name="TY541"/>
              <a:gd fmla="*/ 67263 w 73113" name="TX542"/>
              <a:gd fmla="*/ 39717 h 68208" name="TY542"/>
              <a:gd fmla="*/ 67357 w 73113" name="TX543"/>
              <a:gd fmla="*/ 39622 h 68208" name="TY543"/>
              <a:gd fmla="*/ 67357 w 73113" name="TX544"/>
              <a:gd fmla="*/ 39717 h 68208" name="TY544"/>
              <a:gd fmla="*/ 67263 w 73113" name="TX545"/>
              <a:gd fmla="*/ 40377 h 68208" name="TY545"/>
              <a:gd fmla="*/ 66980 w 73113" name="TX546"/>
              <a:gd fmla="*/ 41226 h 68208" name="TY546"/>
              <a:gd fmla="*/ 66791 w 73113" name="TX547"/>
              <a:gd fmla="*/ 41509 h 68208" name="TY547"/>
              <a:gd fmla="*/ 66697 w 73113" name="TX548"/>
              <a:gd fmla="*/ 41603 h 68208" name="TY548"/>
              <a:gd fmla="*/ 66414 w 73113" name="TX549"/>
              <a:gd fmla="*/ 42075 h 68208" name="TY549"/>
              <a:gd fmla="*/ 65754 w 73113" name="TX550"/>
              <a:gd fmla="*/ 43962 h 68208" name="TY550"/>
              <a:gd fmla="*/ 64905 w 73113" name="TX551"/>
              <a:gd fmla="*/ 46132 h 68208" name="TY551"/>
              <a:gd fmla="*/ 64150 w 73113" name="TX552"/>
              <a:gd fmla="*/ 47547 h 68208" name="TY552"/>
              <a:gd fmla="*/ 63395 w 73113" name="TX553"/>
              <a:gd fmla="*/ 48867 h 68208" name="TY553"/>
              <a:gd fmla="*/ 62546 w 73113" name="TX554"/>
              <a:gd fmla="*/ 50094 h 68208" name="TY554"/>
              <a:gd fmla="*/ 61697 w 73113" name="TX555"/>
              <a:gd fmla="*/ 51320 h 68208" name="TY555"/>
              <a:gd fmla="*/ 60376 w 73113" name="TX556"/>
              <a:gd fmla="*/ 52452 h 68208" name="TY556"/>
              <a:gd fmla="*/ 59810 w 73113" name="TX557"/>
              <a:gd fmla="*/ 53112 h 68208" name="TY557"/>
              <a:gd fmla="*/ 59244 w 73113" name="TX558"/>
              <a:gd fmla="*/ 53773 h 68208" name="TY558"/>
              <a:gd fmla="*/ 59999 w 73113" name="TX559"/>
              <a:gd fmla="*/ 53301 h 68208" name="TY559"/>
              <a:gd fmla="*/ 59905 w 73113" name="TX560"/>
              <a:gd fmla="*/ 53490 h 68208" name="TY560"/>
              <a:gd fmla="*/ 58018 w 73113" name="TX561"/>
              <a:gd fmla="*/ 54999 h 68208" name="TY561"/>
              <a:gd fmla="*/ 57075 w 73113" name="TX562"/>
              <a:gd fmla="*/ 55660 h 68208" name="TY562"/>
              <a:gd fmla="*/ 56037 w 73113" name="TX563"/>
              <a:gd fmla="*/ 56226 h 68208" name="TY563"/>
              <a:gd fmla="*/ 57924 w 73113" name="TX564"/>
              <a:gd fmla="*/ 54716 h 68208" name="TY564"/>
              <a:gd fmla="*/ 58867 w 73113" name="TX565"/>
              <a:gd fmla="*/ 53867 h 68208" name="TY565"/>
              <a:gd fmla="*/ 59716 w 73113" name="TX566"/>
              <a:gd fmla="*/ 53018 h 68208" name="TY566"/>
              <a:gd fmla="*/ 58961 w 73113" name="TX567"/>
              <a:gd fmla="*/ 53679 h 68208" name="TY567"/>
              <a:gd fmla="*/ 58207 w 73113" name="TX568"/>
              <a:gd fmla="*/ 54245 h 68208" name="TY568"/>
              <a:gd fmla="*/ 56603 w 73113" name="TX569"/>
              <a:gd fmla="*/ 55282 h 68208" name="TY569"/>
              <a:gd fmla="*/ 54905 w 73113" name="TX570"/>
              <a:gd fmla="*/ 56226 h 68208" name="TY570"/>
              <a:gd fmla="*/ 53301 w 73113" name="TX571"/>
              <a:gd fmla="*/ 57263 h 68208" name="TY571"/>
              <a:gd fmla="*/ 52735 w 73113" name="TX572"/>
              <a:gd fmla="*/ 57452 h 68208" name="TY572"/>
              <a:gd fmla="*/ 51509 w 73113" name="TX573"/>
              <a:gd fmla="*/ 57924 h 68208" name="TY573"/>
              <a:gd fmla="*/ 47829 w 73113" name="TX574"/>
              <a:gd fmla="*/ 59527 h 68208" name="TY574"/>
              <a:gd fmla="*/ 43962 w 73113" name="TX575"/>
              <a:gd fmla="*/ 61226 h 68208" name="TY575"/>
              <a:gd fmla="*/ 42358 w 73113" name="TX576"/>
              <a:gd fmla="*/ 61886 h 68208" name="TY576"/>
              <a:gd fmla="*/ 41414 w 73113" name="TX577"/>
              <a:gd fmla="*/ 62169 h 68208" name="TY577"/>
              <a:gd fmla="*/ 39433 w 73113" name="TX578"/>
              <a:gd fmla="*/ 62452 h 68208" name="TY578"/>
              <a:gd fmla="*/ 37169 w 73113" name="TX579"/>
              <a:gd fmla="*/ 62641 h 68208" name="TY579"/>
              <a:gd fmla="*/ 33679 w 73113" name="TX580"/>
              <a:gd fmla="*/ 62829 h 68208" name="TY580"/>
              <a:gd fmla="*/ 31226 w 73113" name="TX581"/>
              <a:gd fmla="*/ 62924 h 68208" name="TY581"/>
              <a:gd fmla="*/ 29528 w 73113" name="TX582"/>
              <a:gd fmla="*/ 62924 h 68208" name="TY582"/>
              <a:gd fmla="*/ 28301 w 73113" name="TX583"/>
              <a:gd fmla="*/ 62735 h 68208" name="TY583"/>
              <a:gd fmla="*/ 27075 w 73113" name="TX584"/>
              <a:gd fmla="*/ 62546 h 68208" name="TY584"/>
              <a:gd fmla="*/ 25754 w 73113" name="TX585"/>
              <a:gd fmla="*/ 62263 h 68208" name="TY585"/>
              <a:gd fmla="*/ 24622 w 73113" name="TX586"/>
              <a:gd fmla="*/ 61886 h 68208" name="TY586"/>
              <a:gd fmla="*/ 23396 w 73113" name="TX587"/>
              <a:gd fmla="*/ 61414 h 68208" name="TY587"/>
              <a:gd fmla="*/ 21320 w 73113" name="TX588"/>
              <a:gd fmla="*/ 60565 h 68208" name="TY588"/>
              <a:gd fmla="*/ 21509 w 73113" name="TX589"/>
              <a:gd fmla="*/ 60754 h 68208" name="TY589"/>
              <a:gd fmla="*/ 21698 w 73113" name="TX590"/>
              <a:gd fmla="*/ 60848 h 68208" name="TY590"/>
              <a:gd fmla="*/ 22169 w 73113" name="TX591"/>
              <a:gd fmla="*/ 61131 h 68208" name="TY591"/>
              <a:gd fmla="*/ 21037 w 73113" name="TX592"/>
              <a:gd fmla="*/ 60659 h 68208" name="TY592"/>
              <a:gd fmla="*/ 19434 w 73113" name="TX593"/>
              <a:gd fmla="*/ 59905 h 68208" name="TY593"/>
              <a:gd fmla="*/ 15754 w 73113" name="TX594"/>
              <a:gd fmla="*/ 57924 h 68208" name="TY594"/>
              <a:gd fmla="*/ 12453 w 73113" name="TX595"/>
              <a:gd fmla="*/ 56037 h 68208" name="TY595"/>
              <a:gd fmla="*/ 11415 w 73113" name="TX596"/>
              <a:gd fmla="*/ 55377 h 68208" name="TY596"/>
              <a:gd fmla="*/ 11226 w 73113" name="TX597"/>
              <a:gd fmla="*/ 55188 h 68208" name="TY597"/>
              <a:gd fmla="*/ 11132 w 73113" name="TX598"/>
              <a:gd fmla="*/ 55094 h 68208" name="TY598"/>
              <a:gd fmla="*/ 10377 w 73113" name="TX599"/>
              <a:gd fmla="*/ 54433 h 68208" name="TY599"/>
              <a:gd fmla="*/ 9717 w 73113" name="TX600"/>
              <a:gd fmla="*/ 53679 h 68208" name="TY600"/>
              <a:gd fmla="*/ 9717 w 73113" name="TX601"/>
              <a:gd fmla="*/ 53962 h 68208" name="TY601"/>
              <a:gd fmla="*/ 9622 w 73113" name="TX602"/>
              <a:gd fmla="*/ 54150 h 68208" name="TY602"/>
              <a:gd fmla="*/ 9528 w 73113" name="TX603"/>
              <a:gd fmla="*/ 54245 h 68208" name="TY603"/>
              <a:gd fmla="*/ 9434 w 73113" name="TX604"/>
              <a:gd fmla="*/ 54245 h 68208" name="TY604"/>
              <a:gd fmla="*/ 9151 w 73113" name="TX605"/>
              <a:gd fmla="*/ 54056 h 68208" name="TY605"/>
              <a:gd fmla="*/ 8868 w 73113" name="TX606"/>
              <a:gd fmla="*/ 53679 h 68208" name="TY606"/>
              <a:gd fmla="*/ 8585 w 73113" name="TX607"/>
              <a:gd fmla="*/ 53301 h 68208" name="TY607"/>
              <a:gd fmla="*/ 8302 w 73113" name="TX608"/>
              <a:gd fmla="*/ 52829 h 68208" name="TY608"/>
              <a:gd fmla="*/ 8302 w 73113" name="TX609"/>
              <a:gd fmla="*/ 52546 h 68208" name="TY609"/>
              <a:gd fmla="*/ 8302 w 73113" name="TX610"/>
              <a:gd fmla="*/ 52452 h 68208" name="TY610"/>
              <a:gd fmla="*/ 8396 w 73113" name="TX611"/>
              <a:gd fmla="*/ 52452 h 68208" name="TY611"/>
              <a:gd fmla="*/ 7924 w 73113" name="TX612"/>
              <a:gd fmla="*/ 52263 h 68208" name="TY612"/>
              <a:gd fmla="*/ 7358 w 73113" name="TX613"/>
              <a:gd fmla="*/ 51886 h 68208" name="TY613"/>
              <a:gd fmla="*/ 6038 w 73113" name="TX614"/>
              <a:gd fmla="*/ 50660 h 68208" name="TY614"/>
              <a:gd fmla="*/ 5849 w 73113" name="TX615"/>
              <a:gd fmla="*/ 50377 h 68208" name="TY615"/>
              <a:gd fmla="*/ 5566 w 73113" name="TX616"/>
              <a:gd fmla="*/ 50094 h 68208" name="TY616"/>
              <a:gd fmla="*/ 5566 w 73113" name="TX617"/>
              <a:gd fmla="*/ 50188 h 68208" name="TY617"/>
              <a:gd fmla="*/ 4811 w 73113" name="TX618"/>
              <a:gd fmla="*/ 49339 h 68208" name="TY618"/>
              <a:gd fmla="*/ 4717 w 73113" name="TX619"/>
              <a:gd fmla="*/ 49150 h 68208" name="TY619"/>
              <a:gd fmla="*/ 5189 w 73113" name="TX620"/>
              <a:gd fmla="*/ 49433 h 68208" name="TY620"/>
              <a:gd fmla="*/ 5377 w 73113" name="TX621"/>
              <a:gd fmla="*/ 49528 h 68208" name="TY621"/>
              <a:gd fmla="*/ 5472 w 73113" name="TX622"/>
              <a:gd fmla="*/ 49716 h 68208" name="TY622"/>
              <a:gd fmla="*/ 5660 w 73113" name="TX623"/>
              <a:gd fmla="*/ 50094 h 68208" name="TY623"/>
              <a:gd fmla="*/ 5377 w 73113" name="TX624"/>
              <a:gd fmla="*/ 49056 h 68208" name="TY624"/>
              <a:gd fmla="*/ 5000 w 73113" name="TX625"/>
              <a:gd fmla="*/ 48113 h 68208" name="TY625"/>
              <a:gd fmla="*/ 4057 w 73113" name="TX626"/>
              <a:gd fmla="*/ 45660 h 68208" name="TY626"/>
              <a:gd fmla="*/ 3585 w 73113" name="TX627"/>
              <a:gd fmla="*/ 44150 h 68208" name="TY627"/>
              <a:gd fmla="*/ 3208 w 73113" name="TX628"/>
              <a:gd fmla="*/ 42358 h 68208" name="TY628"/>
              <a:gd fmla="*/ 3396 w 73113" name="TX629"/>
              <a:gd fmla="*/ 42547 h 68208" name="TY629"/>
              <a:gd fmla="*/ 3491 w 73113" name="TX630"/>
              <a:gd fmla="*/ 42452 h 68208" name="TY630"/>
              <a:gd fmla="*/ 3585 w 73113" name="TX631"/>
              <a:gd fmla="*/ 42547 h 68208" name="TY631"/>
              <a:gd fmla="*/ 3774 w 73113" name="TX632"/>
              <a:gd fmla="*/ 42641 h 68208" name="TY632"/>
              <a:gd fmla="*/ 3679 w 73113" name="TX633"/>
              <a:gd fmla="*/ 40849 h 68208" name="TY633"/>
              <a:gd fmla="*/ 3585 w 73113" name="TX634"/>
              <a:gd fmla="*/ 38962 h 68208" name="TY634"/>
              <a:gd fmla="*/ 3679 w 73113" name="TX635"/>
              <a:gd fmla="*/ 37169 h 68208" name="TY635"/>
              <a:gd fmla="*/ 3774 w 73113" name="TX636"/>
              <a:gd fmla="*/ 36320 h 68208" name="TY636"/>
              <a:gd fmla="*/ 4057 w 73113" name="TX637"/>
              <a:gd fmla="*/ 35566 h 68208" name="TY637"/>
              <a:gd fmla="*/ 4434 w 73113" name="TX638"/>
              <a:gd fmla="*/ 33585 h 68208" name="TY638"/>
              <a:gd fmla="*/ 4434 w 73113" name="TX639"/>
              <a:gd fmla="*/ 33962 h 68208" name="TY639"/>
              <a:gd fmla="*/ 4528 w 73113" name="TX640"/>
              <a:gd fmla="*/ 34245 h 68208" name="TY640"/>
              <a:gd fmla="*/ 4717 w 73113" name="TX641"/>
              <a:gd fmla="*/ 32264 h 68208" name="TY641"/>
              <a:gd fmla="*/ 5189 w 73113" name="TX642"/>
              <a:gd fmla="*/ 30283 h 68208" name="TY642"/>
              <a:gd fmla="*/ 5755 w 73113" name="TX643"/>
              <a:gd fmla="*/ 28302 h 68208" name="TY643"/>
              <a:gd fmla="*/ 6604 w 73113" name="TX644"/>
              <a:gd fmla="*/ 26321 h 68208" name="TY644"/>
              <a:gd fmla="*/ 7453 w 73113" name="TX645"/>
              <a:gd fmla="*/ 24340 h 68208" name="TY645"/>
              <a:gd fmla="*/ 8585 w 73113" name="TX646"/>
              <a:gd fmla="*/ 22547 h 68208" name="TY646"/>
              <a:gd fmla="*/ 9717 w 73113" name="TX647"/>
              <a:gd fmla="*/ 20755 h 68208" name="TY647"/>
              <a:gd fmla="*/ 10943 w 73113" name="TX648"/>
              <a:gd fmla="*/ 19245 h 68208" name="TY648"/>
              <a:gd fmla="*/ 10849 w 73113" name="TX649"/>
              <a:gd fmla="*/ 19057 h 68208" name="TY649"/>
              <a:gd fmla="*/ 10849 w 73113" name="TX650"/>
              <a:gd fmla="*/ 18868 h 68208" name="TY650"/>
              <a:gd fmla="*/ 11132 w 73113" name="TX651"/>
              <a:gd fmla="*/ 18396 h 68208" name="TY651"/>
              <a:gd fmla="*/ 11604 w 73113" name="TX652"/>
              <a:gd fmla="*/ 17830 h 68208" name="TY652"/>
              <a:gd fmla="*/ 12264 w 73113" name="TX653"/>
              <a:gd fmla="*/ 17076 h 68208" name="TY653"/>
              <a:gd fmla="*/ 14151 w 73113" name="TX654"/>
              <a:gd fmla="*/ 15472 h 68208" name="TY654"/>
              <a:gd fmla="*/ 16415 w 73113" name="TX655"/>
              <a:gd fmla="*/ 13585 h 68208" name="TY655"/>
              <a:gd fmla="*/ 18868 w 73113" name="TX656"/>
              <a:gd fmla="*/ 11793 h 68208" name="TY656"/>
              <a:gd fmla="*/ 21226 w 73113" name="TX657"/>
              <a:gd fmla="*/ 10095 h 68208" name="TY657"/>
              <a:gd fmla="*/ 23302 w 73113" name="TX658"/>
              <a:gd fmla="*/ 8868 h 68208" name="TY658"/>
              <a:gd fmla="*/ 24717 w 73113" name="TX659"/>
              <a:gd fmla="*/ 8113 h 68208" name="TY659"/>
              <a:gd fmla="*/ 24245 w 73113" name="TX660"/>
              <a:gd fmla="*/ 8491 h 68208" name="TY660"/>
              <a:gd fmla="*/ 23773 w 73113" name="TX661"/>
              <a:gd fmla="*/ 8774 h 68208" name="TY661"/>
              <a:gd fmla="*/ 24811 w 73113" name="TX662"/>
              <a:gd fmla="*/ 8208 h 68208" name="TY662"/>
              <a:gd fmla="*/ 25566 w 73113" name="TX663"/>
              <a:gd fmla="*/ 7830 h 68208" name="TY663"/>
              <a:gd fmla="*/ 27452 w 73113" name="TX664"/>
              <a:gd fmla="*/ 6981 h 68208" name="TY664"/>
              <a:gd fmla="*/ 27264 w 73113" name="TX665"/>
              <a:gd fmla="*/ 6981 h 68208" name="TY665"/>
              <a:gd fmla="*/ 26981 w 73113" name="TX666"/>
              <a:gd fmla="*/ 6887 h 68208" name="TY666"/>
              <a:gd fmla="*/ 27830 w 73113" name="TX667"/>
              <a:gd fmla="*/ 6604 h 68208" name="TY667"/>
              <a:gd fmla="*/ 29056 w 73113" name="TX668"/>
              <a:gd fmla="*/ 6132 h 68208" name="TY668"/>
              <a:gd fmla="*/ 28679 w 73113" name="TX669"/>
              <a:gd fmla="*/ 6415 h 68208" name="TY669"/>
              <a:gd fmla="*/ 29056 w 73113" name="TX670"/>
              <a:gd fmla="*/ 6510 h 68208" name="TY670"/>
              <a:gd fmla="*/ 28962 w 73113" name="TX671"/>
              <a:gd fmla="*/ 6698 h 68208" name="TY671"/>
              <a:gd fmla="*/ 30283 w 73113" name="TX672"/>
              <a:gd fmla="*/ 6227 h 68208" name="TY672"/>
              <a:gd fmla="*/ 31698 w 73113" name="TX673"/>
              <a:gd fmla="*/ 5755 h 68208" name="TY673"/>
              <a:gd fmla="*/ 33113 w 73113" name="TX674"/>
              <a:gd fmla="*/ 5378 h 68208" name="TY674"/>
              <a:gd fmla="*/ 33867 w 73113" name="TX675"/>
              <a:gd fmla="*/ 5189 h 68208" name="TY675"/>
              <a:gd fmla="*/ 34169 w 73113" name="TX676"/>
              <a:gd fmla="*/ 5151 h 68208" name="TY676"/>
              <a:gd fmla="*/ 34169 w 73113" name="TX677"/>
              <a:gd fmla="*/ 5151 h 68208" name="TY677"/>
              <a:gd fmla="*/ 34905 w 73113" name="TX678"/>
              <a:gd fmla="*/ 4906 h 68208" name="TY678"/>
              <a:gd fmla="*/ 35754 w 73113" name="TX679"/>
              <a:gd fmla="*/ 4812 h 68208" name="TY679"/>
              <a:gd fmla="*/ 36603 w 73113" name="TX680"/>
              <a:gd fmla="*/ 4812 h 68208" name="TY680"/>
              <a:gd fmla="*/ 37547 w 73113" name="TX681"/>
              <a:gd fmla="*/ 4717 h 68208" name="TY681"/>
              <a:gd fmla="*/ 37830 w 73113" name="TX682"/>
              <a:gd fmla="*/ 4717 h 68208" name="TY682"/>
              <a:gd fmla="*/ 38396 w 73113" name="TX683"/>
              <a:gd fmla="*/ 4529 h 68208" name="TY683"/>
              <a:gd fmla="*/ 38867 w 73113" name="TX684"/>
              <a:gd fmla="*/ 4340 h 68208" name="TY684"/>
              <a:gd fmla="*/ 38867 w 73113" name="TX685"/>
              <a:gd fmla="*/ 4623 h 68208" name="TY685"/>
              <a:gd fmla="*/ 42735 w 73113" name="TX686"/>
              <a:gd fmla="*/ 4340 h 68208" name="TY686"/>
              <a:gd fmla="*/ 43207 w 73113" name="TX687"/>
              <a:gd fmla="*/ 4529 h 68208" name="TY687"/>
              <a:gd fmla="*/ 43018 w 73113" name="TX688"/>
              <a:gd fmla="*/ 4529 h 68208" name="TY688"/>
              <a:gd fmla="*/ 43867 w 73113" name="TX689"/>
              <a:gd fmla="*/ 4623 h 68208" name="TY689"/>
              <a:gd fmla="*/ 44811 w 73113" name="TX690"/>
              <a:gd fmla="*/ 4434 h 68208" name="TY690"/>
              <a:gd fmla="*/ 45094 w 73113" name="TX691"/>
              <a:gd fmla="*/ 4717 h 68208" name="TY691"/>
              <a:gd fmla="*/ 45754 w 73113" name="TX692"/>
              <a:gd fmla="*/ 4906 h 68208" name="TY692"/>
              <a:gd fmla="*/ 47546 w 73113" name="TX693"/>
              <a:gd fmla="*/ 5189 h 68208" name="TY693"/>
              <a:gd fmla="*/ 49622 w 73113" name="TX694"/>
              <a:gd fmla="*/ 5566 h 68208" name="TY694"/>
              <a:gd fmla="*/ 51131 w 73113" name="TX695"/>
              <a:gd fmla="*/ 5849 h 68208" name="TY695"/>
              <a:gd fmla="*/ 51131 w 73113" name="TX696"/>
              <a:gd fmla="*/ 5849 h 68208" name="TY696"/>
              <a:gd fmla="*/ 49244 w 73113" name="TX697"/>
              <a:gd fmla="*/ 5095 h 68208" name="TY697"/>
              <a:gd fmla="*/ 46886 w 73113" name="TX698"/>
              <a:gd fmla="*/ 4529 h 68208" name="TY698"/>
              <a:gd fmla="*/ 44433 w 73113" name="TX699"/>
              <a:gd fmla="*/ 3963 h 68208" name="TY699"/>
              <a:gd fmla="*/ 41980 w 73113" name="TX700"/>
              <a:gd fmla="*/ 3491 h 68208" name="TY700"/>
              <a:gd fmla="*/ 39528 w 73113" name="TX701"/>
              <a:gd fmla="*/ 3302 h 68208" name="TY701"/>
              <a:gd fmla="*/ 37358 w 73113" name="TX702"/>
              <a:gd fmla="*/ 3208 h 68208" name="TY702"/>
              <a:gd fmla="*/ 36415 w 73113" name="TX703"/>
              <a:gd fmla="*/ 3208 h 68208" name="TY703"/>
              <a:gd fmla="*/ 35565 w 73113" name="TX704"/>
              <a:gd fmla="*/ 3302 h 68208" name="TY704"/>
              <a:gd fmla="*/ 34811 w 73113" name="TX705"/>
              <a:gd fmla="*/ 3491 h 68208" name="TY705"/>
              <a:gd fmla="*/ 34150 w 73113" name="TX706"/>
              <a:gd fmla="*/ 3680 h 68208" name="TY706"/>
              <a:gd fmla="*/ 33490 w 73113" name="TX707"/>
              <a:gd fmla="*/ 3585 h 68208" name="TY707"/>
              <a:gd fmla="*/ 32830 w 73113" name="TX708"/>
              <a:gd fmla="*/ 3491 h 68208" name="TY708"/>
              <a:gd fmla="*/ 31509 w 73113" name="TX709"/>
              <a:gd fmla="*/ 3585 h 68208" name="TY709"/>
              <a:gd fmla="*/ 30000 w 73113" name="TX710"/>
              <a:gd fmla="*/ 3868 h 68208" name="TY710"/>
              <a:gd fmla="*/ 28490 w 73113" name="TX711"/>
              <a:gd fmla="*/ 4246 h 68208" name="TY711"/>
              <a:gd fmla="*/ 26981 w 73113" name="TX712"/>
              <a:gd fmla="*/ 4812 h 68208" name="TY712"/>
              <a:gd fmla="*/ 25471 w 73113" name="TX713"/>
              <a:gd fmla="*/ 5472 h 68208" name="TY713"/>
              <a:gd fmla="*/ 23868 w 73113" name="TX714"/>
              <a:gd fmla="*/ 6321 h 68208" name="TY714"/>
              <a:gd fmla="*/ 22358 w 73113" name="TX715"/>
              <a:gd fmla="*/ 7170 h 68208" name="TY715"/>
              <a:gd fmla="*/ 20849 w 73113" name="TX716"/>
              <a:gd fmla="*/ 8113 h 68208" name="TY716"/>
              <a:gd fmla="*/ 19339 w 73113" name="TX717"/>
              <a:gd fmla="*/ 9151 h 68208" name="TY717"/>
              <a:gd fmla="*/ 17924 w 73113" name="TX718"/>
              <a:gd fmla="*/ 10283 h 68208" name="TY718"/>
              <a:gd fmla="*/ 16604 w 73113" name="TX719"/>
              <a:gd fmla="*/ 11321 h 68208" name="TY719"/>
              <a:gd fmla="*/ 14056 w 73113" name="TX720"/>
              <a:gd fmla="*/ 13491 h 68208" name="TY720"/>
              <a:gd fmla="*/ 12075 w 73113" name="TX721"/>
              <a:gd fmla="*/ 15472 h 68208" name="TY721"/>
              <a:gd fmla="*/ 9717 w 73113" name="TX722"/>
              <a:gd fmla="*/ 18491 h 68208" name="TY722"/>
              <a:gd fmla="*/ 10000 w 73113" name="TX723"/>
              <a:gd fmla="*/ 17830 h 68208" name="TY723"/>
              <a:gd fmla="*/ 10377 w 73113" name="TX724"/>
              <a:gd fmla="*/ 17264 h 68208" name="TY724"/>
              <a:gd fmla="*/ 9717 w 73113" name="TX725"/>
              <a:gd fmla="*/ 18113 h 68208" name="TY725"/>
              <a:gd fmla="*/ 9056 w 73113" name="TX726"/>
              <a:gd fmla="*/ 19057 h 68208" name="TY726"/>
              <a:gd fmla="*/ 9151 w 73113" name="TX727"/>
              <a:gd fmla="*/ 19245 h 68208" name="TY727"/>
              <a:gd fmla="*/ 8396 w 73113" name="TX728"/>
              <a:gd fmla="*/ 20189 h 68208" name="TY728"/>
              <a:gd fmla="*/ 9151 w 73113" name="TX729"/>
              <a:gd fmla="*/ 18774 h 68208" name="TY729"/>
              <a:gd fmla="*/ 8019 w 73113" name="TX730"/>
              <a:gd fmla="*/ 20377 h 68208" name="TY730"/>
              <a:gd fmla="*/ 7075 w 73113" name="TX731"/>
              <a:gd fmla="*/ 22075 h 68208" name="TY731"/>
              <a:gd fmla="*/ 6226 w 73113" name="TX732"/>
              <a:gd fmla="*/ 23868 h 68208" name="TY732"/>
              <a:gd fmla="*/ 5472 w 73113" name="TX733"/>
              <a:gd fmla="*/ 25755 h 68208" name="TY733"/>
              <a:gd fmla="*/ 4151 w 73113" name="TX734"/>
              <a:gd fmla="*/ 29434 h 68208" name="TY734"/>
              <a:gd fmla="*/ 2924 w 73113" name="TX735"/>
              <a:gd fmla="*/ 32924 h 68208" name="TY735"/>
              <a:gd fmla="*/ 3019 w 73113" name="TX736"/>
              <a:gd fmla="*/ 33113 h 68208" name="TY736"/>
              <a:gd fmla="*/ 2924 w 73113" name="TX737"/>
              <a:gd fmla="*/ 33773 h 68208" name="TY737"/>
              <a:gd fmla="*/ 2453 w 73113" name="TX738"/>
              <a:gd fmla="*/ 36509 h 68208" name="TY738"/>
              <a:gd fmla="*/ 1981 w 73113" name="TX739"/>
              <a:gd fmla="*/ 39434 h 68208" name="TY739"/>
              <a:gd fmla="*/ 1981 w 73113" name="TX740"/>
              <a:gd fmla="*/ 39528 h 68208" name="TY740"/>
              <a:gd fmla="*/ 1981 w 73113" name="TX741"/>
              <a:gd fmla="*/ 39905 h 68208" name="TY741"/>
              <a:gd fmla="*/ 1792 w 73113" name="TX742"/>
              <a:gd fmla="*/ 41415 h 68208" name="TY742"/>
              <a:gd fmla="*/ 1698 w 73113" name="TX743"/>
              <a:gd fmla="*/ 42358 h 68208" name="TY743"/>
              <a:gd fmla="*/ 1698 w 73113" name="TX744"/>
              <a:gd fmla="*/ 43301 h 68208" name="TY744"/>
              <a:gd fmla="*/ 1792 w 73113" name="TX745"/>
              <a:gd fmla="*/ 44245 h 68208" name="TY745"/>
              <a:gd fmla="*/ 1887 w 73113" name="TX746"/>
              <a:gd fmla="*/ 44999 h 68208" name="TY746"/>
              <a:gd fmla="*/ 2170 w 73113" name="TX747"/>
              <a:gd fmla="*/ 46603 h 68208" name="TY747"/>
              <a:gd fmla="*/ 2170 w 73113" name="TX748"/>
              <a:gd fmla="*/ 46603 h 68208" name="TY748"/>
              <a:gd fmla="*/ 1887 w 73113" name="TX749"/>
              <a:gd fmla="*/ 46415 h 68208" name="TY749"/>
              <a:gd fmla="*/ 1792 w 73113" name="TX750"/>
              <a:gd fmla="*/ 46320 h 68208" name="TY750"/>
              <a:gd fmla="*/ 1792 w 73113" name="TX751"/>
              <a:gd fmla="*/ 46509 h 68208" name="TY751"/>
              <a:gd fmla="*/ 1981 w 73113" name="TX752"/>
              <a:gd fmla="*/ 46981 h 68208" name="TY752"/>
              <a:gd fmla="*/ 1415 w 73113" name="TX753"/>
              <a:gd fmla="*/ 46132 h 68208" name="TY753"/>
              <a:gd fmla="*/ 1509 w 73113" name="TX754"/>
              <a:gd fmla="*/ 46509 h 68208" name="TY754"/>
              <a:gd fmla="*/ 1321 w 73113" name="TX755"/>
              <a:gd fmla="*/ 46981 h 68208" name="TY755"/>
              <a:gd fmla="*/ 472 w 73113" name="TX756"/>
              <a:gd fmla="*/ 45471 h 68208" name="TY756"/>
              <a:gd fmla="*/ 377 w 73113" name="TX757"/>
              <a:gd fmla="*/ 45565 h 68208" name="TY757"/>
              <a:gd fmla="*/ 283 w 73113" name="TX758"/>
              <a:gd fmla="*/ 45660 h 68208" name="TY758"/>
              <a:gd fmla="*/ 189 w 73113" name="TX759"/>
              <a:gd fmla="*/ 45660 h 68208" name="TY759"/>
              <a:gd fmla="*/ 0 w 73113" name="TX760"/>
              <a:gd fmla="*/ 45565 h 68208" name="TY760"/>
              <a:gd fmla="*/ 0 w 73113" name="TX761"/>
              <a:gd fmla="*/ 45565 h 68208" name="TY761"/>
              <a:gd fmla="*/ 1038 w 73113" name="TX762"/>
              <a:gd fmla="*/ 47924 h 68208" name="TY762"/>
              <a:gd fmla="*/ 2264 w 73113" name="TX763"/>
              <a:gd fmla="*/ 50282 h 68208" name="TY763"/>
              <a:gd fmla="*/ 2075 w 73113" name="TX764"/>
              <a:gd fmla="*/ 49905 h 68208" name="TY764"/>
              <a:gd fmla="*/ 2170 w 73113" name="TX765"/>
              <a:gd fmla="*/ 49528 h 68208" name="TY765"/>
              <a:gd fmla="*/ 2736 w 73113" name="TX766"/>
              <a:gd fmla="*/ 50188 h 68208" name="TY766"/>
              <a:gd fmla="*/ 3208 w 73113" name="TX767"/>
              <a:gd fmla="*/ 50660 h 68208" name="TY767"/>
              <a:gd fmla="*/ 3396 w 73113" name="TX768"/>
              <a:gd fmla="*/ 50943 h 68208" name="TY768"/>
              <a:gd fmla="*/ 3396 w 73113" name="TX769"/>
              <a:gd fmla="*/ 51037 h 68208" name="TY769"/>
              <a:gd fmla="*/ 3302 w 73113" name="TX770"/>
              <a:gd fmla="*/ 50943 h 68208" name="TY770"/>
              <a:gd fmla="*/ 3302 w 73113" name="TX771"/>
              <a:gd fmla="*/ 50943 h 68208" name="TY771"/>
              <a:gd fmla="*/ 3585 w 73113" name="TX772"/>
              <a:gd fmla="*/ 51320 h 68208" name="TY772"/>
              <a:gd fmla="*/ 4623 w 73113" name="TX773"/>
              <a:gd fmla="*/ 53207 h 68208" name="TY773"/>
              <a:gd fmla="*/ 5755 w 73113" name="TX774"/>
              <a:gd fmla="*/ 55094 h 68208" name="TY774"/>
              <a:gd fmla="*/ 7075 w 73113" name="TX775"/>
              <a:gd fmla="*/ 56886 h 68208" name="TY775"/>
              <a:gd fmla="*/ 8585 w 73113" name="TX776"/>
              <a:gd fmla="*/ 58490 h 68208" name="TY776"/>
              <a:gd fmla="*/ 10189 w 73113" name="TX777"/>
              <a:gd fmla="*/ 59999 h 68208" name="TY777"/>
              <a:gd fmla="*/ 11792 w 73113" name="TX778"/>
              <a:gd fmla="*/ 61414 h 68208" name="TY778"/>
              <a:gd fmla="*/ 13585 w 73113" name="TX779"/>
              <a:gd fmla="*/ 62735 h 68208" name="TY779"/>
              <a:gd fmla="*/ 15471 w 73113" name="TX780"/>
              <a:gd fmla="*/ 63867 h 68208" name="TY780"/>
              <a:gd fmla="*/ 17641 w 73113" name="TX781"/>
              <a:gd fmla="*/ 64905 h 68208" name="TY781"/>
              <a:gd fmla="*/ 20000 w 73113" name="TX782"/>
              <a:gd fmla="*/ 65942 h 68208" name="TY782"/>
              <a:gd fmla="*/ 22358 w 73113" name="TX783"/>
              <a:gd fmla="*/ 66697 h 68208" name="TY783"/>
              <a:gd fmla="*/ 24811 w 73113" name="TX784"/>
              <a:gd fmla="*/ 67263 h 68208" name="TY784"/>
              <a:gd fmla="*/ 27264 w 73113" name="TX785"/>
              <a:gd fmla="*/ 67735 h 68208" name="TY785"/>
              <a:gd fmla="*/ 29811 w 73113" name="TX786"/>
              <a:gd fmla="*/ 68018 h 68208" name="TY786"/>
              <a:gd fmla="*/ 32264 w 73113" name="TX787"/>
              <a:gd fmla="*/ 68206 h 68208" name="TY787"/>
              <a:gd fmla="*/ 34811 w 73113" name="TX788"/>
              <a:gd fmla="*/ 68112 h 68208" name="TY788"/>
              <a:gd fmla="*/ 36981 w 73113" name="TX789"/>
              <a:gd fmla="*/ 67829 h 68208" name="TY789"/>
              <a:gd fmla="*/ 40471 w 73113" name="TX790"/>
              <a:gd fmla="*/ 67263 h 68208" name="TY790"/>
              <a:gd fmla="*/ 44056 w 73113" name="TX791"/>
              <a:gd fmla="*/ 66508 h 68208" name="TY791"/>
              <a:gd fmla="*/ 45565 w 73113" name="TX792"/>
              <a:gd fmla="*/ 66131 h 68208" name="TY792"/>
              <a:gd fmla="*/ 46509 w 73113" name="TX793"/>
              <a:gd fmla="*/ 65848 h 68208" name="TY793"/>
              <a:gd fmla="*/ 46509 w 73113" name="TX794"/>
              <a:gd fmla="*/ 65942 h 68208" name="TY794"/>
              <a:gd fmla="*/ 48018 w 73113" name="TX795"/>
              <a:gd fmla="*/ 65376 h 68208" name="TY795"/>
              <a:gd fmla="*/ 49527 w 73113" name="TX796"/>
              <a:gd fmla="*/ 64622 h 68208" name="TY796"/>
              <a:gd fmla="*/ 48867 w 73113" name="TX797"/>
              <a:gd fmla="*/ 64810 h 68208" name="TY797"/>
              <a:gd fmla="*/ 50754 w 73113" name="TX798"/>
              <a:gd fmla="*/ 63773 h 68208" name="TY798"/>
              <a:gd fmla="*/ 52546 w 73113" name="TX799"/>
              <a:gd fmla="*/ 62641 h 68208" name="TY799"/>
              <a:gd fmla="*/ 54244 w 73113" name="TX800"/>
              <a:gd fmla="*/ 61320 h 68208" name="TY800"/>
              <a:gd fmla="*/ 56037 w 73113" name="TX801"/>
              <a:gd fmla="*/ 59810 h 68208" name="TY801"/>
              <a:gd fmla="*/ 55282 w 73113" name="TX802"/>
              <a:gd fmla="*/ 60659 h 68208" name="TY802"/>
              <a:gd fmla="*/ 57263 w 73113" name="TX803"/>
              <a:gd fmla="*/ 59056 h 68208" name="TY803"/>
              <a:gd fmla="*/ 58112 w 73113" name="TX804"/>
              <a:gd fmla="*/ 58395 h 68208" name="TY804"/>
              <a:gd fmla="*/ 58207 w 73113" name="TX805"/>
              <a:gd fmla="*/ 58301 h 68208" name="TY805"/>
              <a:gd fmla="*/ 58112 w 73113" name="TX806"/>
              <a:gd fmla="*/ 58301 h 68208" name="TY806"/>
              <a:gd fmla="*/ 58584 w 73113" name="TX807"/>
              <a:gd fmla="*/ 57924 h 68208" name="TY807"/>
              <a:gd fmla="*/ 59056 w 73113" name="TX808"/>
              <a:gd fmla="*/ 57546 h 68208" name="TY808"/>
              <a:gd fmla="*/ 59999 w 73113" name="TX809"/>
              <a:gd fmla="*/ 56414 h 68208" name="TY809"/>
              <a:gd fmla="*/ 61414 w 73113" name="TX810"/>
              <a:gd fmla="*/ 55188 h 68208" name="TY810"/>
              <a:gd fmla="*/ 61414 w 73113" name="TX811"/>
              <a:gd fmla="*/ 55188 h 68208" name="TY811"/>
              <a:gd fmla="*/ 61131 w 73113" name="TX812"/>
              <a:gd fmla="*/ 55282 h 68208" name="TY812"/>
              <a:gd fmla="*/ 61508 w 73113" name="TX813"/>
              <a:gd fmla="*/ 54811 h 68208" name="TY813"/>
              <a:gd fmla="*/ 62735 w 73113" name="TX814"/>
              <a:gd fmla="*/ 53867 h 68208" name="TY814"/>
              <a:gd fmla="*/ 63867 w 73113" name="TX815"/>
              <a:gd fmla="*/ 52735 h 68208" name="TY815"/>
              <a:gd fmla="*/ 66131 w 73113" name="TX816"/>
              <a:gd fmla="*/ 50471 h 68208" name="TY816"/>
              <a:gd fmla="*/ 66131 w 73113" name="TX817"/>
              <a:gd fmla="*/ 50565 h 68208" name="TY817"/>
              <a:gd fmla="*/ 66320 w 73113" name="TX818"/>
              <a:gd fmla="*/ 50660 h 68208" name="TY818"/>
              <a:gd fmla="*/ 66414 w 73113" name="TX819"/>
              <a:gd fmla="*/ 50660 h 68208" name="TY819"/>
              <a:gd fmla="*/ 66603 w 73113" name="TX820"/>
              <a:gd fmla="*/ 50565 h 68208" name="TY820"/>
              <a:gd fmla="*/ 66603 w 73113" name="TX821"/>
              <a:gd fmla="*/ 50754 h 68208" name="TY821"/>
              <a:gd fmla="*/ 66508 w 73113" name="TX822"/>
              <a:gd fmla="*/ 50943 h 68208" name="TY822"/>
              <a:gd fmla="*/ 65848 w 73113" name="TX823"/>
              <a:gd fmla="*/ 51603 h 68208" name="TY823"/>
              <a:gd fmla="*/ 64999 w 73113" name="TX824"/>
              <a:gd fmla="*/ 52546 h 68208" name="TY824"/>
              <a:gd fmla="*/ 65376 w 73113" name="TX825"/>
              <a:gd fmla="*/ 52358 h 68208" name="TY825"/>
              <a:gd fmla="*/ 65848 w 73113" name="TX826"/>
              <a:gd fmla="*/ 52075 h 68208" name="TY826"/>
              <a:gd fmla="*/ 66697 w 73113" name="TX827"/>
              <a:gd fmla="*/ 51320 h 68208" name="TY827"/>
              <a:gd fmla="*/ 67546 w 73113" name="TX828"/>
              <a:gd fmla="*/ 50282 h 68208" name="TY828"/>
              <a:gd fmla="*/ 68301 w 73113" name="TX829"/>
              <a:gd fmla="*/ 49056 h 68208" name="TY829"/>
              <a:gd fmla="*/ 69055 w 73113" name="TX830"/>
              <a:gd fmla="*/ 47830 h 68208" name="TY830"/>
              <a:gd fmla="*/ 69716 w 73113" name="TX831"/>
              <a:gd fmla="*/ 46603 h 68208" name="TY831"/>
              <a:gd fmla="*/ 70565 w 73113" name="TX832"/>
              <a:gd fmla="*/ 44811 h 68208" name="TY832"/>
              <a:gd fmla="*/ 70282 w 73113" name="TX833"/>
              <a:gd fmla="*/ 45094 h 68208" name="TY833"/>
              <a:gd fmla="*/ 70942 w 73113" name="TX834"/>
              <a:gd fmla="*/ 43490 h 68208" name="TY834"/>
              <a:gd fmla="*/ 71037 w 73113" name="TX835"/>
              <a:gd fmla="*/ 43396 h 68208" name="TY835"/>
              <a:gd fmla="*/ 71697 w 73113" name="TX836"/>
              <a:gd fmla="*/ 41320 h 68208" name="TY836"/>
              <a:gd fmla="*/ 72263 w 73113" name="TX837"/>
              <a:gd fmla="*/ 39245 h 68208" name="TY837"/>
              <a:gd fmla="*/ 72640 w 73113" name="TX838"/>
              <a:gd fmla="*/ 37358 h 68208" name="TY838"/>
              <a:gd fmla="*/ 72923 w 73113" name="TX839"/>
              <a:gd fmla="*/ 35849 h 68208" name="TY839"/>
              <a:gd fmla="*/ 72829 w 73113" name="TX840"/>
              <a:gd fmla="*/ 36226 h 68208" name="TY840"/>
              <a:gd fmla="*/ 72735 w 73113" name="TX841"/>
              <a:gd fmla="*/ 36698 h 68208" name="TY841"/>
              <a:gd fmla="*/ 72452 w 73113" name="TX842"/>
              <a:gd fmla="*/ 36981 h 68208" name="TY842"/>
              <a:gd fmla="*/ 72169 w 73113" name="TX843"/>
              <a:gd fmla="*/ 37358 h 68208" name="TY843"/>
              <a:gd fmla="*/ 72263 w 73113" name="TX844"/>
              <a:gd fmla="*/ 36981 h 68208" name="TY844"/>
              <a:gd fmla="*/ 72452 w 73113" name="TX845"/>
              <a:gd fmla="*/ 36415 h 68208" name="TY845"/>
              <a:gd fmla="*/ 72452 w 73113" name="TX846"/>
              <a:gd fmla="*/ 35849 h 68208" name="TY846"/>
              <a:gd fmla="*/ 72357 w 73113" name="TX847"/>
              <a:gd fmla="*/ 35660 h 68208" name="TY847"/>
              <a:gd fmla="*/ 72263 w 73113" name="TX848"/>
              <a:gd fmla="*/ 35471 h 68208" name="TY848"/>
              <a:gd fmla="*/ 72640 w 73113" name="TX849"/>
              <a:gd fmla="*/ 33868 h 68208" name="TY849"/>
              <a:gd fmla="*/ 72735 w 73113" name="TX850"/>
              <a:gd fmla="*/ 33113 h 68208" name="TY850"/>
              <a:gd fmla="*/ 72735 w 73113" name="TX851"/>
              <a:gd fmla="*/ 32358 h 68208" name="TY851"/>
              <a:gd fmla="*/ 72923 w 73113" name="TX852"/>
              <a:gd fmla="*/ 33207 h 68208" name="TY852"/>
              <a:gd fmla="*/ 73018 w 73113" name="TX853"/>
              <a:gd fmla="*/ 34151 h 68208" name="TY853"/>
              <a:gd fmla="*/ 72923 w 73113" name="TX854"/>
              <a:gd fmla="*/ 32358 h 68208" name="TY854"/>
              <a:gd fmla="*/ 72923 w 73113" name="TX855"/>
              <a:gd fmla="*/ 31792 h 68208" name="TY855"/>
              <a:gd fmla="*/ 73112 w 73113" name="TX856"/>
              <a:gd fmla="*/ 30754 h 68208" name="TY856"/>
              <a:gd fmla="*/ 72829 w 73113" name="TX857"/>
              <a:gd fmla="*/ 31604 h 68208" name="TY857"/>
              <a:gd fmla="*/ 72735 w 73113" name="TX858"/>
              <a:gd fmla="*/ 30283 h 68208" name="TY858"/>
              <a:gd fmla="*/ 72546 w 73113" name="TX859"/>
              <a:gd fmla="*/ 28868 h 68208" name="TY859"/>
              <a:gd fmla="*/ 72357 w 73113" name="TX860"/>
              <a:gd fmla="*/ 27641 h 68208" name="TY860"/>
              <a:gd fmla="*/ 71980 w 73113" name="TX861"/>
              <a:gd fmla="*/ 26038 h 68208" name="TY861"/>
              <a:gd fmla="*/ 71414 w 73113" name="TX862"/>
              <a:gd fmla="*/ 24151 h 68208" name="TY862"/>
              <a:gd fmla="*/ 70754 w 73113" name="TX863"/>
              <a:gd fmla="*/ 22170 h 68208" name="TY863"/>
              <a:gd fmla="*/ 69905 w 73113" name="TX864"/>
              <a:gd fmla="*/ 20000 h 68208" name="TY864"/>
              <a:gd fmla="*/ 68867 w 73113" name="TX865"/>
              <a:gd fmla="*/ 18019 h 68208" name="TY865"/>
              <a:gd fmla="*/ 68301 w 73113" name="TX866"/>
              <a:gd fmla="*/ 16981 h 68208" name="TY866"/>
              <a:gd fmla="*/ 67735 w 73113" name="TX867"/>
              <a:gd fmla="*/ 16132 h 68208" name="TY867"/>
              <a:gd fmla="*/ 67074 w 73113" name="TX868"/>
              <a:gd fmla="*/ 15283 h 68208" name="TY868"/>
              <a:gd fmla="*/ 66414 w 73113" name="TX869"/>
              <a:gd fmla="*/ 14434 h 68208" name="TY869"/>
              <a:gd fmla="*/ 66508 w 73113" name="TX870"/>
              <a:gd fmla="*/ 14623 h 68208" name="TY870"/>
              <a:gd fmla="*/ 66414 w 73113" name="TX871"/>
              <a:gd fmla="*/ 14906 h 68208" name="TY871"/>
              <a:gd fmla="*/ 65754 w 73113" name="TX872"/>
              <a:gd fmla="*/ 14057 h 68208" name="TY872"/>
              <a:gd fmla="*/ 65093 w 73113" name="TX873"/>
              <a:gd fmla="*/ 13113 h 68208" name="TY873"/>
              <a:gd fmla="*/ 64537 w 73113" name="TX874"/>
              <a:gd fmla="*/ 12278 h 68208" name="TY874"/>
              <a:gd fmla="*/ 62924 w 73113" name="TX875"/>
              <a:gd fmla="*/ 10755 h 68208" name="TY875"/>
              <a:gd fmla="*/ 63018 w 73113" name="TX876"/>
              <a:gd fmla="*/ 10755 h 68208" name="TY876"/>
              <a:gd fmla="*/ 63018 w 73113" name="TX877"/>
              <a:gd fmla="*/ 10661 h 68208" name="TY877"/>
              <a:gd fmla="*/ 62924 w 73113" name="TX878"/>
              <a:gd fmla="*/ 10472 h 68208" name="TY878"/>
              <a:gd fmla="*/ 62263 w 73113" name="TX879"/>
              <a:gd fmla="*/ 9717 h 68208" name="TY879"/>
              <a:gd fmla="*/ 60376 w 73113" name="TX880"/>
              <a:gd fmla="*/ 7830 h 68208" name="TY880"/>
              <a:gd fmla="*/ 60754 w 73113" name="TX881"/>
              <a:gd fmla="*/ 8396 h 68208" name="TY881"/>
              <a:gd fmla="*/ 61131 w 73113" name="TX882"/>
              <a:gd fmla="*/ 8774 h 68208" name="TY882"/>
              <a:gd fmla="*/ 60376 w 73113" name="TX883"/>
              <a:gd fmla="*/ 8396 h 68208" name="TY883"/>
              <a:gd fmla="*/ 59716 w 73113" name="TX884"/>
              <a:gd fmla="*/ 7925 h 68208" name="TY884"/>
              <a:gd fmla="*/ 59087 w 73113" name="TX885"/>
              <a:gd fmla="*/ 7476 h 68208" name="TY885"/>
              <a:gd fmla="*/ 59810 w 73113" name="TX886"/>
              <a:gd fmla="*/ 8302 h 68208" name="TY886"/>
              <a:gd fmla="*/ 58678 w 73113" name="TX887"/>
              <a:gd fmla="*/ 7642 h 68208" name="TY887"/>
              <a:gd fmla="*/ 57641 w 73113" name="TX888"/>
              <a:gd fmla="*/ 6981 h 68208" name="TY888"/>
              <a:gd fmla="*/ 55471 w 73113" name="TX889"/>
              <a:gd fmla="*/ 5472 h 68208" name="TY889"/>
              <a:gd fmla="*/ 53301 w 73113" name="TX890"/>
              <a:gd fmla="*/ 4057 h 68208" name="TY890"/>
              <a:gd fmla="*/ 52169 w 73113" name="TX891"/>
              <a:gd fmla="*/ 3397 h 68208" name="TY891"/>
              <a:gd fmla="*/ 51037 w 73113" name="TX892"/>
              <a:gd fmla="*/ 2831 h 68208" name="TY892"/>
              <a:gd fmla="*/ 52075 w 73113" name="TX893"/>
              <a:gd fmla="*/ 2831 h 68208" name="TY893"/>
              <a:gd fmla="*/ 50660 w 73113" name="TX894"/>
              <a:gd fmla="*/ 1982 h 68208" name="TY894"/>
              <a:gd fmla="*/ 49811 w 73113" name="TX895"/>
              <a:gd fmla="*/ 1604 h 68208" name="TY895"/>
              <a:gd fmla="*/ 48867 w 73113" name="TX896"/>
              <a:gd fmla="*/ 1227 h 68208" name="TY896"/>
              <a:gd fmla="*/ 48018 w 73113" name="TX897"/>
              <a:gd fmla="*/ 849 h 68208" name="TY897"/>
              <a:gd fmla="*/ 47075 w 73113" name="TX898"/>
              <a:gd fmla="*/ 661 h 68208" name="TY898"/>
              <a:gd fmla="*/ 46226 w 73113" name="TX899"/>
              <a:gd fmla="*/ 566 h 68208" name="TY899"/>
              <a:gd fmla="*/ 45471 w 73113" name="TX900"/>
              <a:gd fmla="*/ 661 h 68208" name="TY900"/>
              <a:gd fmla="*/ 46226 w 73113" name="TX901"/>
              <a:gd fmla="*/ 849 h 68208" name="TY901"/>
              <a:gd fmla="*/ 46866 w 73113" name="TX902"/>
              <a:gd fmla="*/ 1215 h 68208" name="TY902"/>
              <a:gd fmla="*/ 46980 w 73113" name="TX903"/>
              <a:gd fmla="*/ 1227 h 68208" name="TY903"/>
              <a:gd fmla="*/ 47452 w 73113" name="TX904"/>
              <a:gd fmla="*/ 1416 h 68208" name="TY904"/>
              <a:gd fmla="*/ 47924 w 73113" name="TX905"/>
              <a:gd fmla="*/ 1510 h 68208" name="TY905"/>
              <a:gd fmla="*/ 47358 w 73113" name="TX906"/>
              <a:gd fmla="*/ 1321 h 68208" name="TY906"/>
              <a:gd fmla="*/ 46886 w 73113" name="TX907"/>
              <a:gd fmla="*/ 944 h 68208" name="TY907"/>
              <a:gd fmla="*/ 47829 w 73113" name="TX908"/>
              <a:gd fmla="*/ 1227 h 68208" name="TY908"/>
              <a:gd fmla="*/ 48773 w 73113" name="TX909"/>
              <a:gd fmla="*/ 1604 h 68208" name="TY909"/>
              <a:gd fmla="*/ 49622 w 73113" name="TX910"/>
              <a:gd fmla="*/ 2076 h 68208" name="TY910"/>
              <a:gd fmla="*/ 50377 w 73113" name="TX911"/>
              <a:gd fmla="*/ 2642 h 68208" name="TY911"/>
              <a:gd fmla="*/ 50377 w 73113" name="TX912"/>
              <a:gd fmla="*/ 2642 h 68208" name="TY912"/>
              <a:gd fmla="*/ 49622 w 73113" name="TX913"/>
              <a:gd fmla="*/ 2265 h 68208" name="TY913"/>
              <a:gd fmla="*/ 48584 w 73113" name="TX914"/>
              <a:gd fmla="*/ 1887 h 68208" name="TY914"/>
              <a:gd fmla="*/ 47358 w 73113" name="TX915"/>
              <a:gd fmla="*/ 1510 h 68208" name="TY915"/>
              <a:gd fmla="*/ 46037 w 73113" name="TX916"/>
              <a:gd fmla="*/ 1132 h 68208" name="TY916"/>
              <a:gd fmla="*/ 46809 w 73113" name="TX917"/>
              <a:gd fmla="*/ 1210 h 68208" name="TY917"/>
              <a:gd fmla="*/ 44339 w 73113" name="TX918"/>
              <a:gd fmla="*/ 661 h 68208" name="TY918"/>
              <a:gd fmla="*/ 44716 w 73113" name="TX919"/>
              <a:gd fmla="*/ 755 h 68208" name="TY919"/>
              <a:gd fmla="*/ 43113 w 73113" name="TX920"/>
              <a:gd fmla="*/ 472 h 68208" name="TY920"/>
              <a:gd fmla="*/ 41603 w 73113" name="TX921"/>
              <a:gd fmla="*/ 283 h 68208" name="TY921"/>
              <a:gd fmla="*/ 40282 w 73113" name="TX922"/>
              <a:gd fmla="*/ 95 h 68208" name="TY922"/>
              <a:gd fmla="*/ 39150 w 73113" name="TX923"/>
              <a:gd fmla="*/ 0 h 68208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3" h="68208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0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sp>
        <p:nvSpPr>
          <p:cNvPr id="105" name="텍스트 상자 42"/>
          <p:cNvSpPr txBox="1">
            <a:spLocks/>
          </p:cNvSpPr>
          <p:nvPr/>
        </p:nvSpPr>
        <p:spPr>
          <a:xfrm rot="0">
            <a:off x="1279525" y="312420"/>
            <a:ext cx="39674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insertEmployeeData();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grpSp>
        <p:nvGrpSpPr>
          <p:cNvPr id="107" name="그룹 2"/>
          <p:cNvGrpSpPr/>
          <p:nvPr/>
        </p:nvGrpSpPr>
        <p:grpSpPr>
          <a:xfrm rot="0">
            <a:off x="621030" y="1240155"/>
            <a:ext cx="4434205" cy="2510790"/>
            <a:chOff x="621030" y="1240155"/>
            <a:chExt cx="4434205" cy="2510790"/>
          </a:xfrm>
        </p:grpSpPr>
        <p:pic>
          <p:nvPicPr>
            <p:cNvPr id="103" name="그림 6" descr="C:/Users/ROKA/AppData/Roaming/PolarisOffice/ETemp/3140_23466552/fImage28190159572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21030" y="1240155"/>
              <a:ext cx="4434205" cy="2510790"/>
            </a:xfrm>
            <a:prstGeom prst="rect"/>
            <a:noFill/>
          </p:spPr>
        </p:pic>
        <p:pic>
          <p:nvPicPr>
            <p:cNvPr id="106" name="그림 1" descr="C:/Users/ROKA/AppData/Roaming/PolarisOffice/ETemp/3140_23466552/fImage104619641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28975" y="2800985"/>
              <a:ext cx="220345" cy="154940"/>
            </a:xfrm>
            <a:prstGeom prst="rect"/>
            <a:noFill/>
          </p:spPr>
        </p:pic>
      </p:grpSp>
      <p:grpSp>
        <p:nvGrpSpPr>
          <p:cNvPr id="110" name="그룹 5"/>
          <p:cNvGrpSpPr/>
          <p:nvPr/>
        </p:nvGrpSpPr>
        <p:grpSpPr>
          <a:xfrm rot="0">
            <a:off x="3954780" y="1402080"/>
            <a:ext cx="4592955" cy="716280"/>
            <a:chOff x="3954780" y="1402080"/>
            <a:chExt cx="4592955" cy="716280"/>
          </a:xfrm>
        </p:grpSpPr>
        <p:pic>
          <p:nvPicPr>
            <p:cNvPr id="108" name="그림 3" descr="C:/Users/ROKA/AppData/Roaming/PolarisOffice/ETemp/3140_23466552/fImage539881988467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909"/>
            <a:stretch>
              <a:fillRect/>
            </a:stretch>
          </p:blipFill>
          <p:spPr>
            <a:xfrm rot="0">
              <a:off x="3954780" y="1403985"/>
              <a:ext cx="4592955" cy="714375"/>
            </a:xfrm>
            <a:prstGeom prst="rect"/>
            <a:noFill/>
          </p:spPr>
        </p:pic>
        <p:pic>
          <p:nvPicPr>
            <p:cNvPr id="109" name="그림 4" descr="C:/Users/ROKA/AppData/Roaming/PolarisOffice/ETemp/3140_23466552/fImage14671996334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842000" y="1402080"/>
              <a:ext cx="2705735" cy="153035"/>
            </a:xfrm>
            <a:prstGeom prst="rect"/>
            <a:noFill/>
          </p:spPr>
        </p:pic>
      </p:grpSp>
      <p:pic>
        <p:nvPicPr>
          <p:cNvPr id="112" name="그림 7" descr="C:/Users/ROKA/AppData/Roaming/PolarisOffice/ETemp/3140_23466552/fImage4622202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6685" y="2290445"/>
            <a:ext cx="4595495" cy="216535"/>
          </a:xfrm>
          <a:prstGeom prst="rect"/>
          <a:noFill/>
        </p:spPr>
      </p:pic>
      <p:pic>
        <p:nvPicPr>
          <p:cNvPr id="114" name="그림 14" descr="C:/Users/ROKA/AppData/Roaming/PolarisOffice/ETemp/3140_23466552/fImage48241209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"/>
          <a:stretch>
            <a:fillRect/>
          </a:stretch>
        </p:blipFill>
        <p:spPr>
          <a:xfrm rot="0">
            <a:off x="3892550" y="2692400"/>
            <a:ext cx="4674235" cy="2058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/>
          </p:cNvSpPr>
          <p:nvPr>
            <p:ph type="sldNum" idx="12"/>
          </p:nvPr>
        </p:nvSpPr>
        <p:spPr>
          <a:xfrm rot="0">
            <a:off x="4297680" y="4832985"/>
            <a:ext cx="549910" cy="3117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000" cap="none" i="0" b="0" strike="noStrike">
                <a:latin typeface="Sniglet" charset="0"/>
                <a:ea typeface="Sniglet" charset="0"/>
                <a:cs typeface="Sniglet" charset="0"/>
              </a:rPr>
              <a:t>9</a:t>
            </a:fld>
            <a:endParaRPr lang="ko-KR" altLang="en-US" sz="1000" cap="none" i="0" b="0" strike="noStrike">
              <a:latin typeface="Sniglet" charset="0"/>
              <a:ea typeface="Sniglet" charset="0"/>
              <a:cs typeface="Sniglet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87960" y="124460"/>
            <a:ext cx="916940" cy="892810"/>
          </a:xfrm>
          <a:custGeom>
            <a:gdLst>
              <a:gd fmla="*/ 46809 w 73114" name="TX0"/>
              <a:gd fmla="*/ 1210 h 68209" name="TY0"/>
              <a:gd fmla="*/ 46886 w 73114" name="TX1"/>
              <a:gd fmla="*/ 1227 h 68209" name="TY1"/>
              <a:gd fmla="*/ 46886 w 73114" name="TX2"/>
              <a:gd fmla="*/ 1227 h 68209" name="TY2"/>
              <a:gd fmla="*/ 46866 w 73114" name="TX3"/>
              <a:gd fmla="*/ 1215 h 68209" name="TY3"/>
              <a:gd fmla="*/ 46809 w 73114" name="TX4"/>
              <a:gd fmla="*/ 1210 h 68209" name="TY4"/>
              <a:gd fmla="*/ 35754 w 73114" name="TX6"/>
              <a:gd fmla="*/ 1982 h 68209" name="TY6"/>
              <a:gd fmla="*/ 36320 w 73114" name="TX7"/>
              <a:gd fmla="*/ 2170 h 68209" name="TY7"/>
              <a:gd fmla="*/ 36037 w 73114" name="TX8"/>
              <a:gd fmla="*/ 2170 h 68209" name="TY8"/>
              <a:gd fmla="*/ 35660 w 73114" name="TX9"/>
              <a:gd fmla="*/ 2076 h 68209" name="TY9"/>
              <a:gd fmla="*/ 35754 w 73114" name="TX10"/>
              <a:gd fmla="*/ 1982 h 68209" name="TY10"/>
              <a:gd fmla="*/ 42641 w 73114" name="TX12"/>
              <a:gd fmla="*/ 1321 h 68209" name="TY12"/>
              <a:gd fmla="*/ 44622 w 73114" name="TX13"/>
              <a:gd fmla="*/ 1510 h 68209" name="TY13"/>
              <a:gd fmla="*/ 46603 w 73114" name="TX14"/>
              <a:gd fmla="*/ 1793 h 68209" name="TY14"/>
              <a:gd fmla="*/ 46226 w 73114" name="TX15"/>
              <a:gd fmla="*/ 1793 h 68209" name="TY15"/>
              <a:gd fmla="*/ 46320 w 73114" name="TX16"/>
              <a:gd fmla="*/ 1982 h 68209" name="TY16"/>
              <a:gd fmla="*/ 45660 w 73114" name="TX17"/>
              <a:gd fmla="*/ 1793 h 68209" name="TY17"/>
              <a:gd fmla="*/ 44905 w 73114" name="TX18"/>
              <a:gd fmla="*/ 1699 h 68209" name="TY18"/>
              <a:gd fmla="*/ 44905 w 73114" name="TX19"/>
              <a:gd fmla="*/ 1699 h 68209" name="TY19"/>
              <a:gd fmla="*/ 45188 w 73114" name="TX20"/>
              <a:gd fmla="*/ 2076 h 68209" name="TY20"/>
              <a:gd fmla="*/ 45282 w 73114" name="TX21"/>
              <a:gd fmla="*/ 2265 h 68209" name="TY21"/>
              <a:gd fmla="*/ 45094 w 73114" name="TX22"/>
              <a:gd fmla="*/ 2265 h 68209" name="TY22"/>
              <a:gd fmla="*/ 44716 w 73114" name="TX23"/>
              <a:gd fmla="*/ 2170 h 68209" name="TY23"/>
              <a:gd fmla="*/ 43773 w 73114" name="TX24"/>
              <a:gd fmla="*/ 1793 h 68209" name="TY24"/>
              <a:gd fmla="*/ 42641 w 73114" name="TX25"/>
              <a:gd fmla="*/ 1321 h 68209" name="TY25"/>
              <a:gd fmla="*/ 34622 w 73114" name="TX27"/>
              <a:gd fmla="*/ 5095 h 68209" name="TY27"/>
              <a:gd fmla="*/ 34169 w 73114" name="TX28"/>
              <a:gd fmla="*/ 5151 h 68209" name="TY28"/>
              <a:gd fmla="*/ 34169 w 73114" name="TX29"/>
              <a:gd fmla="*/ 5151 h 68209" name="TY29"/>
              <a:gd fmla="*/ 34056 w 73114" name="TX30"/>
              <a:gd fmla="*/ 5189 h 68209" name="TY30"/>
              <a:gd fmla="*/ 34622 w 73114" name="TX31"/>
              <a:gd fmla="*/ 5095 h 68209" name="TY31"/>
              <a:gd fmla="*/ 58490 w 73114" name="TX33"/>
              <a:gd fmla="*/ 6793 h 68209" name="TY33"/>
              <a:gd fmla="*/ 59056 w 73114" name="TX34"/>
              <a:gd fmla="*/ 7453 h 68209" name="TY34"/>
              <a:gd fmla="*/ 59087 w 73114" name="TX35"/>
              <a:gd fmla="*/ 7476 h 68209" name="TY35"/>
              <a:gd fmla="*/ 58490 w 73114" name="TX36"/>
              <a:gd fmla="*/ 6793 h 68209" name="TY36"/>
              <a:gd fmla="*/ 56697 w 73114" name="TX38"/>
              <a:gd fmla="*/ 7736 h 68209" name="TY38"/>
              <a:gd fmla="*/ 57358 w 73114" name="TX39"/>
              <a:gd fmla="*/ 8113 h 68209" name="TY39"/>
              <a:gd fmla="*/ 57075 w 73114" name="TX40"/>
              <a:gd fmla="*/ 8113 h 68209" name="TY40"/>
              <a:gd fmla="*/ 56697 w 73114" name="TX41"/>
              <a:gd fmla="*/ 7736 h 68209" name="TY41"/>
              <a:gd fmla="*/ 59810 w 73114" name="TX43"/>
              <a:gd fmla="*/ 8679 h 68209" name="TY43"/>
              <a:gd fmla="*/ 60087 w 73114" name="TX44"/>
              <a:gd fmla="*/ 8956 h 68209" name="TY44"/>
              <a:gd fmla="*/ 59905 w 73114" name="TX45"/>
              <a:gd fmla="*/ 8774 h 68209" name="TY45"/>
              <a:gd fmla="*/ 59810 w 73114" name="TX46"/>
              <a:gd fmla="*/ 8679 h 68209" name="TY46"/>
              <a:gd fmla="*/ 57546 w 73114" name="TX48"/>
              <a:gd fmla="*/ 8019 h 68209" name="TY48"/>
              <a:gd fmla="*/ 58395 w 73114" name="TX49"/>
              <a:gd fmla="*/ 8774 h 68209" name="TY49"/>
              <a:gd fmla="*/ 59339 w 73114" name="TX50"/>
              <a:gd fmla="*/ 9434 h 68209" name="TY50"/>
              <a:gd fmla="*/ 58490 w 73114" name="TX51"/>
              <a:gd fmla="*/ 8868 h 68209" name="TY51"/>
              <a:gd fmla="*/ 57735 w 73114" name="TX52"/>
              <a:gd fmla="*/ 8208 h 68209" name="TY52"/>
              <a:gd fmla="*/ 57546 w 73114" name="TX53"/>
              <a:gd fmla="*/ 8019 h 68209" name="TY53"/>
              <a:gd fmla="*/ 60282 w 73114" name="TX55"/>
              <a:gd fmla="*/ 9246 h 68209" name="TY55"/>
              <a:gd fmla="*/ 60565 w 73114" name="TX56"/>
              <a:gd fmla="*/ 9812 h 68209" name="TY56"/>
              <a:gd fmla="*/ 60282 w 73114" name="TX57"/>
              <a:gd fmla="*/ 9529 h 68209" name="TY57"/>
              <a:gd fmla="*/ 60282 w 73114" name="TX58"/>
              <a:gd fmla="*/ 9340 h 68209" name="TY58"/>
              <a:gd fmla="*/ 60282 w 73114" name="TX59"/>
              <a:gd fmla="*/ 9246 h 68209" name="TY59"/>
              <a:gd fmla="*/ 59999 w 73114" name="TX61"/>
              <a:gd fmla="*/ 8396 h 68209" name="TY61"/>
              <a:gd fmla="*/ 60659 w 73114" name="TX62"/>
              <a:gd fmla="*/ 8774 h 68209" name="TY62"/>
              <a:gd fmla="*/ 61131 w 73114" name="TX63"/>
              <a:gd fmla="*/ 9340 h 68209" name="TY63"/>
              <a:gd fmla="*/ 61603 w 73114" name="TX64"/>
              <a:gd fmla="*/ 9906 h 68209" name="TY64"/>
              <a:gd fmla="*/ 61886 w 73114" name="TX65"/>
              <a:gd fmla="*/ 10566 h 68209" name="TY65"/>
              <a:gd fmla="*/ 60942 w 73114" name="TX66"/>
              <a:gd fmla="*/ 9434 h 68209" name="TY66"/>
              <a:gd fmla="*/ 61320 w 73114" name="TX67"/>
              <a:gd fmla="*/ 10095 h 68209" name="TY67"/>
              <a:gd fmla="*/ 59999 w 73114" name="TX68"/>
              <a:gd fmla="*/ 8396 h 68209" name="TY68"/>
              <a:gd fmla="*/ 63773 w 73114" name="TX70"/>
              <a:gd fmla="*/ 11132 h 68209" name="TY70"/>
              <a:gd fmla="*/ 64537 w 73114" name="TX71"/>
              <a:gd fmla="*/ 12278 h 68209" name="TY71"/>
              <a:gd fmla="*/ 64622 w 73114" name="TX72"/>
              <a:gd fmla="*/ 12359 h 68209" name="TY72"/>
              <a:gd fmla="*/ 63773 w 73114" name="TX73"/>
              <a:gd fmla="*/ 11132 h 68209" name="TY73"/>
              <a:gd fmla="*/ 65093 w 73114" name="TX75"/>
              <a:gd fmla="*/ 14528 h 68209" name="TY75"/>
              <a:gd fmla="*/ 65376 w 73114" name="TX76"/>
              <a:gd fmla="*/ 15189 h 68209" name="TY76"/>
              <a:gd fmla="*/ 65659 w 73114" name="TX77"/>
              <a:gd fmla="*/ 15755 h 68209" name="TY77"/>
              <a:gd fmla="*/ 66037 w 73114" name="TX78"/>
              <a:gd fmla="*/ 16981 h 68209" name="TY78"/>
              <a:gd fmla="*/ 65659 w 73114" name="TX79"/>
              <a:gd fmla="*/ 16321 h 68209" name="TY79"/>
              <a:gd fmla="*/ 65282 w 73114" name="TX80"/>
              <a:gd fmla="*/ 15377 h 68209" name="TY80"/>
              <a:gd fmla="*/ 65093 w 73114" name="TX81"/>
              <a:gd fmla="*/ 14528 h 68209" name="TY81"/>
              <a:gd fmla="*/ 65093 w 73114" name="TX83"/>
              <a:gd fmla="*/ 16321 h 68209" name="TY83"/>
              <a:gd fmla="*/ 65565 w 73114" name="TX84"/>
              <a:gd fmla="*/ 16698 h 68209" name="TY84"/>
              <a:gd fmla="*/ 65942 w 73114" name="TX85"/>
              <a:gd fmla="*/ 17076 h 68209" name="TY85"/>
              <a:gd fmla="*/ 66320 w 73114" name="TX86"/>
              <a:gd fmla="*/ 17547 h 68209" name="TY86"/>
              <a:gd fmla="*/ 66414 w 73114" name="TX87"/>
              <a:gd fmla="*/ 17830 h 68209" name="TY87"/>
              <a:gd fmla="*/ 66508 w 73114" name="TX88"/>
              <a:gd fmla="*/ 18113 h 68209" name="TY88"/>
              <a:gd fmla="*/ 65848 w 73114" name="TX89"/>
              <a:gd fmla="*/ 17170 h 68209" name="TY89"/>
              <a:gd fmla="*/ 65093 w 73114" name="TX90"/>
              <a:gd fmla="*/ 16321 h 68209" name="TY90"/>
              <a:gd fmla="*/ 72074 w 73114" name="TX92"/>
              <a:gd fmla="*/ 36226 h 68209" name="TY92"/>
              <a:gd fmla="*/ 71791 w 73114" name="TX93"/>
              <a:gd fmla="*/ 37547 h 68209" name="TY93"/>
              <a:gd fmla="*/ 71603 w 73114" name="TX94"/>
              <a:gd fmla="*/ 38773 h 68209" name="TY94"/>
              <a:gd fmla="*/ 71320 w 73114" name="TX95"/>
              <a:gd fmla="*/ 40000 h 68209" name="TY95"/>
              <a:gd fmla="*/ 70754 w 73114" name="TX96"/>
              <a:gd fmla="*/ 41509 h 68209" name="TY96"/>
              <a:gd fmla="*/ 70942 w 73114" name="TX97"/>
              <a:gd fmla="*/ 40283 h 68209" name="TY97"/>
              <a:gd fmla="*/ 71225 w 73114" name="TX98"/>
              <a:gd fmla="*/ 38962 h 68209" name="TY98"/>
              <a:gd fmla="*/ 72074 w 73114" name="TX99"/>
              <a:gd fmla="*/ 36226 h 68209" name="TY99"/>
              <a:gd fmla="*/ 69150 w 73114" name="TX101"/>
              <a:gd fmla="*/ 44433 h 68209" name="TY101"/>
              <a:gd fmla="*/ 68867 w 73114" name="TX102"/>
              <a:gd fmla="*/ 44905 h 68209" name="TY102"/>
              <a:gd fmla="*/ 68584 w 73114" name="TX103"/>
              <a:gd fmla="*/ 45377 h 68209" name="TY103"/>
              <a:gd fmla="*/ 68206 w 73114" name="TX104"/>
              <a:gd fmla="*/ 45754 h 68209" name="TY104"/>
              <a:gd fmla="*/ 67923 w 73114" name="TX105"/>
              <a:gd fmla="*/ 46132 h 68209" name="TY105"/>
              <a:gd fmla="*/ 68112 w 73114" name="TX106"/>
              <a:gd fmla="*/ 45754 h 68209" name="TY106"/>
              <a:gd fmla="*/ 68678 w 73114" name="TX107"/>
              <a:gd fmla="*/ 45188 h 68209" name="TY107"/>
              <a:gd fmla="*/ 69150 w 73114" name="TX108"/>
              <a:gd fmla="*/ 44433 h 68209" name="TY108"/>
              <a:gd fmla="*/ 67357 w 73114" name="TX110"/>
              <a:gd fmla="*/ 47830 h 68209" name="TY110"/>
              <a:gd fmla="*/ 66886 w 73114" name="TX111"/>
              <a:gd fmla="*/ 48584 h 68209" name="TY111"/>
              <a:gd fmla="*/ 66508 w 73114" name="TX112"/>
              <a:gd fmla="*/ 48867 h 68209" name="TY112"/>
              <a:gd fmla="*/ 66414 w 73114" name="TX113"/>
              <a:gd fmla="*/ 48867 h 68209" name="TY113"/>
              <a:gd fmla="*/ 66414 w 73114" name="TX114"/>
              <a:gd fmla="*/ 48773 h 68209" name="TY114"/>
              <a:gd fmla="*/ 66886 w 73114" name="TX115"/>
              <a:gd fmla="*/ 48301 h 68209" name="TY115"/>
              <a:gd fmla="*/ 67357 w 73114" name="TX116"/>
              <a:gd fmla="*/ 47830 h 68209" name="TY116"/>
              <a:gd fmla="*/ 65093 w 73114" name="TX118"/>
              <a:gd fmla="*/ 48396 h 68209" name="TY118"/>
              <a:gd fmla="*/ 65376 w 73114" name="TX119"/>
              <a:gd fmla="*/ 48490 h 68209" name="TY119"/>
              <a:gd fmla="*/ 64905 w 73114" name="TX120"/>
              <a:gd fmla="*/ 49056 h 68209" name="TY120"/>
              <a:gd fmla="*/ 64622 w 73114" name="TX121"/>
              <a:gd fmla="*/ 49528 h 68209" name="TY121"/>
              <a:gd fmla="*/ 64244 w 73114" name="TX122"/>
              <a:gd fmla="*/ 49811 h 68209" name="TY122"/>
              <a:gd fmla="*/ 64244 w 73114" name="TX123"/>
              <a:gd fmla="*/ 49905 h 68209" name="TY123"/>
              <a:gd fmla="*/ 64056 w 73114" name="TX124"/>
              <a:gd fmla="*/ 49905 h 68209" name="TY124"/>
              <a:gd fmla="*/ 64056 w 73114" name="TX125"/>
              <a:gd fmla="*/ 49811 h 68209" name="TY125"/>
              <a:gd fmla="*/ 64433 w 73114" name="TX126"/>
              <a:gd fmla="*/ 49150 h 68209" name="TY126"/>
              <a:gd fmla="*/ 64622 w 73114" name="TX127"/>
              <a:gd fmla="*/ 48867 h 68209" name="TY127"/>
              <a:gd fmla="*/ 64905 w 73114" name="TX128"/>
              <a:gd fmla="*/ 48584 h 68209" name="TY128"/>
              <a:gd fmla="*/ 65093 w 73114" name="TX129"/>
              <a:gd fmla="*/ 48396 h 68209" name="TY129"/>
              <a:gd fmla="*/ 6981 w 73114" name="TX131"/>
              <a:gd fmla="*/ 52452 h 68209" name="TY131"/>
              <a:gd fmla="*/ 7170 w 73114" name="TX132"/>
              <a:gd fmla="*/ 53112 h 68209" name="TY132"/>
              <a:gd fmla="*/ 7075 w 73114" name="TX133"/>
              <a:gd fmla="*/ 53018 h 68209" name="TY133"/>
              <a:gd fmla="*/ 6981 w 73114" name="TX134"/>
              <a:gd fmla="*/ 52641 h 68209" name="TY134"/>
              <a:gd fmla="*/ 6981 w 73114" name="TX135"/>
              <a:gd fmla="*/ 52452 h 68209" name="TY135"/>
              <a:gd fmla="*/ 7736 w 73114" name="TX137"/>
              <a:gd fmla="*/ 54339 h 68209" name="TY137"/>
              <a:gd fmla="*/ 7641 w 73114" name="TX138"/>
              <a:gd fmla="*/ 54433 h 68209" name="TY138"/>
              <a:gd fmla="*/ 7641 w 73114" name="TX139"/>
              <a:gd fmla="*/ 54339 h 68209" name="TY139"/>
              <a:gd fmla="*/ 61225 w 73114" name="TX141"/>
              <a:gd fmla="*/ 55094 h 68209" name="TY141"/>
              <a:gd fmla="*/ 61037 w 73114" name="TX142"/>
              <a:gd fmla="*/ 55377 h 68209" name="TY142"/>
              <a:gd fmla="*/ 60754 w 73114" name="TX143"/>
              <a:gd fmla="*/ 55471 h 68209" name="TY143"/>
              <a:gd fmla="*/ 60754 w 73114" name="TX144"/>
              <a:gd fmla="*/ 55471 h 68209" name="TY144"/>
              <a:gd fmla="*/ 60942 w 73114" name="TX145"/>
              <a:gd fmla="*/ 55282 h 68209" name="TY145"/>
              <a:gd fmla="*/ 61225 w 73114" name="TX146"/>
              <a:gd fmla="*/ 55094 h 68209" name="TY146"/>
              <a:gd fmla="*/ 6132 w 73114" name="TX148"/>
              <a:gd fmla="*/ 53867 h 68209" name="TY148"/>
              <a:gd fmla="*/ 7358 w 73114" name="TX149"/>
              <a:gd fmla="*/ 55377 h 68209" name="TY149"/>
              <a:gd fmla="*/ 7641 w 73114" name="TX150"/>
              <a:gd fmla="*/ 55471 h 68209" name="TY150"/>
              <a:gd fmla="*/ 7641 w 73114" name="TX151"/>
              <a:gd fmla="*/ 55471 h 68209" name="TY151"/>
              <a:gd fmla="*/ 7641 w 73114" name="TX152"/>
              <a:gd fmla="*/ 55471 h 68209" name="TY152"/>
              <a:gd fmla="*/ 7830 w 73114" name="TX153"/>
              <a:gd fmla="*/ 55565 h 68209" name="TY153"/>
              <a:gd fmla="*/ 8302 w 73114" name="TX154"/>
              <a:gd fmla="*/ 56414 h 68209" name="TY154"/>
              <a:gd fmla="*/ 7170 w 73114" name="TX155"/>
              <a:gd fmla="*/ 55471 h 68209" name="TY155"/>
              <a:gd fmla="*/ 6509 w 73114" name="TX156"/>
              <a:gd fmla="*/ 54622 h 68209" name="TY156"/>
              <a:gd fmla="*/ 6226 w 73114" name="TX157"/>
              <a:gd fmla="*/ 54245 h 68209" name="TY157"/>
              <a:gd fmla="*/ 6132 w 73114" name="TX158"/>
              <a:gd fmla="*/ 53867 h 68209" name="TY158"/>
              <a:gd fmla="*/ 9056 w 73114" name="TX160"/>
              <a:gd fmla="*/ 56414 h 68209" name="TY160"/>
              <a:gd fmla="*/ 9245 w 73114" name="TX161"/>
              <a:gd fmla="*/ 56509 h 68209" name="TY161"/>
              <a:gd fmla="*/ 9151 w 73114" name="TX162"/>
              <a:gd fmla="*/ 56509 h 68209" name="TY162"/>
              <a:gd fmla="*/ 9056 w 73114" name="TX163"/>
              <a:gd fmla="*/ 56414 h 68209" name="TY163"/>
              <a:gd fmla="*/ 10472 w 73114" name="TX165"/>
              <a:gd fmla="*/ 56980 h 68209" name="TY165"/>
              <a:gd fmla="*/ 11321 w 73114" name="TX166"/>
              <a:gd fmla="*/ 57358 h 68209" name="TY166"/>
              <a:gd fmla="*/ 11887 w 73114" name="TX167"/>
              <a:gd fmla="*/ 57735 h 68209" name="TY167"/>
              <a:gd fmla="*/ 12264 w 73114" name="TX168"/>
              <a:gd fmla="*/ 58018 h 68209" name="TY168"/>
              <a:gd fmla="*/ 11604 w 73114" name="TX169"/>
              <a:gd fmla="*/ 57641 h 68209" name="TY169"/>
              <a:gd fmla="*/ 11604 w 73114" name="TX170"/>
              <a:gd fmla="*/ 57641 h 68209" name="TY170"/>
              <a:gd fmla="*/ 11792 w 73114" name="TX171"/>
              <a:gd fmla="*/ 58112 h 68209" name="TY171"/>
              <a:gd fmla="*/ 11604 w 73114" name="TX172"/>
              <a:gd fmla="*/ 58018 h 68209" name="TY172"/>
              <a:gd fmla="*/ 11132 w 73114" name="TX173"/>
              <a:gd fmla="*/ 57452 h 68209" name="TY173"/>
              <a:gd fmla="*/ 10849 w 73114" name="TX174"/>
              <a:gd fmla="*/ 57169 h 68209" name="TY174"/>
              <a:gd fmla="*/ 10472 w 73114" name="TX175"/>
              <a:gd fmla="*/ 56980 h 68209" name="TY175"/>
              <a:gd fmla="*/ 18019 w 73114" name="TX177"/>
              <a:gd fmla="*/ 59433 h 68209" name="TY177"/>
              <a:gd fmla="*/ 18773 w 73114" name="TX178"/>
              <a:gd fmla="*/ 59810 h 68209" name="TY178"/>
              <a:gd fmla="*/ 19528 w 73114" name="TX179"/>
              <a:gd fmla="*/ 60376 h 68209" name="TY179"/>
              <a:gd fmla="*/ 19056 w 73114" name="TX180"/>
              <a:gd fmla="*/ 60282 h 68209" name="TY180"/>
              <a:gd fmla="*/ 18962 w 73114" name="TX181"/>
              <a:gd fmla="*/ 60188 h 68209" name="TY181"/>
              <a:gd fmla="*/ 18490 w 73114" name="TX182"/>
              <a:gd fmla="*/ 59810 h 68209" name="TY182"/>
              <a:gd fmla="*/ 18019 w 73114" name="TX183"/>
              <a:gd fmla="*/ 59433 h 68209" name="TY183"/>
              <a:gd fmla="*/ 14528 w 73114" name="TX185"/>
              <a:gd fmla="*/ 59999 h 68209" name="TY185"/>
              <a:gd fmla="*/ 14717 w 73114" name="TX186"/>
              <a:gd fmla="*/ 60093 h 68209" name="TY186"/>
              <a:gd fmla="*/ 14905 w 73114" name="TX187"/>
              <a:gd fmla="*/ 60188 h 68209" name="TY187"/>
              <a:gd fmla="*/ 15188 w 73114" name="TX188"/>
              <a:gd fmla="*/ 60471 h 68209" name="TY188"/>
              <a:gd fmla="*/ 15283 w 73114" name="TX189"/>
              <a:gd fmla="*/ 60565 h 68209" name="TY189"/>
              <a:gd fmla="*/ 15188 w 73114" name="TX190"/>
              <a:gd fmla="*/ 60565 h 68209" name="TY190"/>
              <a:gd fmla="*/ 14528 w 73114" name="TX191"/>
              <a:gd fmla="*/ 59999 h 68209" name="TY191"/>
              <a:gd fmla="*/ 49339 w 73114" name="TX193"/>
              <a:gd fmla="*/ 60188 h 68209" name="TY193"/>
              <a:gd fmla="*/ 48395 w 73114" name="TX194"/>
              <a:gd fmla="*/ 60565 h 68209" name="TY194"/>
              <a:gd fmla="*/ 47924 w 73114" name="TX195"/>
              <a:gd fmla="*/ 60754 h 68209" name="TY195"/>
              <a:gd fmla="*/ 47452 w 73114" name="TX196"/>
              <a:gd fmla="*/ 60754 h 68209" name="TY196"/>
              <a:gd fmla="*/ 47924 w 73114" name="TX197"/>
              <a:gd fmla="*/ 60471 h 68209" name="TY197"/>
              <a:gd fmla="*/ 48301 w 73114" name="TX198"/>
              <a:gd fmla="*/ 60282 h 68209" name="TY198"/>
              <a:gd fmla="*/ 49056 w 73114" name="TX199"/>
              <a:gd fmla="*/ 60188 h 68209" name="TY199"/>
              <a:gd fmla="*/ 19245 w 73114" name="TX201"/>
              <a:gd fmla="*/ 60565 h 68209" name="TY201"/>
              <a:gd fmla="*/ 19811 w 73114" name="TX202"/>
              <a:gd fmla="*/ 60659 h 68209" name="TY202"/>
              <a:gd fmla="*/ 20566 w 73114" name="TX203"/>
              <a:gd fmla="*/ 61037 h 68209" name="TY203"/>
              <a:gd fmla="*/ 20566 w 73114" name="TX204"/>
              <a:gd fmla="*/ 61037 h 68209" name="TY204"/>
              <a:gd fmla="*/ 19811 w 73114" name="TX205"/>
              <a:gd fmla="*/ 60848 h 68209" name="TY205"/>
              <a:gd fmla="*/ 19245 w 73114" name="TX206"/>
              <a:gd fmla="*/ 60565 h 68209" name="TY206"/>
              <a:gd fmla="*/ 47075 w 73114" name="TX208"/>
              <a:gd fmla="*/ 61226 h 68209" name="TY208"/>
              <a:gd fmla="*/ 46792 w 73114" name="TX209"/>
              <a:gd fmla="*/ 61414 h 68209" name="TY209"/>
              <a:gd fmla="*/ 46697 w 73114" name="TX210"/>
              <a:gd fmla="*/ 61509 h 68209" name="TY210"/>
              <a:gd fmla="*/ 46792 w 73114" name="TX211"/>
              <a:gd fmla="*/ 61603 h 68209" name="TY211"/>
              <a:gd fmla="*/ 47263 w 73114" name="TX212"/>
              <a:gd fmla="*/ 61603 h 68209" name="TY212"/>
              <a:gd fmla="*/ 47641 w 73114" name="TX213"/>
              <a:gd fmla="*/ 61509 h 68209" name="TY213"/>
              <a:gd fmla="*/ 46886 w 73114" name="TX214"/>
              <a:gd fmla="*/ 61792 h 68209" name="TY214"/>
              <a:gd fmla="*/ 46131 w 73114" name="TX215"/>
              <a:gd fmla="*/ 61886 h 68209" name="TY215"/>
              <a:gd fmla="*/ 46131 w 73114" name="TX216"/>
              <a:gd fmla="*/ 61980 h 68209" name="TY216"/>
              <a:gd fmla="*/ 46037 w 73114" name="TX217"/>
              <a:gd fmla="*/ 61980 h 68209" name="TY217"/>
              <a:gd fmla="*/ 45660 w 73114" name="TX218"/>
              <a:gd fmla="*/ 61697 h 68209" name="TY218"/>
              <a:gd fmla="*/ 46320 w 73114" name="TX219"/>
              <a:gd fmla="*/ 61320 h 68209" name="TY219"/>
              <a:gd fmla="*/ 47075 w 73114" name="TX220"/>
              <a:gd fmla="*/ 61226 h 68209" name="TY220"/>
              <a:gd fmla="*/ 24151 w 73114" name="TX222"/>
              <a:gd fmla="*/ 63678 h 68209" name="TY222"/>
              <a:gd fmla="*/ 24905 w 73114" name="TX223"/>
              <a:gd fmla="*/ 63961 h 68209" name="TY223"/>
              <a:gd fmla="*/ 25754 w 73114" name="TX224"/>
              <a:gd fmla="*/ 64244 h 68209" name="TY224"/>
              <a:gd fmla="*/ 25188 w 73114" name="TX225"/>
              <a:gd fmla="*/ 64244 h 68209" name="TY225"/>
              <a:gd fmla="*/ 24151 w 73114" name="TX226"/>
              <a:gd fmla="*/ 64150 h 68209" name="TY226"/>
              <a:gd fmla="*/ 23773 w 73114" name="TX227"/>
              <a:gd fmla="*/ 64056 h 68209" name="TY227"/>
              <a:gd fmla="*/ 23585 w 73114" name="TX228"/>
              <a:gd fmla="*/ 63961 h 68209" name="TY228"/>
              <a:gd fmla="*/ 23585 w 73114" name="TX229"/>
              <a:gd fmla="*/ 63867 h 68209" name="TY229"/>
              <a:gd fmla="*/ 23585 w 73114" name="TX230"/>
              <a:gd fmla="*/ 63773 h 68209" name="TY230"/>
              <a:gd fmla="*/ 24151 w 73114" name="TX231"/>
              <a:gd fmla="*/ 63678 h 68209" name="TY231"/>
              <a:gd fmla="*/ 34811 w 73114" name="TX233"/>
              <a:gd fmla="*/ 64622 h 68209" name="TY233"/>
              <a:gd fmla="*/ 35094 w 73114" name="TX234"/>
              <a:gd fmla="*/ 64810 h 68209" name="TY234"/>
              <a:gd fmla="*/ 35377 w 73114" name="TX235"/>
              <a:gd fmla="*/ 64905 h 68209" name="TY235"/>
              <a:gd fmla="*/ 34622 w 73114" name="TX236"/>
              <a:gd fmla="*/ 64999 h 68209" name="TY236"/>
              <a:gd fmla="*/ 34056 w 73114" name="TX237"/>
              <a:gd fmla="*/ 64999 h 68209" name="TY237"/>
              <a:gd fmla="*/ 34056 w 73114" name="TX238"/>
              <a:gd fmla="*/ 64905 h 68209" name="TY238"/>
              <a:gd fmla="*/ 34811 w 73114" name="TX239"/>
              <a:gd fmla="*/ 64622 h 68209" name="TY239"/>
              <a:gd fmla="*/ 46414 w 73114" name="TX241"/>
              <a:gd fmla="*/ 63773 h 68209" name="TY241"/>
              <a:gd fmla="*/ 46131 w 73114" name="TX242"/>
              <a:gd fmla="*/ 64056 h 68209" name="TY242"/>
              <a:gd fmla="*/ 44433 w 73114" name="TX243"/>
              <a:gd fmla="*/ 64716 h 68209" name="TY243"/>
              <a:gd fmla="*/ 43962 w 73114" name="TX244"/>
              <a:gd fmla="*/ 64905 h 68209" name="TY244"/>
              <a:gd fmla="*/ 44150 w 73114" name="TX245"/>
              <a:gd fmla="*/ 64810 h 68209" name="TY245"/>
              <a:gd fmla="*/ 42641 w 73114" name="TX246"/>
              <a:gd fmla="*/ 64999 h 68209" name="TY246"/>
              <a:gd fmla="*/ 42924 w 73114" name="TX247"/>
              <a:gd fmla="*/ 64810 h 68209" name="TY247"/>
              <a:gd fmla="*/ 43207 w 73114" name="TX248"/>
              <a:gd fmla="*/ 64622 h 68209" name="TY248"/>
              <a:gd fmla="*/ 42358 w 73114" name="TX249"/>
              <a:gd fmla="*/ 64905 h 68209" name="TY249"/>
              <a:gd fmla="*/ 43113 w 73114" name="TX250"/>
              <a:gd fmla="*/ 64622 h 68209" name="TY250"/>
              <a:gd fmla="*/ 45377 w 73114" name="TX251"/>
              <a:gd fmla="*/ 63867 h 68209" name="TY251"/>
              <a:gd fmla="*/ 44999 w 73114" name="TX252"/>
              <a:gd fmla="*/ 64150 h 68209" name="TY252"/>
              <a:gd fmla="*/ 44622 w 73114" name="TX253"/>
              <a:gd fmla="*/ 64433 h 68209" name="TY253"/>
              <a:gd fmla="*/ 46414 w 73114" name="TX254"/>
              <a:gd fmla="*/ 63773 h 68209" name="TY254"/>
              <a:gd fmla="*/ 39905 w 73114" name="TX256"/>
              <a:gd fmla="*/ 64622 h 68209" name="TY256"/>
              <a:gd fmla="*/ 39811 w 73114" name="TX257"/>
              <a:gd fmla="*/ 64716 h 68209" name="TY257"/>
              <a:gd fmla="*/ 39622 w 73114" name="TX258"/>
              <a:gd fmla="*/ 64810 h 68209" name="TY258"/>
              <a:gd fmla="*/ 38962 w 73114" name="TX259"/>
              <a:gd fmla="*/ 64999 h 68209" name="TY259"/>
              <a:gd fmla="*/ 38207 w 73114" name="TX260"/>
              <a:gd fmla="*/ 65093 h 68209" name="TY260"/>
              <a:gd fmla="*/ 37641 w 73114" name="TX261"/>
              <a:gd fmla="*/ 65093 h 68209" name="TY261"/>
              <a:gd fmla="*/ 39056 w 73114" name="TX262"/>
              <a:gd fmla="*/ 64810 h 68209" name="TY262"/>
              <a:gd fmla="*/ 39528 w 73114" name="TX263"/>
              <a:gd fmla="*/ 64716 h 68209" name="TY263"/>
              <a:gd fmla="*/ 39905 w 73114" name="TX264"/>
              <a:gd fmla="*/ 64622 h 68209" name="TY264"/>
              <a:gd fmla="*/ 42829 w 73114" name="TX266"/>
              <a:gd fmla="*/ 64056 h 68209" name="TY266"/>
              <a:gd fmla="*/ 42452 w 73114" name="TX267"/>
              <a:gd fmla="*/ 64244 h 68209" name="TY267"/>
              <a:gd fmla="*/ 42263 w 73114" name="TX268"/>
              <a:gd fmla="*/ 64433 h 68209" name="TY268"/>
              <a:gd fmla="*/ 41980 w 73114" name="TX269"/>
              <a:gd fmla="*/ 64622 h 68209" name="TY269"/>
              <a:gd fmla="*/ 41886 w 73114" name="TX270"/>
              <a:gd fmla="*/ 64999 h 68209" name="TY270"/>
              <a:gd fmla="*/ 42263 w 73114" name="TX271"/>
              <a:gd fmla="*/ 64999 h 68209" name="TY271"/>
              <a:gd fmla="*/ 40094 w 73114" name="TX272"/>
              <a:gd fmla="*/ 65282 h 68209" name="TY272"/>
              <a:gd fmla="*/ 40848 w 73114" name="TX273"/>
              <a:gd fmla="*/ 64999 h 68209" name="TY273"/>
              <a:gd fmla="*/ 41131 w 73114" name="TX274"/>
              <a:gd fmla="*/ 64810 h 68209" name="TY274"/>
              <a:gd fmla="*/ 41131 w 73114" name="TX275"/>
              <a:gd fmla="*/ 64716 h 68209" name="TY275"/>
              <a:gd fmla="*/ 41037 w 73114" name="TX276"/>
              <a:gd fmla="*/ 64622 h 68209" name="TY276"/>
              <a:gd fmla="*/ 40754 w 73114" name="TX277"/>
              <a:gd fmla="*/ 64622 h 68209" name="TY277"/>
              <a:gd fmla="*/ 40282 w 73114" name="TX278"/>
              <a:gd fmla="*/ 64527 h 68209" name="TY278"/>
              <a:gd fmla="*/ 40188 w 73114" name="TX279"/>
              <a:gd fmla="*/ 64433 h 68209" name="TY279"/>
              <a:gd fmla="*/ 41509 w 73114" name="TX280"/>
              <a:gd fmla="*/ 64339 h 68209" name="TY280"/>
              <a:gd fmla="*/ 42829 w 73114" name="TX281"/>
              <a:gd fmla="*/ 64056 h 68209" name="TY281"/>
              <a:gd fmla="*/ 15660 w 73114" name="TX283"/>
              <a:gd fmla="*/ 60376 h 68209" name="TY283"/>
              <a:gd fmla="*/ 16887 w 73114" name="TX284"/>
              <a:gd fmla="*/ 61131 h 68209" name="TY284"/>
              <a:gd fmla="*/ 17924 w 73114" name="TX285"/>
              <a:gd fmla="*/ 62075 h 68209" name="TY285"/>
              <a:gd fmla="*/ 17924 w 73114" name="TX286"/>
              <a:gd fmla="*/ 61792 h 68209" name="TY286"/>
              <a:gd fmla="*/ 17830 w 73114" name="TX287"/>
              <a:gd fmla="*/ 61603 h 68209" name="TY287"/>
              <a:gd fmla="*/ 19056 w 73114" name="TX288"/>
              <a:gd fmla="*/ 61980 h 68209" name="TY288"/>
              <a:gd fmla="*/ 20283 w 73114" name="TX289"/>
              <a:gd fmla="*/ 62358 h 68209" name="TY289"/>
              <a:gd fmla="*/ 20849 w 73114" name="TX290"/>
              <a:gd fmla="*/ 62546 h 68209" name="TY290"/>
              <a:gd fmla="*/ 21415 w 73114" name="TX291"/>
              <a:gd fmla="*/ 62735 h 68209" name="TY291"/>
              <a:gd fmla="*/ 21886 w 73114" name="TX292"/>
              <a:gd fmla="*/ 63018 h 68209" name="TY292"/>
              <a:gd fmla="*/ 22358 w 73114" name="TX293"/>
              <a:gd fmla="*/ 63395 h 68209" name="TY293"/>
              <a:gd fmla="*/ 21509 w 73114" name="TX294"/>
              <a:gd fmla="*/ 63301 h 68209" name="TY294"/>
              <a:gd fmla="*/ 22547 w 73114" name="TX295"/>
              <a:gd fmla="*/ 63867 h 68209" name="TY295"/>
              <a:gd fmla="*/ 23868 w 73114" name="TX296"/>
              <a:gd fmla="*/ 64339 h 68209" name="TY296"/>
              <a:gd fmla="*/ 25471 w 73114" name="TX297"/>
              <a:gd fmla="*/ 64905 h 68209" name="TY297"/>
              <a:gd fmla="*/ 27169 w 73114" name="TX298"/>
              <a:gd fmla="*/ 65282 h 68209" name="TY298"/>
              <a:gd fmla="*/ 26603 w 73114" name="TX299"/>
              <a:gd fmla="*/ 65282 h 68209" name="TY299"/>
              <a:gd fmla="*/ 27075 w 73114" name="TX300"/>
              <a:gd fmla="*/ 65942 h 68209" name="TY300"/>
              <a:gd fmla="*/ 26886 w 73114" name="TX301"/>
              <a:gd fmla="*/ 65942 h 68209" name="TY301"/>
              <a:gd fmla="*/ 26603 w 73114" name="TX302"/>
              <a:gd fmla="*/ 65848 h 68209" name="TY302"/>
              <a:gd fmla="*/ 25849 w 73114" name="TX303"/>
              <a:gd fmla="*/ 65659 h 68209" name="TY303"/>
              <a:gd fmla="*/ 25283 w 73114" name="TX304"/>
              <a:gd fmla="*/ 65471 h 68209" name="TY304"/>
              <a:gd fmla="*/ 25188 w 73114" name="TX305"/>
              <a:gd fmla="*/ 65376 h 68209" name="TY305"/>
              <a:gd fmla="*/ 25754 w 73114" name="TX306"/>
              <a:gd fmla="*/ 65376 h 68209" name="TY306"/>
              <a:gd fmla="*/ 26226 w 73114" name="TX307"/>
              <a:gd fmla="*/ 65471 h 68209" name="TY307"/>
              <a:gd fmla="*/ 26320 w 73114" name="TX308"/>
              <a:gd fmla="*/ 65282 h 68209" name="TY308"/>
              <a:gd fmla="*/ 26320 w 73114" name="TX309"/>
              <a:gd fmla="*/ 65188 h 68209" name="TY309"/>
              <a:gd fmla="*/ 26226 w 73114" name="TX310"/>
              <a:gd fmla="*/ 65093 h 68209" name="TY310"/>
              <a:gd fmla="*/ 25660 w 73114" name="TX311"/>
              <a:gd fmla="*/ 65093 h 68209" name="TY311"/>
              <a:gd fmla="*/ 25188 w 73114" name="TX312"/>
              <a:gd fmla="*/ 65188 h 68209" name="TY312"/>
              <a:gd fmla="*/ 24528 w 73114" name="TX313"/>
              <a:gd fmla="*/ 65376 h 68209" name="TY313"/>
              <a:gd fmla="*/ 24528 w 73114" name="TX314"/>
              <a:gd fmla="*/ 65376 h 68209" name="TY314"/>
              <a:gd fmla="*/ 25000 w 73114" name="TX315"/>
              <a:gd fmla="*/ 65093 h 68209" name="TY315"/>
              <a:gd fmla="*/ 23679 w 73114" name="TX316"/>
              <a:gd fmla="*/ 64905 h 68209" name="TY316"/>
              <a:gd fmla="*/ 22547 w 73114" name="TX317"/>
              <a:gd fmla="*/ 64716 h 68209" name="TY317"/>
              <a:gd fmla="*/ 21603 w 73114" name="TX318"/>
              <a:gd fmla="*/ 64339 h 68209" name="TY318"/>
              <a:gd fmla="*/ 20660 w 73114" name="TX319"/>
              <a:gd fmla="*/ 63867 h 68209" name="TY319"/>
              <a:gd fmla="*/ 20943 w 73114" name="TX320"/>
              <a:gd fmla="*/ 63867 h 68209" name="TY320"/>
              <a:gd fmla="*/ 20377 w 73114" name="TX321"/>
              <a:gd fmla="*/ 63773 h 68209" name="TY321"/>
              <a:gd fmla="*/ 19339 w 73114" name="TX322"/>
              <a:gd fmla="*/ 63678 h 68209" name="TY322"/>
              <a:gd fmla="*/ 18868 w 73114" name="TX323"/>
              <a:gd fmla="*/ 63490 h 68209" name="TY323"/>
              <a:gd fmla="*/ 18396 w 73114" name="TX324"/>
              <a:gd fmla="*/ 63301 h 68209" name="TY324"/>
              <a:gd fmla="*/ 18585 w 73114" name="TX325"/>
              <a:gd fmla="*/ 63207 h 68209" name="TY325"/>
              <a:gd fmla="*/ 18868 w 73114" name="TX326"/>
              <a:gd fmla="*/ 63301 h 68209" name="TY326"/>
              <a:gd fmla="*/ 18019 w 73114" name="TX327"/>
              <a:gd fmla="*/ 62735 h 68209" name="TY327"/>
              <a:gd fmla="*/ 16981 w 73114" name="TX328"/>
              <a:gd fmla="*/ 62075 h 68209" name="TY328"/>
              <a:gd fmla="*/ 14811 w 73114" name="TX329"/>
              <a:gd fmla="*/ 60471 h 68209" name="TY329"/>
              <a:gd fmla="*/ 16415 w 73114" name="TX330"/>
              <a:gd fmla="*/ 61414 h 68209" name="TY330"/>
              <a:gd fmla="*/ 15660 w 73114" name="TX331"/>
              <a:gd fmla="*/ 60376 h 68209" name="TY331"/>
              <a:gd fmla="*/ 28867 w 73114" name="TX333"/>
              <a:gd fmla="*/ 65659 h 68209" name="TY333"/>
              <a:gd fmla="*/ 30660 w 73114" name="TX334"/>
              <a:gd fmla="*/ 65942 h 68209" name="TY334"/>
              <a:gd fmla="*/ 32547 w 73114" name="TX335"/>
              <a:gd fmla="*/ 66131 h 68209" name="TY335"/>
              <a:gd fmla="*/ 32075 w 73114" name="TX336"/>
              <a:gd fmla="*/ 66225 h 68209" name="TY336"/>
              <a:gd fmla="*/ 31320 w 73114" name="TX337"/>
              <a:gd fmla="*/ 66225 h 68209" name="TY337"/>
              <a:gd fmla="*/ 30566 w 73114" name="TX338"/>
              <a:gd fmla="*/ 66131 h 68209" name="TY338"/>
              <a:gd fmla="*/ 28867 w 73114" name="TX339"/>
              <a:gd fmla="*/ 65659 h 68209" name="TY339"/>
              <a:gd fmla="*/ 39150 w 73114" name="TX341"/>
              <a:gd fmla="*/ 0 h 68209" name="TY341"/>
              <a:gd fmla="*/ 39528 w 73114" name="TX342"/>
              <a:gd fmla="*/ 283 h 68209" name="TY342"/>
              <a:gd fmla="*/ 39622 w 73114" name="TX343"/>
              <a:gd fmla="*/ 378 h 68209" name="TY343"/>
              <a:gd fmla="*/ 41509 w 73114" name="TX344"/>
              <a:gd fmla="*/ 1038 h 68209" name="TY344"/>
              <a:gd fmla="*/ 40943 w 73114" name="TX345"/>
              <a:gd fmla="*/ 1132 h 68209" name="TY345"/>
              <a:gd fmla="*/ 40282 w 73114" name="TX346"/>
              <a:gd fmla="*/ 1227 h 68209" name="TY346"/>
              <a:gd fmla="*/ 38962 w 73114" name="TX347"/>
              <a:gd fmla="*/ 1038 h 68209" name="TY347"/>
              <a:gd fmla="*/ 37547 w 73114" name="TX348"/>
              <a:gd fmla="*/ 849 h 68209" name="TY348"/>
              <a:gd fmla="*/ 36320 w 73114" name="TX349"/>
              <a:gd fmla="*/ 661 h 68209" name="TY349"/>
              <a:gd fmla="*/ 36415 w 73114" name="TX350"/>
              <a:gd fmla="*/ 755 h 68209" name="TY350"/>
              <a:gd fmla="*/ 36415 w 73114" name="TX351"/>
              <a:gd fmla="*/ 849 h 68209" name="TY351"/>
              <a:gd fmla="*/ 35943 w 73114" name="TX352"/>
              <a:gd fmla="*/ 944 h 68209" name="TY352"/>
              <a:gd fmla="*/ 34150 w 73114" name="TX353"/>
              <a:gd fmla="*/ 1132 h 68209" name="TY353"/>
              <a:gd fmla="*/ 31698 w 73114" name="TX354"/>
              <a:gd fmla="*/ 1132 h 68209" name="TY354"/>
              <a:gd fmla="*/ 30660 w 73114" name="TX355"/>
              <a:gd fmla="*/ 1227 h 68209" name="TY355"/>
              <a:gd fmla="*/ 29716 w 73114" name="TX356"/>
              <a:gd fmla="*/ 1321 h 68209" name="TY356"/>
              <a:gd fmla="*/ 30377 w 73114" name="TX357"/>
              <a:gd fmla="*/ 1416 h 68209" name="TY357"/>
              <a:gd fmla="*/ 31037 w 73114" name="TX358"/>
              <a:gd fmla="*/ 1510 h 68209" name="TY358"/>
              <a:gd fmla="*/ 30094 w 73114" name="TX359"/>
              <a:gd fmla="*/ 1699 h 68209" name="TY359"/>
              <a:gd fmla="*/ 28773 w 73114" name="TX360"/>
              <a:gd fmla="*/ 2076 h 68209" name="TY360"/>
              <a:gd fmla="*/ 27924 w 73114" name="TX361"/>
              <a:gd fmla="*/ 2359 h 68209" name="TY361"/>
              <a:gd fmla="*/ 27924 w 73114" name="TX362"/>
              <a:gd fmla="*/ 2453 h 68209" name="TY362"/>
              <a:gd fmla="*/ 28207 w 73114" name="TX363"/>
              <a:gd fmla="*/ 2453 h 68209" name="TY363"/>
              <a:gd fmla="*/ 26509 w 73114" name="TX364"/>
              <a:gd fmla="*/ 3019 h 68209" name="TY364"/>
              <a:gd fmla="*/ 26792 w 73114" name="TX365"/>
              <a:gd fmla="*/ 2831 h 68209" name="TY365"/>
              <a:gd fmla="*/ 26792 w 73114" name="TX366"/>
              <a:gd fmla="*/ 2831 h 68209" name="TY366"/>
              <a:gd fmla="*/ 25660 w 73114" name="TX367"/>
              <a:gd fmla="*/ 2925 h 68209" name="TY367"/>
              <a:gd fmla="*/ 25754 w 73114" name="TX368"/>
              <a:gd fmla="*/ 2831 h 68209" name="TY368"/>
              <a:gd fmla="*/ 25377 w 73114" name="TX369"/>
              <a:gd fmla="*/ 2925 h 68209" name="TY369"/>
              <a:gd fmla="*/ 24905 w 73114" name="TX370"/>
              <a:gd fmla="*/ 3208 h 68209" name="TY370"/>
              <a:gd fmla="*/ 24056 w 73114" name="TX371"/>
              <a:gd fmla="*/ 3774 h 68209" name="TY371"/>
              <a:gd fmla="*/ 22264 w 73114" name="TX372"/>
              <a:gd fmla="*/ 4340 h 68209" name="TY372"/>
              <a:gd fmla="*/ 20471 w 73114" name="TX373"/>
              <a:gd fmla="*/ 5095 h 68209" name="TY373"/>
              <a:gd fmla="*/ 18679 w 73114" name="TX374"/>
              <a:gd fmla="*/ 5755 h 68209" name="TY374"/>
              <a:gd fmla="*/ 16981 w 73114" name="TX375"/>
              <a:gd fmla="*/ 6604 h 68209" name="TY375"/>
              <a:gd fmla="*/ 17453 w 73114" name="TX376"/>
              <a:gd fmla="*/ 6604 h 68209" name="TY376"/>
              <a:gd fmla="*/ 17830 w 73114" name="TX377"/>
              <a:gd fmla="*/ 6415 h 68209" name="TY377"/>
              <a:gd fmla="*/ 18868 w 73114" name="TX378"/>
              <a:gd fmla="*/ 6038 h 68209" name="TY378"/>
              <a:gd fmla="*/ 19905 w 73114" name="TX379"/>
              <a:gd fmla="*/ 5661 h 68209" name="TY379"/>
              <a:gd fmla="*/ 20377 w 73114" name="TX380"/>
              <a:gd fmla="*/ 5472 h 68209" name="TY380"/>
              <a:gd fmla="*/ 20943 w 73114" name="TX381"/>
              <a:gd fmla="*/ 5378 h 68209" name="TY381"/>
              <a:gd fmla="*/ 20943 w 73114" name="TX382"/>
              <a:gd fmla="*/ 5378 h 68209" name="TY382"/>
              <a:gd fmla="*/ 19528 w 73114" name="TX383"/>
              <a:gd fmla="*/ 6038 h 68209" name="TY383"/>
              <a:gd fmla="*/ 19528 w 73114" name="TX384"/>
              <a:gd fmla="*/ 6038 h 68209" name="TY384"/>
              <a:gd fmla="*/ 20094 w 73114" name="TX385"/>
              <a:gd fmla="*/ 5944 h 68209" name="TY385"/>
              <a:gd fmla="*/ 18396 w 73114" name="TX386"/>
              <a:gd fmla="*/ 7076 h 68209" name="TY386"/>
              <a:gd fmla="*/ 20849 w 73114" name="TX387"/>
              <a:gd fmla="*/ 6038 h 68209" name="TY387"/>
              <a:gd fmla="*/ 23396 w 73114" name="TX388"/>
              <a:gd fmla="*/ 5095 h 68209" name="TY388"/>
              <a:gd fmla="*/ 26037 w 73114" name="TX389"/>
              <a:gd fmla="*/ 4246 h 68209" name="TY389"/>
              <a:gd fmla="*/ 28679 w 73114" name="TX390"/>
              <a:gd fmla="*/ 3397 h 68209" name="TY390"/>
              <a:gd fmla="*/ 28301 w 73114" name="TX391"/>
              <a:gd fmla="*/ 3491 h 68209" name="TY391"/>
              <a:gd fmla="*/ 28773 w 73114" name="TX392"/>
              <a:gd fmla="*/ 3208 h 68209" name="TY392"/>
              <a:gd fmla="*/ 30283 w 73114" name="TX393"/>
              <a:gd fmla="*/ 2736 h 68209" name="TY393"/>
              <a:gd fmla="*/ 29905 w 73114" name="TX394"/>
              <a:gd fmla="*/ 2831 h 68209" name="TY394"/>
              <a:gd fmla="*/ 29056 w 73114" name="TX395"/>
              <a:gd fmla="*/ 2831 h 68209" name="TY395"/>
              <a:gd fmla="*/ 28584 w 73114" name="TX396"/>
              <a:gd fmla="*/ 2642 h 68209" name="TY396"/>
              <a:gd fmla="*/ 30566 w 73114" name="TX397"/>
              <a:gd fmla="*/ 2548 h 68209" name="TY397"/>
              <a:gd fmla="*/ 32641 w 73114" name="TX398"/>
              <a:gd fmla="*/ 2548 h 68209" name="TY398"/>
              <a:gd fmla="*/ 37264 w 73114" name="TX399"/>
              <a:gd fmla="*/ 2831 h 68209" name="TY399"/>
              <a:gd fmla="*/ 39528 w 73114" name="TX400"/>
              <a:gd fmla="*/ 3019 h 68209" name="TY400"/>
              <a:gd fmla="*/ 43490 w 73114" name="TX401"/>
              <a:gd fmla="*/ 3019 h 68209" name="TY401"/>
              <a:gd fmla="*/ 44339 w 73114" name="TX402"/>
              <a:gd fmla="*/ 2831 h 68209" name="TY402"/>
              <a:gd fmla="*/ 45094 w 73114" name="TX403"/>
              <a:gd fmla="*/ 2736 h 68209" name="TY403"/>
              <a:gd fmla="*/ 45943 w 73114" name="TX404"/>
              <a:gd fmla="*/ 3114 h 68209" name="TY404"/>
              <a:gd fmla="*/ 46886 w 73114" name="TX405"/>
              <a:gd fmla="*/ 3397 h 68209" name="TY405"/>
              <a:gd fmla="*/ 48678 w 73114" name="TX406"/>
              <a:gd fmla="*/ 3963 h 68209" name="TY406"/>
              <a:gd fmla="*/ 50565 w 73114" name="TX407"/>
              <a:gd fmla="*/ 4434 h 68209" name="TY407"/>
              <a:gd fmla="*/ 51509 w 73114" name="TX408"/>
              <a:gd fmla="*/ 4717 h 68209" name="TY408"/>
              <a:gd fmla="*/ 52358 w 73114" name="TX409"/>
              <a:gd fmla="*/ 5189 h 68209" name="TY409"/>
              <a:gd fmla="*/ 51792 w 73114" name="TX410"/>
              <a:gd fmla="*/ 4812 h 68209" name="TY410"/>
              <a:gd fmla="*/ 53584 w 73114" name="TX411"/>
              <a:gd fmla="*/ 5849 h 68209" name="TY411"/>
              <a:gd fmla="*/ 55376 w 73114" name="TX412"/>
              <a:gd fmla="*/ 6981 h 68209" name="TY412"/>
              <a:gd fmla="*/ 56320 w 73114" name="TX413"/>
              <a:gd fmla="*/ 7642 h 68209" name="TY413"/>
              <a:gd fmla="*/ 57169 w 73114" name="TX414"/>
              <a:gd fmla="*/ 8302 h 68209" name="TY414"/>
              <a:gd fmla="*/ 57924 w 73114" name="TX415"/>
              <a:gd fmla="*/ 9057 h 68209" name="TY415"/>
              <a:gd fmla="*/ 58678 w 73114" name="TX416"/>
              <a:gd fmla="*/ 9906 h 68209" name="TY416"/>
              <a:gd fmla="*/ 62357 w 73114" name="TX417"/>
              <a:gd fmla="*/ 14057 h 68209" name="TY417"/>
              <a:gd fmla="*/ 64622 w 73114" name="TX418"/>
              <a:gd fmla="*/ 16887 h 68209" name="TY418"/>
              <a:gd fmla="*/ 66697 w 73114" name="TX419"/>
              <a:gd fmla="*/ 19623 h 68209" name="TY419"/>
              <a:gd fmla="*/ 66603 w 73114" name="TX420"/>
              <a:gd fmla="*/ 19151 h 68209" name="TY420"/>
              <a:gd fmla="*/ 66603 w 73114" name="TX421"/>
              <a:gd fmla="*/ 18774 h 68209" name="TY421"/>
              <a:gd fmla="*/ 67357 w 73114" name="TX422"/>
              <a:gd fmla="*/ 20472 h 68209" name="TY422"/>
              <a:gd fmla="*/ 68772 w 73114" name="TX423"/>
              <a:gd fmla="*/ 23962 h 68209" name="TY423"/>
              <a:gd fmla="*/ 68867 w 73114" name="TX424"/>
              <a:gd fmla="*/ 24151 h 68209" name="TY424"/>
              <a:gd fmla="*/ 69810 w 73114" name="TX425"/>
              <a:gd fmla="*/ 26792 h 68209" name="TY425"/>
              <a:gd fmla="*/ 70565 w 73114" name="TX426"/>
              <a:gd fmla="*/ 29245 h 68209" name="TY426"/>
              <a:gd fmla="*/ 70754 w 73114" name="TX427"/>
              <a:gd fmla="*/ 30283 h 68209" name="TY427"/>
              <a:gd fmla="*/ 70848 w 73114" name="TX428"/>
              <a:gd fmla="*/ 31037 h 68209" name="TY428"/>
              <a:gd fmla="*/ 70848 w 73114" name="TX429"/>
              <a:gd fmla="*/ 31604 h 68209" name="TY429"/>
              <a:gd fmla="*/ 70754 w 73114" name="TX430"/>
              <a:gd fmla="*/ 31792 h 68209" name="TY430"/>
              <a:gd fmla="*/ 70565 w 73114" name="TX431"/>
              <a:gd fmla="*/ 31887 h 68209" name="TY431"/>
              <a:gd fmla="*/ 69433 w 73114" name="TX432"/>
              <a:gd fmla="*/ 36698 h 68209" name="TY432"/>
              <a:gd fmla="*/ 68206 w 73114" name="TX433"/>
              <a:gd fmla="*/ 41698 h 68209" name="TY433"/>
              <a:gd fmla="*/ 68584 w 73114" name="TX434"/>
              <a:gd fmla="*/ 41037 h 68209" name="TY434"/>
              <a:gd fmla="*/ 68961 w 73114" name="TX435"/>
              <a:gd fmla="*/ 40188 h 68209" name="TY435"/>
              <a:gd fmla="*/ 69244 w 73114" name="TX436"/>
              <a:gd fmla="*/ 40471 h 68209" name="TY436"/>
              <a:gd fmla="*/ 69244 w 73114" name="TX437"/>
              <a:gd fmla="*/ 40849 h 68209" name="TY437"/>
              <a:gd fmla="*/ 69244 w 73114" name="TX438"/>
              <a:gd fmla="*/ 41226 h 68209" name="TY438"/>
              <a:gd fmla="*/ 69055 w 73114" name="TX439"/>
              <a:gd fmla="*/ 41698 h 68209" name="TY439"/>
              <a:gd fmla="*/ 68489 w 73114" name="TX440"/>
              <a:gd fmla="*/ 42924 h 68209" name="TY440"/>
              <a:gd fmla="*/ 67735 w 73114" name="TX441"/>
              <a:gd fmla="*/ 44150 h 68209" name="TY441"/>
              <a:gd fmla="*/ 66791 w 73114" name="TX442"/>
              <a:gd fmla="*/ 45377 h 68209" name="TY442"/>
              <a:gd fmla="*/ 65942 w 73114" name="TX443"/>
              <a:gd fmla="*/ 46509 h 68209" name="TY443"/>
              <a:gd fmla="*/ 64716 w 73114" name="TX444"/>
              <a:gd fmla="*/ 47924 h 68209" name="TY444"/>
              <a:gd fmla="*/ 65565 w 73114" name="TX445"/>
              <a:gd fmla="*/ 47641 h 68209" name="TY445"/>
              <a:gd fmla="*/ 65093 w 73114" name="TX446"/>
              <a:gd fmla="*/ 48301 h 68209" name="TY446"/>
              <a:gd fmla="*/ 64433 w 73114" name="TX447"/>
              <a:gd fmla="*/ 48962 h 68209" name="TY447"/>
              <a:gd fmla="*/ 63112 w 73114" name="TX448"/>
              <a:gd fmla="*/ 50188 h 68209" name="TY448"/>
              <a:gd fmla="*/ 63678 w 73114" name="TX449"/>
              <a:gd fmla="*/ 48962 h 68209" name="TY449"/>
              <a:gd fmla="*/ 64244 w 73114" name="TX450"/>
              <a:gd fmla="*/ 47641 h 68209" name="TY450"/>
              <a:gd fmla="*/ 65754 w 73114" name="TX451"/>
              <a:gd fmla="*/ 44811 h 68209" name="TY451"/>
              <a:gd fmla="*/ 67169 w 73114" name="TX452"/>
              <a:gd fmla="*/ 42169 h 68209" name="TY452"/>
              <a:gd fmla="*/ 67735 w 73114" name="TX453"/>
              <a:gd fmla="*/ 41037 h 68209" name="TY453"/>
              <a:gd fmla="*/ 68206 w 73114" name="TX454"/>
              <a:gd fmla="*/ 40094 h 68209" name="TY454"/>
              <a:gd fmla="*/ 68206 w 73114" name="TX455"/>
              <a:gd fmla="*/ 39811 h 68209" name="TY455"/>
              <a:gd fmla="*/ 68301 w 73114" name="TX456"/>
              <a:gd fmla="*/ 39622 h 68209" name="TY456"/>
              <a:gd fmla="*/ 68301 w 73114" name="TX457"/>
              <a:gd fmla="*/ 39717 h 68209" name="TY457"/>
              <a:gd fmla="*/ 68395 w 73114" name="TX458"/>
              <a:gd fmla="*/ 39339 h 68209" name="TY458"/>
              <a:gd fmla="*/ 68772 w 73114" name="TX459"/>
              <a:gd fmla="*/ 37735 h 68209" name="TY459"/>
              <a:gd fmla="*/ 69055 w 73114" name="TX460"/>
              <a:gd fmla="*/ 36037 h 68209" name="TY460"/>
              <a:gd fmla="*/ 69150 w 73114" name="TX461"/>
              <a:gd fmla="*/ 32924 h 68209" name="TY461"/>
              <a:gd fmla="*/ 69150 w 73114" name="TX462"/>
              <a:gd fmla="*/ 30849 h 68209" name="TY462"/>
              <a:gd fmla="*/ 69150 w 73114" name="TX463"/>
              <a:gd fmla="*/ 28679 h 68209" name="TY463"/>
              <a:gd fmla="*/ 68961 w 73114" name="TX464"/>
              <a:gd fmla="*/ 28773 h 68209" name="TY464"/>
              <a:gd fmla="*/ 68961 w 73114" name="TX465"/>
              <a:gd fmla="*/ 29056 h 68209" name="TY465"/>
              <a:gd fmla="*/ 68678 w 73114" name="TX466"/>
              <a:gd fmla="*/ 28302 h 68209" name="TY466"/>
              <a:gd fmla="*/ 68395 w 73114" name="TX467"/>
              <a:gd fmla="*/ 27453 h 68209" name="TY467"/>
              <a:gd fmla="*/ 68018 w 73114" name="TX468"/>
              <a:gd fmla="*/ 25755 h 68209" name="TY468"/>
              <a:gd fmla="*/ 67923 w 73114" name="TX469"/>
              <a:gd fmla="*/ 25283 h 68209" name="TY469"/>
              <a:gd fmla="*/ 67923 w 73114" name="TX470"/>
              <a:gd fmla="*/ 25472 h 68209" name="TY470"/>
              <a:gd fmla="*/ 67546 w 73114" name="TX471"/>
              <a:gd fmla="*/ 24906 h 68209" name="TY471"/>
              <a:gd fmla="*/ 67074 w 73114" name="TX472"/>
              <a:gd fmla="*/ 24245 h 68209" name="TY472"/>
              <a:gd fmla="*/ 66980 w 73114" name="TX473"/>
              <a:gd fmla="*/ 24057 h 68209" name="TY473"/>
              <a:gd fmla="*/ 65471 w 73114" name="TX474"/>
              <a:gd fmla="*/ 22264 h 68209" name="TY474"/>
              <a:gd fmla="*/ 64810 w 73114" name="TX475"/>
              <a:gd fmla="*/ 21415 h 68209" name="TY475"/>
              <a:gd fmla="*/ 64339 w 73114" name="TX476"/>
              <a:gd fmla="*/ 20755 h 68209" name="TY476"/>
              <a:gd fmla="*/ 64622 w 73114" name="TX477"/>
              <a:gd fmla="*/ 20943 h 68209" name="TY477"/>
              <a:gd fmla="*/ 64527 w 73114" name="TX478"/>
              <a:gd fmla="*/ 20755 h 68209" name="TY478"/>
              <a:gd fmla="*/ 64339 w 73114" name="TX479"/>
              <a:gd fmla="*/ 20472 h 68209" name="TY479"/>
              <a:gd fmla="*/ 63301 w 73114" name="TX480"/>
              <a:gd fmla="*/ 19434 h 68209" name="TY480"/>
              <a:gd fmla="*/ 62357 w 73114" name="TX481"/>
              <a:gd fmla="*/ 18585 h 68209" name="TY481"/>
              <a:gd fmla="*/ 62452 w 73114" name="TX482"/>
              <a:gd fmla="*/ 18679 h 68209" name="TY482"/>
              <a:gd fmla="*/ 62357 w 73114" name="TX483"/>
              <a:gd fmla="*/ 18868 h 68209" name="TY483"/>
              <a:gd fmla="*/ 61508 w 73114" name="TX484"/>
              <a:gd fmla="*/ 18019 h 68209" name="TY484"/>
              <a:gd fmla="*/ 61791 w 73114" name="TX485"/>
              <a:gd fmla="*/ 18396 h 68209" name="TY485"/>
              <a:gd fmla="*/ 60848 w 73114" name="TX486"/>
              <a:gd fmla="*/ 17547 h 68209" name="TY486"/>
              <a:gd fmla="*/ 60471 w 73114" name="TX487"/>
              <a:gd fmla="*/ 17076 h 68209" name="TY487"/>
              <a:gd fmla="*/ 60471 w 73114" name="TX488"/>
              <a:gd fmla="*/ 16981 h 68209" name="TY488"/>
              <a:gd fmla="*/ 60565 w 73114" name="TX489"/>
              <a:gd fmla="*/ 17076 h 68209" name="TY489"/>
              <a:gd fmla="*/ 61225 w 73114" name="TX490"/>
              <a:gd fmla="*/ 17547 h 68209" name="TY490"/>
              <a:gd fmla="*/ 58961 w 73114" name="TX491"/>
              <a:gd fmla="*/ 15566 h 68209" name="TY491"/>
              <a:gd fmla="*/ 59527 w 73114" name="TX492"/>
              <a:gd fmla="*/ 16227 h 68209" name="TY492"/>
              <a:gd fmla="*/ 58584 w 73114" name="TX493"/>
              <a:gd fmla="*/ 15566 h 68209" name="TY493"/>
              <a:gd fmla="*/ 57641 w 73114" name="TX494"/>
              <a:gd fmla="*/ 14906 h 68209" name="TY494"/>
              <a:gd fmla="*/ 57546 w 73114" name="TX495"/>
              <a:gd fmla="*/ 15000 h 68209" name="TY495"/>
              <a:gd fmla="*/ 57452 w 73114" name="TX496"/>
              <a:gd fmla="*/ 15094 h 68209" name="TY496"/>
              <a:gd fmla="*/ 58301 w 73114" name="TX497"/>
              <a:gd fmla="*/ 15660 h 68209" name="TY497"/>
              <a:gd fmla="*/ 59056 w 73114" name="TX498"/>
              <a:gd fmla="*/ 16227 h 68209" name="TY498"/>
              <a:gd fmla="*/ 60471 w 73114" name="TX499"/>
              <a:gd fmla="*/ 17547 h 68209" name="TY499"/>
              <a:gd fmla="*/ 61886 w 73114" name="TX500"/>
              <a:gd fmla="*/ 18774 h 68209" name="TY500"/>
              <a:gd fmla="*/ 62640 w 73114" name="TX501"/>
              <a:gd fmla="*/ 19340 h 68209" name="TY501"/>
              <a:gd fmla="*/ 63395 w 73114" name="TX502"/>
              <a:gd fmla="*/ 19906 h 68209" name="TY502"/>
              <a:gd fmla="*/ 62829 w 73114" name="TX503"/>
              <a:gd fmla="*/ 19528 h 68209" name="TY503"/>
              <a:gd fmla="*/ 62074 w 73114" name="TX504"/>
              <a:gd fmla="*/ 19057 h 68209" name="TY504"/>
              <a:gd fmla="*/ 62074 w 73114" name="TX505"/>
              <a:gd fmla="*/ 19245 h 68209" name="TY505"/>
              <a:gd fmla="*/ 62357 w 73114" name="TX506"/>
              <a:gd fmla="*/ 19717 h 68209" name="TY506"/>
              <a:gd fmla="*/ 63584 w 73114" name="TX507"/>
              <a:gd fmla="*/ 21415 h 68209" name="TY507"/>
              <a:gd fmla="*/ 65093 w 73114" name="TX508"/>
              <a:gd fmla="*/ 23207 h 68209" name="TY508"/>
              <a:gd fmla="*/ 65754 w 73114" name="TX509"/>
              <a:gd fmla="*/ 23962 h 68209" name="TY509"/>
              <a:gd fmla="*/ 66225 w 73114" name="TX510"/>
              <a:gd fmla="*/ 24434 h 68209" name="TY510"/>
              <a:gd fmla="*/ 66414 w 73114" name="TX511"/>
              <a:gd fmla="*/ 24528 h 68209" name="TY511"/>
              <a:gd fmla="*/ 66320 w 73114" name="TX512"/>
              <a:gd fmla="*/ 24057 h 68209" name="TY512"/>
              <a:gd fmla="*/ 66697 w 73114" name="TX513"/>
              <a:gd fmla="*/ 24906 h 68209" name="TY513"/>
              <a:gd fmla="*/ 67074 w 73114" name="TX514"/>
              <a:gd fmla="*/ 26038 h 68209" name="TY514"/>
              <a:gd fmla="*/ 66414 w 73114" name="TX515"/>
              <a:gd fmla="*/ 24811 h 68209" name="TY515"/>
              <a:gd fmla="*/ 66791 w 73114" name="TX516"/>
              <a:gd fmla="*/ 25566 h 68209" name="TY516"/>
              <a:gd fmla="*/ 67169 w 73114" name="TX517"/>
              <a:gd fmla="*/ 26321 h 68209" name="TY517"/>
              <a:gd fmla="*/ 67263 w 73114" name="TX518"/>
              <a:gd fmla="*/ 26415 h 68209" name="TY518"/>
              <a:gd fmla="*/ 67923 w 73114" name="TX519"/>
              <a:gd fmla="*/ 28679 h 68209" name="TY519"/>
              <a:gd fmla="*/ 68206 w 73114" name="TX520"/>
              <a:gd fmla="*/ 29339 h 68209" name="TY520"/>
              <a:gd fmla="*/ 68678 w 73114" name="TX521"/>
              <a:gd fmla="*/ 30471 h 68209" name="TY521"/>
              <a:gd fmla="*/ 68772 w 73114" name="TX522"/>
              <a:gd fmla="*/ 30660 h 68209" name="TY522"/>
              <a:gd fmla="*/ 68678 w 73114" name="TX523"/>
              <a:gd fmla="*/ 30660 h 68209" name="TY523"/>
              <a:gd fmla="*/ 68395 w 73114" name="TX524"/>
              <a:gd fmla="*/ 30377 h 68209" name="TY524"/>
              <a:gd fmla="*/ 68206 w 73114" name="TX525"/>
              <a:gd fmla="*/ 30094 h 68209" name="TY525"/>
              <a:gd fmla="*/ 68206 w 73114" name="TX526"/>
              <a:gd fmla="*/ 30566 h 68209" name="TY526"/>
              <a:gd fmla="*/ 68301 w 73114" name="TX527"/>
              <a:gd fmla="*/ 31037 h 68209" name="TY527"/>
              <a:gd fmla="*/ 68395 w 73114" name="TX528"/>
              <a:gd fmla="*/ 31509 h 68209" name="TY528"/>
              <a:gd fmla="*/ 68395 w 73114" name="TX529"/>
              <a:gd fmla="*/ 31887 h 68209" name="TY529"/>
              <a:gd fmla="*/ 68301 w 73114" name="TX530"/>
              <a:gd fmla="*/ 31792 h 68209" name="TY530"/>
              <a:gd fmla="*/ 68301 w 73114" name="TX531"/>
              <a:gd fmla="*/ 31698 h 68209" name="TY531"/>
              <a:gd fmla="*/ 68301 w 73114" name="TX532"/>
              <a:gd fmla="*/ 31415 h 68209" name="TY532"/>
              <a:gd fmla="*/ 68018 w 73114" name="TX533"/>
              <a:gd fmla="*/ 30094 h 68209" name="TY533"/>
              <a:gd fmla="*/ 67735 w 73114" name="TX534"/>
              <a:gd fmla="*/ 28868 h 68209" name="TY534"/>
              <a:gd fmla="*/ 68112 w 73114" name="TX535"/>
              <a:gd fmla="*/ 31698 h 68209" name="TY535"/>
              <a:gd fmla="*/ 68206 w 73114" name="TX536"/>
              <a:gd fmla="*/ 33113 h 68209" name="TY536"/>
              <a:gd fmla="*/ 68206 w 73114" name="TX537"/>
              <a:gd fmla="*/ 34528 h 68209" name="TY537"/>
              <a:gd fmla="*/ 68112 w 73114" name="TX538"/>
              <a:gd fmla="*/ 35943 h 68209" name="TY538"/>
              <a:gd fmla="*/ 67923 w 73114" name="TX539"/>
              <a:gd fmla="*/ 37358 h 68209" name="TY539"/>
              <a:gd fmla="*/ 67546 w 73114" name="TX540"/>
              <a:gd fmla="*/ 38679 h 68209" name="TY540"/>
              <a:gd fmla="*/ 67074 w 73114" name="TX541"/>
              <a:gd fmla="*/ 40000 h 68209" name="TY541"/>
              <a:gd fmla="*/ 67263 w 73114" name="TX542"/>
              <a:gd fmla="*/ 39717 h 68209" name="TY542"/>
              <a:gd fmla="*/ 67357 w 73114" name="TX543"/>
              <a:gd fmla="*/ 39622 h 68209" name="TY543"/>
              <a:gd fmla="*/ 67357 w 73114" name="TX544"/>
              <a:gd fmla="*/ 39717 h 68209" name="TY544"/>
              <a:gd fmla="*/ 67263 w 73114" name="TX545"/>
              <a:gd fmla="*/ 40377 h 68209" name="TY545"/>
              <a:gd fmla="*/ 66980 w 73114" name="TX546"/>
              <a:gd fmla="*/ 41226 h 68209" name="TY546"/>
              <a:gd fmla="*/ 66791 w 73114" name="TX547"/>
              <a:gd fmla="*/ 41509 h 68209" name="TY547"/>
              <a:gd fmla="*/ 66697 w 73114" name="TX548"/>
              <a:gd fmla="*/ 41603 h 68209" name="TY548"/>
              <a:gd fmla="*/ 66414 w 73114" name="TX549"/>
              <a:gd fmla="*/ 42075 h 68209" name="TY549"/>
              <a:gd fmla="*/ 65754 w 73114" name="TX550"/>
              <a:gd fmla="*/ 43962 h 68209" name="TY550"/>
              <a:gd fmla="*/ 64905 w 73114" name="TX551"/>
              <a:gd fmla="*/ 46132 h 68209" name="TY551"/>
              <a:gd fmla="*/ 64150 w 73114" name="TX552"/>
              <a:gd fmla="*/ 47547 h 68209" name="TY552"/>
              <a:gd fmla="*/ 63395 w 73114" name="TX553"/>
              <a:gd fmla="*/ 48867 h 68209" name="TY553"/>
              <a:gd fmla="*/ 62546 w 73114" name="TX554"/>
              <a:gd fmla="*/ 50094 h 68209" name="TY554"/>
              <a:gd fmla="*/ 61697 w 73114" name="TX555"/>
              <a:gd fmla="*/ 51320 h 68209" name="TY555"/>
              <a:gd fmla="*/ 60376 w 73114" name="TX556"/>
              <a:gd fmla="*/ 52452 h 68209" name="TY556"/>
              <a:gd fmla="*/ 59810 w 73114" name="TX557"/>
              <a:gd fmla="*/ 53112 h 68209" name="TY557"/>
              <a:gd fmla="*/ 59244 w 73114" name="TX558"/>
              <a:gd fmla="*/ 53773 h 68209" name="TY558"/>
              <a:gd fmla="*/ 59999 w 73114" name="TX559"/>
              <a:gd fmla="*/ 53301 h 68209" name="TY559"/>
              <a:gd fmla="*/ 59905 w 73114" name="TX560"/>
              <a:gd fmla="*/ 53490 h 68209" name="TY560"/>
              <a:gd fmla="*/ 58018 w 73114" name="TX561"/>
              <a:gd fmla="*/ 54999 h 68209" name="TY561"/>
              <a:gd fmla="*/ 57075 w 73114" name="TX562"/>
              <a:gd fmla="*/ 55660 h 68209" name="TY562"/>
              <a:gd fmla="*/ 56037 w 73114" name="TX563"/>
              <a:gd fmla="*/ 56226 h 68209" name="TY563"/>
              <a:gd fmla="*/ 57924 w 73114" name="TX564"/>
              <a:gd fmla="*/ 54716 h 68209" name="TY564"/>
              <a:gd fmla="*/ 58867 w 73114" name="TX565"/>
              <a:gd fmla="*/ 53867 h 68209" name="TY565"/>
              <a:gd fmla="*/ 59716 w 73114" name="TX566"/>
              <a:gd fmla="*/ 53018 h 68209" name="TY566"/>
              <a:gd fmla="*/ 58961 w 73114" name="TX567"/>
              <a:gd fmla="*/ 53679 h 68209" name="TY567"/>
              <a:gd fmla="*/ 58207 w 73114" name="TX568"/>
              <a:gd fmla="*/ 54245 h 68209" name="TY568"/>
              <a:gd fmla="*/ 56603 w 73114" name="TX569"/>
              <a:gd fmla="*/ 55282 h 68209" name="TY569"/>
              <a:gd fmla="*/ 54905 w 73114" name="TX570"/>
              <a:gd fmla="*/ 56226 h 68209" name="TY570"/>
              <a:gd fmla="*/ 53301 w 73114" name="TX571"/>
              <a:gd fmla="*/ 57263 h 68209" name="TY571"/>
              <a:gd fmla="*/ 52735 w 73114" name="TX572"/>
              <a:gd fmla="*/ 57452 h 68209" name="TY572"/>
              <a:gd fmla="*/ 51509 w 73114" name="TX573"/>
              <a:gd fmla="*/ 57924 h 68209" name="TY573"/>
              <a:gd fmla="*/ 47829 w 73114" name="TX574"/>
              <a:gd fmla="*/ 59527 h 68209" name="TY574"/>
              <a:gd fmla="*/ 43962 w 73114" name="TX575"/>
              <a:gd fmla="*/ 61226 h 68209" name="TY575"/>
              <a:gd fmla="*/ 42358 w 73114" name="TX576"/>
              <a:gd fmla="*/ 61886 h 68209" name="TY576"/>
              <a:gd fmla="*/ 41414 w 73114" name="TX577"/>
              <a:gd fmla="*/ 62169 h 68209" name="TY577"/>
              <a:gd fmla="*/ 39433 w 73114" name="TX578"/>
              <a:gd fmla="*/ 62452 h 68209" name="TY578"/>
              <a:gd fmla="*/ 37169 w 73114" name="TX579"/>
              <a:gd fmla="*/ 62641 h 68209" name="TY579"/>
              <a:gd fmla="*/ 33679 w 73114" name="TX580"/>
              <a:gd fmla="*/ 62829 h 68209" name="TY580"/>
              <a:gd fmla="*/ 31226 w 73114" name="TX581"/>
              <a:gd fmla="*/ 62924 h 68209" name="TY581"/>
              <a:gd fmla="*/ 29528 w 73114" name="TX582"/>
              <a:gd fmla="*/ 62924 h 68209" name="TY582"/>
              <a:gd fmla="*/ 28301 w 73114" name="TX583"/>
              <a:gd fmla="*/ 62735 h 68209" name="TY583"/>
              <a:gd fmla="*/ 27075 w 73114" name="TX584"/>
              <a:gd fmla="*/ 62546 h 68209" name="TY584"/>
              <a:gd fmla="*/ 25754 w 73114" name="TX585"/>
              <a:gd fmla="*/ 62263 h 68209" name="TY585"/>
              <a:gd fmla="*/ 24622 w 73114" name="TX586"/>
              <a:gd fmla="*/ 61886 h 68209" name="TY586"/>
              <a:gd fmla="*/ 23396 w 73114" name="TX587"/>
              <a:gd fmla="*/ 61414 h 68209" name="TY587"/>
              <a:gd fmla="*/ 21320 w 73114" name="TX588"/>
              <a:gd fmla="*/ 60565 h 68209" name="TY588"/>
              <a:gd fmla="*/ 21509 w 73114" name="TX589"/>
              <a:gd fmla="*/ 60754 h 68209" name="TY589"/>
              <a:gd fmla="*/ 21698 w 73114" name="TX590"/>
              <a:gd fmla="*/ 60848 h 68209" name="TY590"/>
              <a:gd fmla="*/ 22169 w 73114" name="TX591"/>
              <a:gd fmla="*/ 61131 h 68209" name="TY591"/>
              <a:gd fmla="*/ 21037 w 73114" name="TX592"/>
              <a:gd fmla="*/ 60659 h 68209" name="TY592"/>
              <a:gd fmla="*/ 19434 w 73114" name="TX593"/>
              <a:gd fmla="*/ 59905 h 68209" name="TY593"/>
              <a:gd fmla="*/ 15754 w 73114" name="TX594"/>
              <a:gd fmla="*/ 57924 h 68209" name="TY594"/>
              <a:gd fmla="*/ 12453 w 73114" name="TX595"/>
              <a:gd fmla="*/ 56037 h 68209" name="TY595"/>
              <a:gd fmla="*/ 11415 w 73114" name="TX596"/>
              <a:gd fmla="*/ 55377 h 68209" name="TY596"/>
              <a:gd fmla="*/ 11226 w 73114" name="TX597"/>
              <a:gd fmla="*/ 55188 h 68209" name="TY597"/>
              <a:gd fmla="*/ 11132 w 73114" name="TX598"/>
              <a:gd fmla="*/ 55094 h 68209" name="TY598"/>
              <a:gd fmla="*/ 10377 w 73114" name="TX599"/>
              <a:gd fmla="*/ 54433 h 68209" name="TY599"/>
              <a:gd fmla="*/ 9717 w 73114" name="TX600"/>
              <a:gd fmla="*/ 53679 h 68209" name="TY600"/>
              <a:gd fmla="*/ 9717 w 73114" name="TX601"/>
              <a:gd fmla="*/ 53962 h 68209" name="TY601"/>
              <a:gd fmla="*/ 9622 w 73114" name="TX602"/>
              <a:gd fmla="*/ 54150 h 68209" name="TY602"/>
              <a:gd fmla="*/ 9528 w 73114" name="TX603"/>
              <a:gd fmla="*/ 54245 h 68209" name="TY603"/>
              <a:gd fmla="*/ 9434 w 73114" name="TX604"/>
              <a:gd fmla="*/ 54245 h 68209" name="TY604"/>
              <a:gd fmla="*/ 9151 w 73114" name="TX605"/>
              <a:gd fmla="*/ 54056 h 68209" name="TY605"/>
              <a:gd fmla="*/ 8868 w 73114" name="TX606"/>
              <a:gd fmla="*/ 53679 h 68209" name="TY606"/>
              <a:gd fmla="*/ 8585 w 73114" name="TX607"/>
              <a:gd fmla="*/ 53301 h 68209" name="TY607"/>
              <a:gd fmla="*/ 8302 w 73114" name="TX608"/>
              <a:gd fmla="*/ 52829 h 68209" name="TY608"/>
              <a:gd fmla="*/ 8302 w 73114" name="TX609"/>
              <a:gd fmla="*/ 52546 h 68209" name="TY609"/>
              <a:gd fmla="*/ 8302 w 73114" name="TX610"/>
              <a:gd fmla="*/ 52452 h 68209" name="TY610"/>
              <a:gd fmla="*/ 8396 w 73114" name="TX611"/>
              <a:gd fmla="*/ 52452 h 68209" name="TY611"/>
              <a:gd fmla="*/ 7924 w 73114" name="TX612"/>
              <a:gd fmla="*/ 52263 h 68209" name="TY612"/>
              <a:gd fmla="*/ 7358 w 73114" name="TX613"/>
              <a:gd fmla="*/ 51886 h 68209" name="TY613"/>
              <a:gd fmla="*/ 6038 w 73114" name="TX614"/>
              <a:gd fmla="*/ 50660 h 68209" name="TY614"/>
              <a:gd fmla="*/ 5849 w 73114" name="TX615"/>
              <a:gd fmla="*/ 50377 h 68209" name="TY615"/>
              <a:gd fmla="*/ 5566 w 73114" name="TX616"/>
              <a:gd fmla="*/ 50094 h 68209" name="TY616"/>
              <a:gd fmla="*/ 5566 w 73114" name="TX617"/>
              <a:gd fmla="*/ 50188 h 68209" name="TY617"/>
              <a:gd fmla="*/ 4811 w 73114" name="TX618"/>
              <a:gd fmla="*/ 49339 h 68209" name="TY618"/>
              <a:gd fmla="*/ 4717 w 73114" name="TX619"/>
              <a:gd fmla="*/ 49150 h 68209" name="TY619"/>
              <a:gd fmla="*/ 5189 w 73114" name="TX620"/>
              <a:gd fmla="*/ 49433 h 68209" name="TY620"/>
              <a:gd fmla="*/ 5377 w 73114" name="TX621"/>
              <a:gd fmla="*/ 49528 h 68209" name="TY621"/>
              <a:gd fmla="*/ 5472 w 73114" name="TX622"/>
              <a:gd fmla="*/ 49716 h 68209" name="TY622"/>
              <a:gd fmla="*/ 5660 w 73114" name="TX623"/>
              <a:gd fmla="*/ 50094 h 68209" name="TY623"/>
              <a:gd fmla="*/ 5377 w 73114" name="TX624"/>
              <a:gd fmla="*/ 49056 h 68209" name="TY624"/>
              <a:gd fmla="*/ 5000 w 73114" name="TX625"/>
              <a:gd fmla="*/ 48113 h 68209" name="TY625"/>
              <a:gd fmla="*/ 4057 w 73114" name="TX626"/>
              <a:gd fmla="*/ 45660 h 68209" name="TY626"/>
              <a:gd fmla="*/ 3585 w 73114" name="TX627"/>
              <a:gd fmla="*/ 44150 h 68209" name="TY627"/>
              <a:gd fmla="*/ 3208 w 73114" name="TX628"/>
              <a:gd fmla="*/ 42358 h 68209" name="TY628"/>
              <a:gd fmla="*/ 3396 w 73114" name="TX629"/>
              <a:gd fmla="*/ 42547 h 68209" name="TY629"/>
              <a:gd fmla="*/ 3491 w 73114" name="TX630"/>
              <a:gd fmla="*/ 42452 h 68209" name="TY630"/>
              <a:gd fmla="*/ 3585 w 73114" name="TX631"/>
              <a:gd fmla="*/ 42547 h 68209" name="TY631"/>
              <a:gd fmla="*/ 3774 w 73114" name="TX632"/>
              <a:gd fmla="*/ 42641 h 68209" name="TY632"/>
              <a:gd fmla="*/ 3679 w 73114" name="TX633"/>
              <a:gd fmla="*/ 40849 h 68209" name="TY633"/>
              <a:gd fmla="*/ 3585 w 73114" name="TX634"/>
              <a:gd fmla="*/ 38962 h 68209" name="TY634"/>
              <a:gd fmla="*/ 3679 w 73114" name="TX635"/>
              <a:gd fmla="*/ 37169 h 68209" name="TY635"/>
              <a:gd fmla="*/ 3774 w 73114" name="TX636"/>
              <a:gd fmla="*/ 36320 h 68209" name="TY636"/>
              <a:gd fmla="*/ 4057 w 73114" name="TX637"/>
              <a:gd fmla="*/ 35566 h 68209" name="TY637"/>
              <a:gd fmla="*/ 4434 w 73114" name="TX638"/>
              <a:gd fmla="*/ 33585 h 68209" name="TY638"/>
              <a:gd fmla="*/ 4434 w 73114" name="TX639"/>
              <a:gd fmla="*/ 33962 h 68209" name="TY639"/>
              <a:gd fmla="*/ 4528 w 73114" name="TX640"/>
              <a:gd fmla="*/ 34245 h 68209" name="TY640"/>
              <a:gd fmla="*/ 4717 w 73114" name="TX641"/>
              <a:gd fmla="*/ 32264 h 68209" name="TY641"/>
              <a:gd fmla="*/ 5189 w 73114" name="TX642"/>
              <a:gd fmla="*/ 30283 h 68209" name="TY642"/>
              <a:gd fmla="*/ 5755 w 73114" name="TX643"/>
              <a:gd fmla="*/ 28302 h 68209" name="TY643"/>
              <a:gd fmla="*/ 6604 w 73114" name="TX644"/>
              <a:gd fmla="*/ 26321 h 68209" name="TY644"/>
              <a:gd fmla="*/ 7453 w 73114" name="TX645"/>
              <a:gd fmla="*/ 24340 h 68209" name="TY645"/>
              <a:gd fmla="*/ 8585 w 73114" name="TX646"/>
              <a:gd fmla="*/ 22547 h 68209" name="TY646"/>
              <a:gd fmla="*/ 9717 w 73114" name="TX647"/>
              <a:gd fmla="*/ 20755 h 68209" name="TY647"/>
              <a:gd fmla="*/ 10943 w 73114" name="TX648"/>
              <a:gd fmla="*/ 19245 h 68209" name="TY648"/>
              <a:gd fmla="*/ 10849 w 73114" name="TX649"/>
              <a:gd fmla="*/ 19057 h 68209" name="TY649"/>
              <a:gd fmla="*/ 10849 w 73114" name="TX650"/>
              <a:gd fmla="*/ 18868 h 68209" name="TY650"/>
              <a:gd fmla="*/ 11132 w 73114" name="TX651"/>
              <a:gd fmla="*/ 18396 h 68209" name="TY651"/>
              <a:gd fmla="*/ 11604 w 73114" name="TX652"/>
              <a:gd fmla="*/ 17830 h 68209" name="TY652"/>
              <a:gd fmla="*/ 12264 w 73114" name="TX653"/>
              <a:gd fmla="*/ 17076 h 68209" name="TY653"/>
              <a:gd fmla="*/ 14151 w 73114" name="TX654"/>
              <a:gd fmla="*/ 15472 h 68209" name="TY654"/>
              <a:gd fmla="*/ 16415 w 73114" name="TX655"/>
              <a:gd fmla="*/ 13585 h 68209" name="TY655"/>
              <a:gd fmla="*/ 18868 w 73114" name="TX656"/>
              <a:gd fmla="*/ 11793 h 68209" name="TY656"/>
              <a:gd fmla="*/ 21226 w 73114" name="TX657"/>
              <a:gd fmla="*/ 10095 h 68209" name="TY657"/>
              <a:gd fmla="*/ 23302 w 73114" name="TX658"/>
              <a:gd fmla="*/ 8868 h 68209" name="TY658"/>
              <a:gd fmla="*/ 24717 w 73114" name="TX659"/>
              <a:gd fmla="*/ 8113 h 68209" name="TY659"/>
              <a:gd fmla="*/ 24245 w 73114" name="TX660"/>
              <a:gd fmla="*/ 8491 h 68209" name="TY660"/>
              <a:gd fmla="*/ 23773 w 73114" name="TX661"/>
              <a:gd fmla="*/ 8774 h 68209" name="TY661"/>
              <a:gd fmla="*/ 24811 w 73114" name="TX662"/>
              <a:gd fmla="*/ 8208 h 68209" name="TY662"/>
              <a:gd fmla="*/ 25566 w 73114" name="TX663"/>
              <a:gd fmla="*/ 7830 h 68209" name="TY663"/>
              <a:gd fmla="*/ 27452 w 73114" name="TX664"/>
              <a:gd fmla="*/ 6981 h 68209" name="TY664"/>
              <a:gd fmla="*/ 27264 w 73114" name="TX665"/>
              <a:gd fmla="*/ 6981 h 68209" name="TY665"/>
              <a:gd fmla="*/ 26981 w 73114" name="TX666"/>
              <a:gd fmla="*/ 6887 h 68209" name="TY666"/>
              <a:gd fmla="*/ 27830 w 73114" name="TX667"/>
              <a:gd fmla="*/ 6604 h 68209" name="TY667"/>
              <a:gd fmla="*/ 29056 w 73114" name="TX668"/>
              <a:gd fmla="*/ 6132 h 68209" name="TY668"/>
              <a:gd fmla="*/ 28679 w 73114" name="TX669"/>
              <a:gd fmla="*/ 6415 h 68209" name="TY669"/>
              <a:gd fmla="*/ 29056 w 73114" name="TX670"/>
              <a:gd fmla="*/ 6510 h 68209" name="TY670"/>
              <a:gd fmla="*/ 28962 w 73114" name="TX671"/>
              <a:gd fmla="*/ 6698 h 68209" name="TY671"/>
              <a:gd fmla="*/ 30283 w 73114" name="TX672"/>
              <a:gd fmla="*/ 6227 h 68209" name="TY672"/>
              <a:gd fmla="*/ 31698 w 73114" name="TX673"/>
              <a:gd fmla="*/ 5755 h 68209" name="TY673"/>
              <a:gd fmla="*/ 33113 w 73114" name="TX674"/>
              <a:gd fmla="*/ 5378 h 68209" name="TY674"/>
              <a:gd fmla="*/ 33867 w 73114" name="TX675"/>
              <a:gd fmla="*/ 5189 h 68209" name="TY675"/>
              <a:gd fmla="*/ 34169 w 73114" name="TX676"/>
              <a:gd fmla="*/ 5151 h 68209" name="TY676"/>
              <a:gd fmla="*/ 34169 w 73114" name="TX677"/>
              <a:gd fmla="*/ 5151 h 68209" name="TY677"/>
              <a:gd fmla="*/ 34905 w 73114" name="TX678"/>
              <a:gd fmla="*/ 4906 h 68209" name="TY678"/>
              <a:gd fmla="*/ 35754 w 73114" name="TX679"/>
              <a:gd fmla="*/ 4812 h 68209" name="TY679"/>
              <a:gd fmla="*/ 36603 w 73114" name="TX680"/>
              <a:gd fmla="*/ 4812 h 68209" name="TY680"/>
              <a:gd fmla="*/ 37547 w 73114" name="TX681"/>
              <a:gd fmla="*/ 4717 h 68209" name="TY681"/>
              <a:gd fmla="*/ 37830 w 73114" name="TX682"/>
              <a:gd fmla="*/ 4717 h 68209" name="TY682"/>
              <a:gd fmla="*/ 38396 w 73114" name="TX683"/>
              <a:gd fmla="*/ 4529 h 68209" name="TY683"/>
              <a:gd fmla="*/ 38867 w 73114" name="TX684"/>
              <a:gd fmla="*/ 4340 h 68209" name="TY684"/>
              <a:gd fmla="*/ 38867 w 73114" name="TX685"/>
              <a:gd fmla="*/ 4623 h 68209" name="TY685"/>
              <a:gd fmla="*/ 42735 w 73114" name="TX686"/>
              <a:gd fmla="*/ 4340 h 68209" name="TY686"/>
              <a:gd fmla="*/ 43207 w 73114" name="TX687"/>
              <a:gd fmla="*/ 4529 h 68209" name="TY687"/>
              <a:gd fmla="*/ 43018 w 73114" name="TX688"/>
              <a:gd fmla="*/ 4529 h 68209" name="TY688"/>
              <a:gd fmla="*/ 43867 w 73114" name="TX689"/>
              <a:gd fmla="*/ 4623 h 68209" name="TY689"/>
              <a:gd fmla="*/ 44811 w 73114" name="TX690"/>
              <a:gd fmla="*/ 4434 h 68209" name="TY690"/>
              <a:gd fmla="*/ 45094 w 73114" name="TX691"/>
              <a:gd fmla="*/ 4717 h 68209" name="TY691"/>
              <a:gd fmla="*/ 45754 w 73114" name="TX692"/>
              <a:gd fmla="*/ 4906 h 68209" name="TY692"/>
              <a:gd fmla="*/ 47546 w 73114" name="TX693"/>
              <a:gd fmla="*/ 5189 h 68209" name="TY693"/>
              <a:gd fmla="*/ 49622 w 73114" name="TX694"/>
              <a:gd fmla="*/ 5566 h 68209" name="TY694"/>
              <a:gd fmla="*/ 51131 w 73114" name="TX695"/>
              <a:gd fmla="*/ 5849 h 68209" name="TY695"/>
              <a:gd fmla="*/ 51131 w 73114" name="TX696"/>
              <a:gd fmla="*/ 5849 h 68209" name="TY696"/>
              <a:gd fmla="*/ 49244 w 73114" name="TX697"/>
              <a:gd fmla="*/ 5095 h 68209" name="TY697"/>
              <a:gd fmla="*/ 46886 w 73114" name="TX698"/>
              <a:gd fmla="*/ 4529 h 68209" name="TY698"/>
              <a:gd fmla="*/ 44433 w 73114" name="TX699"/>
              <a:gd fmla="*/ 3963 h 68209" name="TY699"/>
              <a:gd fmla="*/ 41980 w 73114" name="TX700"/>
              <a:gd fmla="*/ 3491 h 68209" name="TY700"/>
              <a:gd fmla="*/ 39528 w 73114" name="TX701"/>
              <a:gd fmla="*/ 3302 h 68209" name="TY701"/>
              <a:gd fmla="*/ 37358 w 73114" name="TX702"/>
              <a:gd fmla="*/ 3208 h 68209" name="TY702"/>
              <a:gd fmla="*/ 36415 w 73114" name="TX703"/>
              <a:gd fmla="*/ 3208 h 68209" name="TY703"/>
              <a:gd fmla="*/ 35565 w 73114" name="TX704"/>
              <a:gd fmla="*/ 3302 h 68209" name="TY704"/>
              <a:gd fmla="*/ 34811 w 73114" name="TX705"/>
              <a:gd fmla="*/ 3491 h 68209" name="TY705"/>
              <a:gd fmla="*/ 34150 w 73114" name="TX706"/>
              <a:gd fmla="*/ 3680 h 68209" name="TY706"/>
              <a:gd fmla="*/ 33490 w 73114" name="TX707"/>
              <a:gd fmla="*/ 3585 h 68209" name="TY707"/>
              <a:gd fmla="*/ 32830 w 73114" name="TX708"/>
              <a:gd fmla="*/ 3491 h 68209" name="TY708"/>
              <a:gd fmla="*/ 31509 w 73114" name="TX709"/>
              <a:gd fmla="*/ 3585 h 68209" name="TY709"/>
              <a:gd fmla="*/ 30000 w 73114" name="TX710"/>
              <a:gd fmla="*/ 3868 h 68209" name="TY710"/>
              <a:gd fmla="*/ 28490 w 73114" name="TX711"/>
              <a:gd fmla="*/ 4246 h 68209" name="TY711"/>
              <a:gd fmla="*/ 26981 w 73114" name="TX712"/>
              <a:gd fmla="*/ 4812 h 68209" name="TY712"/>
              <a:gd fmla="*/ 25471 w 73114" name="TX713"/>
              <a:gd fmla="*/ 5472 h 68209" name="TY713"/>
              <a:gd fmla="*/ 23868 w 73114" name="TX714"/>
              <a:gd fmla="*/ 6321 h 68209" name="TY714"/>
              <a:gd fmla="*/ 22358 w 73114" name="TX715"/>
              <a:gd fmla="*/ 7170 h 68209" name="TY715"/>
              <a:gd fmla="*/ 20849 w 73114" name="TX716"/>
              <a:gd fmla="*/ 8113 h 68209" name="TY716"/>
              <a:gd fmla="*/ 19339 w 73114" name="TX717"/>
              <a:gd fmla="*/ 9151 h 68209" name="TY717"/>
              <a:gd fmla="*/ 17924 w 73114" name="TX718"/>
              <a:gd fmla="*/ 10283 h 68209" name="TY718"/>
              <a:gd fmla="*/ 16604 w 73114" name="TX719"/>
              <a:gd fmla="*/ 11321 h 68209" name="TY719"/>
              <a:gd fmla="*/ 14056 w 73114" name="TX720"/>
              <a:gd fmla="*/ 13491 h 68209" name="TY720"/>
              <a:gd fmla="*/ 12075 w 73114" name="TX721"/>
              <a:gd fmla="*/ 15472 h 68209" name="TY721"/>
              <a:gd fmla="*/ 9717 w 73114" name="TX722"/>
              <a:gd fmla="*/ 18491 h 68209" name="TY722"/>
              <a:gd fmla="*/ 10000 w 73114" name="TX723"/>
              <a:gd fmla="*/ 17830 h 68209" name="TY723"/>
              <a:gd fmla="*/ 10377 w 73114" name="TX724"/>
              <a:gd fmla="*/ 17264 h 68209" name="TY724"/>
              <a:gd fmla="*/ 9717 w 73114" name="TX725"/>
              <a:gd fmla="*/ 18113 h 68209" name="TY725"/>
              <a:gd fmla="*/ 9056 w 73114" name="TX726"/>
              <a:gd fmla="*/ 19057 h 68209" name="TY726"/>
              <a:gd fmla="*/ 9151 w 73114" name="TX727"/>
              <a:gd fmla="*/ 19245 h 68209" name="TY727"/>
              <a:gd fmla="*/ 8396 w 73114" name="TX728"/>
              <a:gd fmla="*/ 20189 h 68209" name="TY728"/>
              <a:gd fmla="*/ 9151 w 73114" name="TX729"/>
              <a:gd fmla="*/ 18774 h 68209" name="TY729"/>
              <a:gd fmla="*/ 8019 w 73114" name="TX730"/>
              <a:gd fmla="*/ 20377 h 68209" name="TY730"/>
              <a:gd fmla="*/ 7075 w 73114" name="TX731"/>
              <a:gd fmla="*/ 22075 h 68209" name="TY731"/>
              <a:gd fmla="*/ 6226 w 73114" name="TX732"/>
              <a:gd fmla="*/ 23868 h 68209" name="TY732"/>
              <a:gd fmla="*/ 5472 w 73114" name="TX733"/>
              <a:gd fmla="*/ 25755 h 68209" name="TY733"/>
              <a:gd fmla="*/ 4151 w 73114" name="TX734"/>
              <a:gd fmla="*/ 29434 h 68209" name="TY734"/>
              <a:gd fmla="*/ 2924 w 73114" name="TX735"/>
              <a:gd fmla="*/ 32924 h 68209" name="TY735"/>
              <a:gd fmla="*/ 3019 w 73114" name="TX736"/>
              <a:gd fmla="*/ 33113 h 68209" name="TY736"/>
              <a:gd fmla="*/ 2924 w 73114" name="TX737"/>
              <a:gd fmla="*/ 33773 h 68209" name="TY737"/>
              <a:gd fmla="*/ 2453 w 73114" name="TX738"/>
              <a:gd fmla="*/ 36509 h 68209" name="TY738"/>
              <a:gd fmla="*/ 1981 w 73114" name="TX739"/>
              <a:gd fmla="*/ 39434 h 68209" name="TY739"/>
              <a:gd fmla="*/ 1981 w 73114" name="TX740"/>
              <a:gd fmla="*/ 39528 h 68209" name="TY740"/>
              <a:gd fmla="*/ 1981 w 73114" name="TX741"/>
              <a:gd fmla="*/ 39905 h 68209" name="TY741"/>
              <a:gd fmla="*/ 1792 w 73114" name="TX742"/>
              <a:gd fmla="*/ 41415 h 68209" name="TY742"/>
              <a:gd fmla="*/ 1698 w 73114" name="TX743"/>
              <a:gd fmla="*/ 42358 h 68209" name="TY743"/>
              <a:gd fmla="*/ 1698 w 73114" name="TX744"/>
              <a:gd fmla="*/ 43301 h 68209" name="TY744"/>
              <a:gd fmla="*/ 1792 w 73114" name="TX745"/>
              <a:gd fmla="*/ 44245 h 68209" name="TY745"/>
              <a:gd fmla="*/ 1887 w 73114" name="TX746"/>
              <a:gd fmla="*/ 44999 h 68209" name="TY746"/>
              <a:gd fmla="*/ 2170 w 73114" name="TX747"/>
              <a:gd fmla="*/ 46603 h 68209" name="TY747"/>
              <a:gd fmla="*/ 2170 w 73114" name="TX748"/>
              <a:gd fmla="*/ 46603 h 68209" name="TY748"/>
              <a:gd fmla="*/ 1887 w 73114" name="TX749"/>
              <a:gd fmla="*/ 46415 h 68209" name="TY749"/>
              <a:gd fmla="*/ 1792 w 73114" name="TX750"/>
              <a:gd fmla="*/ 46320 h 68209" name="TY750"/>
              <a:gd fmla="*/ 1792 w 73114" name="TX751"/>
              <a:gd fmla="*/ 46509 h 68209" name="TY751"/>
              <a:gd fmla="*/ 1981 w 73114" name="TX752"/>
              <a:gd fmla="*/ 46981 h 68209" name="TY752"/>
              <a:gd fmla="*/ 1415 w 73114" name="TX753"/>
              <a:gd fmla="*/ 46132 h 68209" name="TY753"/>
              <a:gd fmla="*/ 1509 w 73114" name="TX754"/>
              <a:gd fmla="*/ 46509 h 68209" name="TY754"/>
              <a:gd fmla="*/ 1321 w 73114" name="TX755"/>
              <a:gd fmla="*/ 46981 h 68209" name="TY755"/>
              <a:gd fmla="*/ 472 w 73114" name="TX756"/>
              <a:gd fmla="*/ 45471 h 68209" name="TY756"/>
              <a:gd fmla="*/ 377 w 73114" name="TX757"/>
              <a:gd fmla="*/ 45565 h 68209" name="TY757"/>
              <a:gd fmla="*/ 283 w 73114" name="TX758"/>
              <a:gd fmla="*/ 45660 h 68209" name="TY758"/>
              <a:gd fmla="*/ 189 w 73114" name="TX759"/>
              <a:gd fmla="*/ 45660 h 68209" name="TY759"/>
              <a:gd fmla="*/ 0 w 73114" name="TX760"/>
              <a:gd fmla="*/ 45565 h 68209" name="TY760"/>
              <a:gd fmla="*/ 0 w 73114" name="TX761"/>
              <a:gd fmla="*/ 45565 h 68209" name="TY761"/>
              <a:gd fmla="*/ 1038 w 73114" name="TX762"/>
              <a:gd fmla="*/ 47924 h 68209" name="TY762"/>
              <a:gd fmla="*/ 2264 w 73114" name="TX763"/>
              <a:gd fmla="*/ 50282 h 68209" name="TY763"/>
              <a:gd fmla="*/ 2075 w 73114" name="TX764"/>
              <a:gd fmla="*/ 49905 h 68209" name="TY764"/>
              <a:gd fmla="*/ 2170 w 73114" name="TX765"/>
              <a:gd fmla="*/ 49528 h 68209" name="TY765"/>
              <a:gd fmla="*/ 2736 w 73114" name="TX766"/>
              <a:gd fmla="*/ 50188 h 68209" name="TY766"/>
              <a:gd fmla="*/ 3208 w 73114" name="TX767"/>
              <a:gd fmla="*/ 50660 h 68209" name="TY767"/>
              <a:gd fmla="*/ 3396 w 73114" name="TX768"/>
              <a:gd fmla="*/ 50943 h 68209" name="TY768"/>
              <a:gd fmla="*/ 3396 w 73114" name="TX769"/>
              <a:gd fmla="*/ 51037 h 68209" name="TY769"/>
              <a:gd fmla="*/ 3302 w 73114" name="TX770"/>
              <a:gd fmla="*/ 50943 h 68209" name="TY770"/>
              <a:gd fmla="*/ 3302 w 73114" name="TX771"/>
              <a:gd fmla="*/ 50943 h 68209" name="TY771"/>
              <a:gd fmla="*/ 3585 w 73114" name="TX772"/>
              <a:gd fmla="*/ 51320 h 68209" name="TY772"/>
              <a:gd fmla="*/ 4623 w 73114" name="TX773"/>
              <a:gd fmla="*/ 53207 h 68209" name="TY773"/>
              <a:gd fmla="*/ 5755 w 73114" name="TX774"/>
              <a:gd fmla="*/ 55094 h 68209" name="TY774"/>
              <a:gd fmla="*/ 7075 w 73114" name="TX775"/>
              <a:gd fmla="*/ 56886 h 68209" name="TY775"/>
              <a:gd fmla="*/ 8585 w 73114" name="TX776"/>
              <a:gd fmla="*/ 58490 h 68209" name="TY776"/>
              <a:gd fmla="*/ 10189 w 73114" name="TX777"/>
              <a:gd fmla="*/ 59999 h 68209" name="TY777"/>
              <a:gd fmla="*/ 11792 w 73114" name="TX778"/>
              <a:gd fmla="*/ 61414 h 68209" name="TY778"/>
              <a:gd fmla="*/ 13585 w 73114" name="TX779"/>
              <a:gd fmla="*/ 62735 h 68209" name="TY779"/>
              <a:gd fmla="*/ 15471 w 73114" name="TX780"/>
              <a:gd fmla="*/ 63867 h 68209" name="TY780"/>
              <a:gd fmla="*/ 17641 w 73114" name="TX781"/>
              <a:gd fmla="*/ 64905 h 68209" name="TY781"/>
              <a:gd fmla="*/ 20000 w 73114" name="TX782"/>
              <a:gd fmla="*/ 65942 h 68209" name="TY782"/>
              <a:gd fmla="*/ 22358 w 73114" name="TX783"/>
              <a:gd fmla="*/ 66697 h 68209" name="TY783"/>
              <a:gd fmla="*/ 24811 w 73114" name="TX784"/>
              <a:gd fmla="*/ 67263 h 68209" name="TY784"/>
              <a:gd fmla="*/ 27264 w 73114" name="TX785"/>
              <a:gd fmla="*/ 67735 h 68209" name="TY785"/>
              <a:gd fmla="*/ 29811 w 73114" name="TX786"/>
              <a:gd fmla="*/ 68018 h 68209" name="TY786"/>
              <a:gd fmla="*/ 32264 w 73114" name="TX787"/>
              <a:gd fmla="*/ 68206 h 68209" name="TY787"/>
              <a:gd fmla="*/ 34811 w 73114" name="TX788"/>
              <a:gd fmla="*/ 68112 h 68209" name="TY788"/>
              <a:gd fmla="*/ 36981 w 73114" name="TX789"/>
              <a:gd fmla="*/ 67829 h 68209" name="TY789"/>
              <a:gd fmla="*/ 40471 w 73114" name="TX790"/>
              <a:gd fmla="*/ 67263 h 68209" name="TY790"/>
              <a:gd fmla="*/ 44056 w 73114" name="TX791"/>
              <a:gd fmla="*/ 66508 h 68209" name="TY791"/>
              <a:gd fmla="*/ 45565 w 73114" name="TX792"/>
              <a:gd fmla="*/ 66131 h 68209" name="TY792"/>
              <a:gd fmla="*/ 46509 w 73114" name="TX793"/>
              <a:gd fmla="*/ 65848 h 68209" name="TY793"/>
              <a:gd fmla="*/ 46509 w 73114" name="TX794"/>
              <a:gd fmla="*/ 65942 h 68209" name="TY794"/>
              <a:gd fmla="*/ 48018 w 73114" name="TX795"/>
              <a:gd fmla="*/ 65376 h 68209" name="TY795"/>
              <a:gd fmla="*/ 49527 w 73114" name="TX796"/>
              <a:gd fmla="*/ 64622 h 68209" name="TY796"/>
              <a:gd fmla="*/ 48867 w 73114" name="TX797"/>
              <a:gd fmla="*/ 64810 h 68209" name="TY797"/>
              <a:gd fmla="*/ 50754 w 73114" name="TX798"/>
              <a:gd fmla="*/ 63773 h 68209" name="TY798"/>
              <a:gd fmla="*/ 52546 w 73114" name="TX799"/>
              <a:gd fmla="*/ 62641 h 68209" name="TY799"/>
              <a:gd fmla="*/ 54244 w 73114" name="TX800"/>
              <a:gd fmla="*/ 61320 h 68209" name="TY800"/>
              <a:gd fmla="*/ 56037 w 73114" name="TX801"/>
              <a:gd fmla="*/ 59810 h 68209" name="TY801"/>
              <a:gd fmla="*/ 55282 w 73114" name="TX802"/>
              <a:gd fmla="*/ 60659 h 68209" name="TY802"/>
              <a:gd fmla="*/ 57263 w 73114" name="TX803"/>
              <a:gd fmla="*/ 59056 h 68209" name="TY803"/>
              <a:gd fmla="*/ 58112 w 73114" name="TX804"/>
              <a:gd fmla="*/ 58395 h 68209" name="TY804"/>
              <a:gd fmla="*/ 58207 w 73114" name="TX805"/>
              <a:gd fmla="*/ 58301 h 68209" name="TY805"/>
              <a:gd fmla="*/ 58112 w 73114" name="TX806"/>
              <a:gd fmla="*/ 58301 h 68209" name="TY806"/>
              <a:gd fmla="*/ 58584 w 73114" name="TX807"/>
              <a:gd fmla="*/ 57924 h 68209" name="TY807"/>
              <a:gd fmla="*/ 59056 w 73114" name="TX808"/>
              <a:gd fmla="*/ 57546 h 68209" name="TY808"/>
              <a:gd fmla="*/ 59999 w 73114" name="TX809"/>
              <a:gd fmla="*/ 56414 h 68209" name="TY809"/>
              <a:gd fmla="*/ 61414 w 73114" name="TX810"/>
              <a:gd fmla="*/ 55188 h 68209" name="TY810"/>
              <a:gd fmla="*/ 61414 w 73114" name="TX811"/>
              <a:gd fmla="*/ 55188 h 68209" name="TY811"/>
              <a:gd fmla="*/ 61131 w 73114" name="TX812"/>
              <a:gd fmla="*/ 55282 h 68209" name="TY812"/>
              <a:gd fmla="*/ 61508 w 73114" name="TX813"/>
              <a:gd fmla="*/ 54811 h 68209" name="TY813"/>
              <a:gd fmla="*/ 62735 w 73114" name="TX814"/>
              <a:gd fmla="*/ 53867 h 68209" name="TY814"/>
              <a:gd fmla="*/ 63867 w 73114" name="TX815"/>
              <a:gd fmla="*/ 52735 h 68209" name="TY815"/>
              <a:gd fmla="*/ 66131 w 73114" name="TX816"/>
              <a:gd fmla="*/ 50471 h 68209" name="TY816"/>
              <a:gd fmla="*/ 66131 w 73114" name="TX817"/>
              <a:gd fmla="*/ 50565 h 68209" name="TY817"/>
              <a:gd fmla="*/ 66320 w 73114" name="TX818"/>
              <a:gd fmla="*/ 50660 h 68209" name="TY818"/>
              <a:gd fmla="*/ 66414 w 73114" name="TX819"/>
              <a:gd fmla="*/ 50660 h 68209" name="TY819"/>
              <a:gd fmla="*/ 66603 w 73114" name="TX820"/>
              <a:gd fmla="*/ 50565 h 68209" name="TY820"/>
              <a:gd fmla="*/ 66603 w 73114" name="TX821"/>
              <a:gd fmla="*/ 50754 h 68209" name="TY821"/>
              <a:gd fmla="*/ 66508 w 73114" name="TX822"/>
              <a:gd fmla="*/ 50943 h 68209" name="TY822"/>
              <a:gd fmla="*/ 65848 w 73114" name="TX823"/>
              <a:gd fmla="*/ 51603 h 68209" name="TY823"/>
              <a:gd fmla="*/ 64999 w 73114" name="TX824"/>
              <a:gd fmla="*/ 52546 h 68209" name="TY824"/>
              <a:gd fmla="*/ 65376 w 73114" name="TX825"/>
              <a:gd fmla="*/ 52358 h 68209" name="TY825"/>
              <a:gd fmla="*/ 65848 w 73114" name="TX826"/>
              <a:gd fmla="*/ 52075 h 68209" name="TY826"/>
              <a:gd fmla="*/ 66697 w 73114" name="TX827"/>
              <a:gd fmla="*/ 51320 h 68209" name="TY827"/>
              <a:gd fmla="*/ 67546 w 73114" name="TX828"/>
              <a:gd fmla="*/ 50282 h 68209" name="TY828"/>
              <a:gd fmla="*/ 68301 w 73114" name="TX829"/>
              <a:gd fmla="*/ 49056 h 68209" name="TY829"/>
              <a:gd fmla="*/ 69055 w 73114" name="TX830"/>
              <a:gd fmla="*/ 47830 h 68209" name="TY830"/>
              <a:gd fmla="*/ 69716 w 73114" name="TX831"/>
              <a:gd fmla="*/ 46603 h 68209" name="TY831"/>
              <a:gd fmla="*/ 70565 w 73114" name="TX832"/>
              <a:gd fmla="*/ 44811 h 68209" name="TY832"/>
              <a:gd fmla="*/ 70282 w 73114" name="TX833"/>
              <a:gd fmla="*/ 45094 h 68209" name="TY833"/>
              <a:gd fmla="*/ 70942 w 73114" name="TX834"/>
              <a:gd fmla="*/ 43490 h 68209" name="TY834"/>
              <a:gd fmla="*/ 71037 w 73114" name="TX835"/>
              <a:gd fmla="*/ 43396 h 68209" name="TY835"/>
              <a:gd fmla="*/ 71697 w 73114" name="TX836"/>
              <a:gd fmla="*/ 41320 h 68209" name="TY836"/>
              <a:gd fmla="*/ 72263 w 73114" name="TX837"/>
              <a:gd fmla="*/ 39245 h 68209" name="TY837"/>
              <a:gd fmla="*/ 72640 w 73114" name="TX838"/>
              <a:gd fmla="*/ 37358 h 68209" name="TY838"/>
              <a:gd fmla="*/ 72923 w 73114" name="TX839"/>
              <a:gd fmla="*/ 35849 h 68209" name="TY839"/>
              <a:gd fmla="*/ 72829 w 73114" name="TX840"/>
              <a:gd fmla="*/ 36226 h 68209" name="TY840"/>
              <a:gd fmla="*/ 72735 w 73114" name="TX841"/>
              <a:gd fmla="*/ 36698 h 68209" name="TY841"/>
              <a:gd fmla="*/ 72452 w 73114" name="TX842"/>
              <a:gd fmla="*/ 36981 h 68209" name="TY842"/>
              <a:gd fmla="*/ 72169 w 73114" name="TX843"/>
              <a:gd fmla="*/ 37358 h 68209" name="TY843"/>
              <a:gd fmla="*/ 72263 w 73114" name="TX844"/>
              <a:gd fmla="*/ 36981 h 68209" name="TY844"/>
              <a:gd fmla="*/ 72452 w 73114" name="TX845"/>
              <a:gd fmla="*/ 36415 h 68209" name="TY845"/>
              <a:gd fmla="*/ 72452 w 73114" name="TX846"/>
              <a:gd fmla="*/ 35849 h 68209" name="TY846"/>
              <a:gd fmla="*/ 72357 w 73114" name="TX847"/>
              <a:gd fmla="*/ 35660 h 68209" name="TY847"/>
              <a:gd fmla="*/ 72263 w 73114" name="TX848"/>
              <a:gd fmla="*/ 35471 h 68209" name="TY848"/>
              <a:gd fmla="*/ 72640 w 73114" name="TX849"/>
              <a:gd fmla="*/ 33868 h 68209" name="TY849"/>
              <a:gd fmla="*/ 72735 w 73114" name="TX850"/>
              <a:gd fmla="*/ 33113 h 68209" name="TY850"/>
              <a:gd fmla="*/ 72735 w 73114" name="TX851"/>
              <a:gd fmla="*/ 32358 h 68209" name="TY851"/>
              <a:gd fmla="*/ 72923 w 73114" name="TX852"/>
              <a:gd fmla="*/ 33207 h 68209" name="TY852"/>
              <a:gd fmla="*/ 73018 w 73114" name="TX853"/>
              <a:gd fmla="*/ 34151 h 68209" name="TY853"/>
              <a:gd fmla="*/ 72923 w 73114" name="TX854"/>
              <a:gd fmla="*/ 32358 h 68209" name="TY854"/>
              <a:gd fmla="*/ 72923 w 73114" name="TX855"/>
              <a:gd fmla="*/ 31792 h 68209" name="TY855"/>
              <a:gd fmla="*/ 73112 w 73114" name="TX856"/>
              <a:gd fmla="*/ 30754 h 68209" name="TY856"/>
              <a:gd fmla="*/ 72829 w 73114" name="TX857"/>
              <a:gd fmla="*/ 31604 h 68209" name="TY857"/>
              <a:gd fmla="*/ 72735 w 73114" name="TX858"/>
              <a:gd fmla="*/ 30283 h 68209" name="TY858"/>
              <a:gd fmla="*/ 72546 w 73114" name="TX859"/>
              <a:gd fmla="*/ 28868 h 68209" name="TY859"/>
              <a:gd fmla="*/ 72357 w 73114" name="TX860"/>
              <a:gd fmla="*/ 27641 h 68209" name="TY860"/>
              <a:gd fmla="*/ 71980 w 73114" name="TX861"/>
              <a:gd fmla="*/ 26038 h 68209" name="TY861"/>
              <a:gd fmla="*/ 71414 w 73114" name="TX862"/>
              <a:gd fmla="*/ 24151 h 68209" name="TY862"/>
              <a:gd fmla="*/ 70754 w 73114" name="TX863"/>
              <a:gd fmla="*/ 22170 h 68209" name="TY863"/>
              <a:gd fmla="*/ 69905 w 73114" name="TX864"/>
              <a:gd fmla="*/ 20000 h 68209" name="TY864"/>
              <a:gd fmla="*/ 68867 w 73114" name="TX865"/>
              <a:gd fmla="*/ 18019 h 68209" name="TY865"/>
              <a:gd fmla="*/ 68301 w 73114" name="TX866"/>
              <a:gd fmla="*/ 16981 h 68209" name="TY866"/>
              <a:gd fmla="*/ 67735 w 73114" name="TX867"/>
              <a:gd fmla="*/ 16132 h 68209" name="TY867"/>
              <a:gd fmla="*/ 67074 w 73114" name="TX868"/>
              <a:gd fmla="*/ 15283 h 68209" name="TY868"/>
              <a:gd fmla="*/ 66414 w 73114" name="TX869"/>
              <a:gd fmla="*/ 14434 h 68209" name="TY869"/>
              <a:gd fmla="*/ 66508 w 73114" name="TX870"/>
              <a:gd fmla="*/ 14623 h 68209" name="TY870"/>
              <a:gd fmla="*/ 66414 w 73114" name="TX871"/>
              <a:gd fmla="*/ 14906 h 68209" name="TY871"/>
              <a:gd fmla="*/ 65754 w 73114" name="TX872"/>
              <a:gd fmla="*/ 14057 h 68209" name="TY872"/>
              <a:gd fmla="*/ 65093 w 73114" name="TX873"/>
              <a:gd fmla="*/ 13113 h 68209" name="TY873"/>
              <a:gd fmla="*/ 64537 w 73114" name="TX874"/>
              <a:gd fmla="*/ 12278 h 68209" name="TY874"/>
              <a:gd fmla="*/ 62924 w 73114" name="TX875"/>
              <a:gd fmla="*/ 10755 h 68209" name="TY875"/>
              <a:gd fmla="*/ 63018 w 73114" name="TX876"/>
              <a:gd fmla="*/ 10755 h 68209" name="TY876"/>
              <a:gd fmla="*/ 63018 w 73114" name="TX877"/>
              <a:gd fmla="*/ 10661 h 68209" name="TY877"/>
              <a:gd fmla="*/ 62924 w 73114" name="TX878"/>
              <a:gd fmla="*/ 10472 h 68209" name="TY878"/>
              <a:gd fmla="*/ 62263 w 73114" name="TX879"/>
              <a:gd fmla="*/ 9717 h 68209" name="TY879"/>
              <a:gd fmla="*/ 60376 w 73114" name="TX880"/>
              <a:gd fmla="*/ 7830 h 68209" name="TY880"/>
              <a:gd fmla="*/ 60754 w 73114" name="TX881"/>
              <a:gd fmla="*/ 8396 h 68209" name="TY881"/>
              <a:gd fmla="*/ 61131 w 73114" name="TX882"/>
              <a:gd fmla="*/ 8774 h 68209" name="TY882"/>
              <a:gd fmla="*/ 60376 w 73114" name="TX883"/>
              <a:gd fmla="*/ 8396 h 68209" name="TY883"/>
              <a:gd fmla="*/ 59716 w 73114" name="TX884"/>
              <a:gd fmla="*/ 7925 h 68209" name="TY884"/>
              <a:gd fmla="*/ 59087 w 73114" name="TX885"/>
              <a:gd fmla="*/ 7476 h 68209" name="TY885"/>
              <a:gd fmla="*/ 59810 w 73114" name="TX886"/>
              <a:gd fmla="*/ 8302 h 68209" name="TY886"/>
              <a:gd fmla="*/ 58678 w 73114" name="TX887"/>
              <a:gd fmla="*/ 7642 h 68209" name="TY887"/>
              <a:gd fmla="*/ 57641 w 73114" name="TX888"/>
              <a:gd fmla="*/ 6981 h 68209" name="TY888"/>
              <a:gd fmla="*/ 55471 w 73114" name="TX889"/>
              <a:gd fmla="*/ 5472 h 68209" name="TY889"/>
              <a:gd fmla="*/ 53301 w 73114" name="TX890"/>
              <a:gd fmla="*/ 4057 h 68209" name="TY890"/>
              <a:gd fmla="*/ 52169 w 73114" name="TX891"/>
              <a:gd fmla="*/ 3397 h 68209" name="TY891"/>
              <a:gd fmla="*/ 51037 w 73114" name="TX892"/>
              <a:gd fmla="*/ 2831 h 68209" name="TY892"/>
              <a:gd fmla="*/ 52075 w 73114" name="TX893"/>
              <a:gd fmla="*/ 2831 h 68209" name="TY893"/>
              <a:gd fmla="*/ 50660 w 73114" name="TX894"/>
              <a:gd fmla="*/ 1982 h 68209" name="TY894"/>
              <a:gd fmla="*/ 49811 w 73114" name="TX895"/>
              <a:gd fmla="*/ 1604 h 68209" name="TY895"/>
              <a:gd fmla="*/ 48867 w 73114" name="TX896"/>
              <a:gd fmla="*/ 1227 h 68209" name="TY896"/>
              <a:gd fmla="*/ 48018 w 73114" name="TX897"/>
              <a:gd fmla="*/ 849 h 68209" name="TY897"/>
              <a:gd fmla="*/ 47075 w 73114" name="TX898"/>
              <a:gd fmla="*/ 661 h 68209" name="TY898"/>
              <a:gd fmla="*/ 46226 w 73114" name="TX899"/>
              <a:gd fmla="*/ 566 h 68209" name="TY899"/>
              <a:gd fmla="*/ 45471 w 73114" name="TX900"/>
              <a:gd fmla="*/ 661 h 68209" name="TY900"/>
              <a:gd fmla="*/ 46226 w 73114" name="TX901"/>
              <a:gd fmla="*/ 849 h 68209" name="TY901"/>
              <a:gd fmla="*/ 46866 w 73114" name="TX902"/>
              <a:gd fmla="*/ 1215 h 68209" name="TY902"/>
              <a:gd fmla="*/ 46980 w 73114" name="TX903"/>
              <a:gd fmla="*/ 1227 h 68209" name="TY903"/>
              <a:gd fmla="*/ 47452 w 73114" name="TX904"/>
              <a:gd fmla="*/ 1416 h 68209" name="TY904"/>
              <a:gd fmla="*/ 47924 w 73114" name="TX905"/>
              <a:gd fmla="*/ 1510 h 68209" name="TY905"/>
              <a:gd fmla="*/ 47358 w 73114" name="TX906"/>
              <a:gd fmla="*/ 1321 h 68209" name="TY906"/>
              <a:gd fmla="*/ 46886 w 73114" name="TX907"/>
              <a:gd fmla="*/ 944 h 68209" name="TY907"/>
              <a:gd fmla="*/ 47829 w 73114" name="TX908"/>
              <a:gd fmla="*/ 1227 h 68209" name="TY908"/>
              <a:gd fmla="*/ 48773 w 73114" name="TX909"/>
              <a:gd fmla="*/ 1604 h 68209" name="TY909"/>
              <a:gd fmla="*/ 49622 w 73114" name="TX910"/>
              <a:gd fmla="*/ 2076 h 68209" name="TY910"/>
              <a:gd fmla="*/ 50377 w 73114" name="TX911"/>
              <a:gd fmla="*/ 2642 h 68209" name="TY911"/>
              <a:gd fmla="*/ 50377 w 73114" name="TX912"/>
              <a:gd fmla="*/ 2642 h 68209" name="TY912"/>
              <a:gd fmla="*/ 49622 w 73114" name="TX913"/>
              <a:gd fmla="*/ 2265 h 68209" name="TY913"/>
              <a:gd fmla="*/ 48584 w 73114" name="TX914"/>
              <a:gd fmla="*/ 1887 h 68209" name="TY914"/>
              <a:gd fmla="*/ 47358 w 73114" name="TX915"/>
              <a:gd fmla="*/ 1510 h 68209" name="TY915"/>
              <a:gd fmla="*/ 46037 w 73114" name="TX916"/>
              <a:gd fmla="*/ 1132 h 68209" name="TY916"/>
              <a:gd fmla="*/ 46809 w 73114" name="TX917"/>
              <a:gd fmla="*/ 1210 h 68209" name="TY917"/>
              <a:gd fmla="*/ 44339 w 73114" name="TX918"/>
              <a:gd fmla="*/ 661 h 68209" name="TY918"/>
              <a:gd fmla="*/ 44716 w 73114" name="TX919"/>
              <a:gd fmla="*/ 755 h 68209" name="TY919"/>
              <a:gd fmla="*/ 43113 w 73114" name="TX920"/>
              <a:gd fmla="*/ 472 h 68209" name="TY920"/>
              <a:gd fmla="*/ 41603 w 73114" name="TX921"/>
              <a:gd fmla="*/ 283 h 68209" name="TY921"/>
              <a:gd fmla="*/ 40282 w 73114" name="TX922"/>
              <a:gd fmla="*/ 95 h 68209" name="TY922"/>
              <a:gd fmla="*/ 39150 w 73114" name="TX923"/>
              <a:gd fmla="*/ 0 h 68209" name="TY92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7" y="TY507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7" y="TY517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7" y="TY527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7" y="TY537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7" y="TY547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7" y="TY557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7" y="TY567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3" y="TY573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3" y="TY583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3" y="TY593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599" y="TY599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09" y="TY609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19" y="TY619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5" y="TY625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5" y="TY635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5" y="TY645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1" y="TY651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1" y="TY661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1" y="TY671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7" y="TY677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7" y="TY687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7" y="TY697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3" y="TY703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3" y="TY713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3" y="TY723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29" y="TY729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39" y="TY739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49" y="TY749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5" y="TY755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1" y="TY761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1" y="TY771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1" y="TY781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7" y="TY787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3" y="TY793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3" y="TY803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3" y="TY813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3" y="TY823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3" y="TY833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39" y="TY839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5" y="TY845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5" y="TY855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5" y="TY865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5" y="TY875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5" y="TY885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1" y="TY891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1" y="TY901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1" y="TY911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7" y="TY917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</a:cxnLst>
            <a:rect l="l" t="t" r="r" b="b"/>
            <a:pathLst>
              <a:path w="73114" h="68209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/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224790" y="401955"/>
            <a:ext cx="8813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1800" cap="none" i="0" b="0" strike="noStrike">
                <a:solidFill>
                  <a:schemeClr val="bg1"/>
                </a:solidFill>
                <a:latin typeface="제주한라산" charset="0"/>
                <a:ea typeface="제주한라산" charset="0"/>
                <a:cs typeface="Walter Turncoat" charset="0"/>
              </a:rPr>
              <a:t>Code</a:t>
            </a:r>
            <a:endParaRPr lang="ko-KR" altLang="en-US" sz="1800" cap="none" i="0" b="0" strike="noStrike">
              <a:solidFill>
                <a:schemeClr val="bg1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  <p:pic>
        <p:nvPicPr>
          <p:cNvPr id="104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6430" y="1541780"/>
            <a:ext cx="5837555" cy="2058035"/>
          </a:xfrm>
          <a:prstGeom prst="rect"/>
          <a:noFill/>
        </p:spPr>
      </p:pic>
      <p:pic>
        <p:nvPicPr>
          <p:cNvPr id="105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98340" y="2571115"/>
            <a:ext cx="3970655" cy="1966595"/>
          </a:xfrm>
          <a:prstGeom prst="rect"/>
          <a:noFill/>
        </p:spPr>
      </p:pic>
      <p:sp>
        <p:nvSpPr>
          <p:cNvPr id="106" name="텍스트 상자 43"/>
          <p:cNvSpPr txBox="1">
            <a:spLocks/>
          </p:cNvSpPr>
          <p:nvPr/>
        </p:nvSpPr>
        <p:spPr>
          <a:xfrm rot="0">
            <a:off x="1279525" y="312420"/>
            <a:ext cx="36372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/>
            <a:r>
              <a:rPr lang="ko-KR" sz="2800" cap="none" i="0" b="0" strike="noStrike">
                <a:solidFill>
                  <a:srgbClr val="009900"/>
                </a:solidFill>
                <a:latin typeface="제주한라산" charset="0"/>
                <a:ea typeface="제주한라산" charset="0"/>
                <a:cs typeface="Walter Turncoat" charset="0"/>
              </a:rPr>
              <a:t>printEmployeeList();</a:t>
            </a:r>
            <a:endParaRPr lang="ko-KR" altLang="en-US" sz="2800" cap="none" i="0" b="0" strike="noStrike">
              <a:solidFill>
                <a:srgbClr val="009900"/>
              </a:solidFill>
              <a:latin typeface="제주한라산" charset="0"/>
              <a:ea typeface="제주한라산" charset="0"/>
              <a:cs typeface="Walter Turnco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GyeongRok Bak</cp:lastModifiedBy>
  <cp:version>9.103.88.44548</cp:version>
</cp:coreProperties>
</file>