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0"/>
  </p:notesMasterIdLst>
  <p:sldIdLst>
    <p:sldId id="401" r:id="rId5"/>
    <p:sldId id="411" r:id="rId6"/>
    <p:sldId id="402" r:id="rId7"/>
    <p:sldId id="408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50" d="100"/>
          <a:sy n="50" d="100"/>
        </p:scale>
        <p:origin x="950" y="43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 Emergency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3A56A-DA9A-40A1-A1C1-AE550395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F1D9851-355E-4A76-9DCA-3BD81E52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Members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178162-54F6-477A-8B7A-B6C4197B19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Rokaia</a:t>
            </a:r>
            <a:r>
              <a:rPr lang="en-US" dirty="0">
                <a:solidFill>
                  <a:schemeClr val="bg1"/>
                </a:solidFill>
              </a:rPr>
              <a:t> Emad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B2A2B4-A99D-4191-8EBA-D885CD03B1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220617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ED08F3A-269D-4609-A045-EF0EE1CC55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10369" y="4242815"/>
            <a:ext cx="2052447" cy="7315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Mariam </a:t>
            </a:r>
            <a:r>
              <a:rPr lang="en-US" dirty="0" err="1">
                <a:solidFill>
                  <a:schemeClr val="bg1"/>
                </a:solidFill>
              </a:rPr>
              <a:t>Ziadi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4F92D2-BA22-49D9-BC22-D2380FA980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223675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72AEE19-404D-4E56-9E97-CD9666704F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Noha</a:t>
            </a:r>
            <a:r>
              <a:rPr lang="en-US" dirty="0">
                <a:solidFill>
                  <a:schemeClr val="bg1"/>
                </a:solidFill>
              </a:rPr>
              <a:t> Ezzat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916EA07-6686-4107-8381-D1598ADB3F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221489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6B1EBE3-B10C-4305-AC68-210EDFC0E16B}"/>
              </a:ext>
            </a:extLst>
          </p:cNvPr>
          <p:cNvSpPr/>
          <p:nvPr/>
        </p:nvSpPr>
        <p:spPr>
          <a:xfrm>
            <a:off x="324231" y="4048125"/>
            <a:ext cx="2171319" cy="1378712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1E8601-018D-4652-A310-95D346991E4C}"/>
              </a:ext>
            </a:extLst>
          </p:cNvPr>
          <p:cNvSpPr/>
          <p:nvPr/>
        </p:nvSpPr>
        <p:spPr>
          <a:xfrm>
            <a:off x="4914900" y="4048125"/>
            <a:ext cx="2514600" cy="1325563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F81FC9-D09D-4575-9A2E-29DBF601E1AF}"/>
              </a:ext>
            </a:extLst>
          </p:cNvPr>
          <p:cNvSpPr/>
          <p:nvPr/>
        </p:nvSpPr>
        <p:spPr>
          <a:xfrm>
            <a:off x="9544050" y="4048125"/>
            <a:ext cx="2514600" cy="1378712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A39E4-3311-486E-B2CE-6E3D6FFBF6EB}"/>
              </a:ext>
            </a:extLst>
          </p:cNvPr>
          <p:cNvSpPr txBox="1"/>
          <p:nvPr/>
        </p:nvSpPr>
        <p:spPr>
          <a:xfrm>
            <a:off x="5247234" y="36993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Leader</a:t>
            </a:r>
          </a:p>
        </p:txBody>
      </p:sp>
    </p:spTree>
    <p:extLst>
      <p:ext uri="{BB962C8B-B14F-4D97-AF65-F5344CB8AC3E}">
        <p14:creationId xmlns:p14="http://schemas.microsoft.com/office/powerpoint/2010/main" val="264679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728" y="2242457"/>
            <a:ext cx="3731849" cy="2373086"/>
          </a:xfrm>
        </p:spPr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Our project is to help people easily find the blood type they want anywhere and anytime. They could find it  in a short time and know sufficient details about the hospitals that have this type. moreover, It shows accurate information rather than waiting them to answer a call. Also, it allows you to know the types available from each blood type.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2A5-D041-4CC9-B8F3-75745080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4645"/>
            <a:ext cx="10515600" cy="1325563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45E5B3-CCF9-4513-A7B9-62360C92F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Rokaia Emad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DE4B-44A4-4F01-911F-7A246FD032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JAVASCRIPT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DATABASE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6CE020-9D3D-4592-8394-6014D7106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NOHA EZZAT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51E420-B483-4040-8E33-A32E82D7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20F25F-904B-4AA2-9CB6-6941130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A77F73-5901-4674-BFED-9BE06B17D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MARIAM ZIADI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391B90B-8FE8-431C-B6FF-F66ADDDA27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JAVASCRIPT</a:t>
            </a:r>
          </a:p>
          <a:p>
            <a:r>
              <a:rPr lang="en-US" dirty="0"/>
              <a:t>CSS,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DATABASE</a:t>
            </a:r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38080BE-07FC-495D-AAAF-6BF798AE3DE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5842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118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Elephant</vt:lpstr>
      <vt:lpstr>Times New Roman</vt:lpstr>
      <vt:lpstr>Brush</vt:lpstr>
      <vt:lpstr>Blood Emergency</vt:lpstr>
      <vt:lpstr>Group Members</vt:lpstr>
      <vt:lpstr>Idea </vt:lpstr>
      <vt:lpstr>Roles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Emergency</dc:title>
  <dc:creator>Lenovo</dc:creator>
  <cp:lastModifiedBy>Lenovo</cp:lastModifiedBy>
  <cp:revision>7</cp:revision>
  <dcterms:created xsi:type="dcterms:W3CDTF">2022-12-26T20:13:48Z</dcterms:created>
  <dcterms:modified xsi:type="dcterms:W3CDTF">2022-12-26T22:34:51Z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