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1FE757A-33DB-4BB5-8920-382F1C8E9785}" type="slidenum">
              <a:t>&lt;#&gt;</a:t>
            </a:fld>
          </a:p>
        </p:txBody>
      </p:sp>
      <p:sp>
        <p:nvSpPr>
          <p:cNvPr id="4" name="PlaceHolder 3"/>
          <p:cNvSpPr>
            <a:spLocks noGrp="1"/>
          </p:cNvSpPr>
          <p:nvPr>
            <p:ph type="dt" idx="1"/>
          </p:nvPr>
        </p:nvSpPr>
        <p:spPr/>
        <p:txBody>
          <a:bodyPr/>
          <a:p>
            <a:r>
              <a:rPr lang="en-N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42" name="PlaceHolder 2"/>
          <p:cNvSpPr>
            <a:spLocks noGrp="1"/>
          </p:cNvSpPr>
          <p:nvPr>
            <p:ph/>
          </p:nvPr>
        </p:nvSpPr>
        <p:spPr>
          <a:xfrm>
            <a:off x="6895440" y="267768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3" name="PlaceHolder 3"/>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29A7141-81E1-4AAE-AAE1-CAB7AB8A6C71}" type="slidenum">
              <a:t>&lt;#&gt;</a:t>
            </a:fld>
          </a:p>
        </p:txBody>
      </p:sp>
      <p:sp>
        <p:nvSpPr>
          <p:cNvPr id="7" name="PlaceHolder 6"/>
          <p:cNvSpPr>
            <a:spLocks noGrp="1"/>
          </p:cNvSpPr>
          <p:nvPr>
            <p:ph type="dt" idx="1"/>
          </p:nvPr>
        </p:nvSpPr>
        <p:spPr/>
        <p:txBody>
          <a:bodyPr/>
          <a:p>
            <a:r>
              <a:rPr lang="en-N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45"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6"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7"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8" name="PlaceHolder 5"/>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82AACFB-0CAA-4EBB-ABE8-13EA3116F050}" type="slidenum">
              <a:t>&lt;#&gt;</a:t>
            </a:fld>
          </a:p>
        </p:txBody>
      </p:sp>
      <p:sp>
        <p:nvSpPr>
          <p:cNvPr id="9" name="PlaceHolder 8"/>
          <p:cNvSpPr>
            <a:spLocks noGrp="1"/>
          </p:cNvSpPr>
          <p:nvPr>
            <p:ph type="dt" idx="1"/>
          </p:nvPr>
        </p:nvSpPr>
        <p:spPr/>
        <p:txBody>
          <a:bodyPr/>
          <a:p>
            <a:r>
              <a:rPr lang="en-N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50" name="PlaceHolder 2"/>
          <p:cNvSpPr>
            <a:spLocks noGrp="1"/>
          </p:cNvSpPr>
          <p:nvPr>
            <p:ph/>
          </p:nvPr>
        </p:nvSpPr>
        <p:spPr>
          <a:xfrm>
            <a:off x="689544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1" name="PlaceHolder 3"/>
          <p:cNvSpPr>
            <a:spLocks noGrp="1"/>
          </p:cNvSpPr>
          <p:nvPr>
            <p:ph/>
          </p:nvPr>
        </p:nvSpPr>
        <p:spPr>
          <a:xfrm>
            <a:off x="816588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2" name="PlaceHolder 4"/>
          <p:cNvSpPr>
            <a:spLocks noGrp="1"/>
          </p:cNvSpPr>
          <p:nvPr>
            <p:ph/>
          </p:nvPr>
        </p:nvSpPr>
        <p:spPr>
          <a:xfrm>
            <a:off x="943632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3" name="PlaceHolder 5"/>
          <p:cNvSpPr>
            <a:spLocks noGrp="1"/>
          </p:cNvSpPr>
          <p:nvPr>
            <p:ph/>
          </p:nvPr>
        </p:nvSpPr>
        <p:spPr>
          <a:xfrm>
            <a:off x="689544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4" name="PlaceHolder 6"/>
          <p:cNvSpPr>
            <a:spLocks noGrp="1"/>
          </p:cNvSpPr>
          <p:nvPr>
            <p:ph/>
          </p:nvPr>
        </p:nvSpPr>
        <p:spPr>
          <a:xfrm>
            <a:off x="816588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5" name="PlaceHolder 7"/>
          <p:cNvSpPr>
            <a:spLocks noGrp="1"/>
          </p:cNvSpPr>
          <p:nvPr>
            <p:ph/>
          </p:nvPr>
        </p:nvSpPr>
        <p:spPr>
          <a:xfrm>
            <a:off x="943632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4E6BC13-9D0F-473D-A126-6744F6BCAD87}" type="slidenum">
              <a:t>&lt;#&gt;</a:t>
            </a:fld>
          </a:p>
        </p:txBody>
      </p:sp>
      <p:sp>
        <p:nvSpPr>
          <p:cNvPr id="11" name="PlaceHolder 10"/>
          <p:cNvSpPr>
            <a:spLocks noGrp="1"/>
          </p:cNvSpPr>
          <p:nvPr>
            <p:ph type="dt" idx="1"/>
          </p:nvPr>
        </p:nvSpPr>
        <p:spPr/>
        <p:txBody>
          <a:bodyPr/>
          <a:p>
            <a:r>
              <a:rPr lang="en-N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9F3D77F-80DC-4EEF-B244-3E8443AF1C79}" type="slidenum">
              <a:t>&lt;#&gt;</a:t>
            </a:fld>
          </a:p>
        </p:txBody>
      </p:sp>
      <p:sp>
        <p:nvSpPr>
          <p:cNvPr id="4" name="PlaceHolder 3"/>
          <p:cNvSpPr>
            <a:spLocks noGrp="1"/>
          </p:cNvSpPr>
          <p:nvPr>
            <p:ph type="dt" idx="4"/>
          </p:nvPr>
        </p:nvSpPr>
        <p:spPr/>
        <p:txBody>
          <a:bodyPr/>
          <a:p>
            <a:r>
              <a:rPr lang="en-N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73" name="PlaceHolder 2"/>
          <p:cNvSpPr>
            <a:spLocks noGrp="1"/>
          </p:cNvSpPr>
          <p:nvPr>
            <p:ph type="subTitle"/>
          </p:nvPr>
        </p:nvSpPr>
        <p:spPr>
          <a:xfrm>
            <a:off x="6895440" y="2677680"/>
            <a:ext cx="3757320" cy="2283480"/>
          </a:xfrm>
          <a:prstGeom prst="rect">
            <a:avLst/>
          </a:prstGeom>
          <a:noFill/>
          <a:ln w="0">
            <a:noFill/>
          </a:ln>
        </p:spPr>
        <p:txBody>
          <a:bodyPr lIns="0" rIns="0" tIns="0" bIns="0" anchor="ctr">
            <a:noAutofit/>
          </a:bodyPr>
          <a:p>
            <a:pPr indent="0" algn="ctr">
              <a:buNone/>
            </a:pPr>
            <a:endParaRPr b="0" lang="en-NG"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6937FA7-B73F-4073-B6FE-DF40BA1E22A5}" type="slidenum">
              <a:t>&lt;#&gt;</a:t>
            </a:fld>
          </a:p>
        </p:txBody>
      </p:sp>
      <p:sp>
        <p:nvSpPr>
          <p:cNvPr id="6" name="PlaceHolder 5"/>
          <p:cNvSpPr>
            <a:spLocks noGrp="1"/>
          </p:cNvSpPr>
          <p:nvPr>
            <p:ph type="dt" idx="4"/>
          </p:nvPr>
        </p:nvSpPr>
        <p:spPr/>
        <p:txBody>
          <a:bodyPr/>
          <a:p>
            <a:r>
              <a:rPr lang="en-N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75" name="PlaceHolder 2"/>
          <p:cNvSpPr>
            <a:spLocks noGrp="1"/>
          </p:cNvSpPr>
          <p:nvPr>
            <p:ph/>
          </p:nvPr>
        </p:nvSpPr>
        <p:spPr>
          <a:xfrm>
            <a:off x="6895440" y="2677680"/>
            <a:ext cx="375732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5101605-6312-4A1F-8BE5-BE10C13C5D64}" type="slidenum">
              <a:t>&lt;#&gt;</a:t>
            </a:fld>
          </a:p>
        </p:txBody>
      </p:sp>
      <p:sp>
        <p:nvSpPr>
          <p:cNvPr id="6" name="PlaceHolder 5"/>
          <p:cNvSpPr>
            <a:spLocks noGrp="1"/>
          </p:cNvSpPr>
          <p:nvPr>
            <p:ph type="dt" idx="4"/>
          </p:nvPr>
        </p:nvSpPr>
        <p:spPr/>
        <p:txBody>
          <a:bodyPr/>
          <a:p>
            <a:r>
              <a:rPr lang="en-N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77"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8"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91E232A-19D9-4D7B-AA7F-613ECE60BE42}" type="slidenum">
              <a:t>&lt;#&gt;</a:t>
            </a:fld>
          </a:p>
        </p:txBody>
      </p:sp>
      <p:sp>
        <p:nvSpPr>
          <p:cNvPr id="7" name="PlaceHolder 6"/>
          <p:cNvSpPr>
            <a:spLocks noGrp="1"/>
          </p:cNvSpPr>
          <p:nvPr>
            <p:ph type="dt" idx="4"/>
          </p:nvPr>
        </p:nvSpPr>
        <p:spPr/>
        <p:txBody>
          <a:bodyPr/>
          <a:p>
            <a:r>
              <a:rPr lang="en-N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8747751-4FFC-4367-BAE6-C65E78C40FF9}" type="slidenum">
              <a:t>&lt;#&gt;</a:t>
            </a:fld>
          </a:p>
        </p:txBody>
      </p:sp>
      <p:sp>
        <p:nvSpPr>
          <p:cNvPr id="5" name="PlaceHolder 4"/>
          <p:cNvSpPr>
            <a:spLocks noGrp="1"/>
          </p:cNvSpPr>
          <p:nvPr>
            <p:ph type="dt" idx="4"/>
          </p:nvPr>
        </p:nvSpPr>
        <p:spPr/>
        <p:txBody>
          <a:bodyPr/>
          <a:p>
            <a:r>
              <a:rPr lang="en-N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1154880" y="2677680"/>
            <a:ext cx="4350600" cy="10586160"/>
          </a:xfrm>
          <a:prstGeom prst="rect">
            <a:avLst/>
          </a:prstGeom>
          <a:noFill/>
          <a:ln w="0">
            <a:noFill/>
          </a:ln>
        </p:spPr>
        <p:txBody>
          <a:bodyPr lIns="0" rIns="0" tIns="0" bIns="0" anchor="ctr">
            <a:noAutofit/>
          </a:bodyPr>
          <a:p>
            <a:pPr algn="ctr"/>
            <a:endParaRPr b="0" lang="en-NG"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115A51E-3225-45B2-936C-6E7A6F60DF1F}" type="slidenum">
              <a:t>&lt;#&gt;</a:t>
            </a:fld>
          </a:p>
        </p:txBody>
      </p:sp>
      <p:sp>
        <p:nvSpPr>
          <p:cNvPr id="5" name="PlaceHolder 4"/>
          <p:cNvSpPr>
            <a:spLocks noGrp="1"/>
          </p:cNvSpPr>
          <p:nvPr>
            <p:ph type="dt" idx="4"/>
          </p:nvPr>
        </p:nvSpPr>
        <p:spPr/>
        <p:txBody>
          <a:bodyPr/>
          <a:p>
            <a:r>
              <a:rPr lang="en-N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82"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83"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84"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E9B47BA-C7B1-4A42-B23D-450E1B064979}" type="slidenum">
              <a:t>&lt;#&gt;</a:t>
            </a:fld>
          </a:p>
        </p:txBody>
      </p:sp>
      <p:sp>
        <p:nvSpPr>
          <p:cNvPr id="8" name="PlaceHolder 7"/>
          <p:cNvSpPr>
            <a:spLocks noGrp="1"/>
          </p:cNvSpPr>
          <p:nvPr>
            <p:ph type="dt" idx="4"/>
          </p:nvPr>
        </p:nvSpPr>
        <p:spPr/>
        <p:txBody>
          <a:bodyPr/>
          <a:p>
            <a:r>
              <a:rPr lang="en-N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1" name="PlaceHolder 2"/>
          <p:cNvSpPr>
            <a:spLocks noGrp="1"/>
          </p:cNvSpPr>
          <p:nvPr>
            <p:ph type="subTitle"/>
          </p:nvPr>
        </p:nvSpPr>
        <p:spPr>
          <a:xfrm>
            <a:off x="6895440" y="2677680"/>
            <a:ext cx="3757320" cy="2283480"/>
          </a:xfrm>
          <a:prstGeom prst="rect">
            <a:avLst/>
          </a:prstGeom>
          <a:noFill/>
          <a:ln w="0">
            <a:noFill/>
          </a:ln>
        </p:spPr>
        <p:txBody>
          <a:bodyPr lIns="0" rIns="0" tIns="0" bIns="0" anchor="ctr">
            <a:noAutofit/>
          </a:bodyPr>
          <a:p>
            <a:pPr indent="0" algn="ctr">
              <a:buNone/>
            </a:pPr>
            <a:endParaRPr b="0" lang="en-NG"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EC692F8-3EF0-4705-A75F-6231E96215A3}" type="slidenum">
              <a:t>&lt;#&gt;</a:t>
            </a:fld>
          </a:p>
        </p:txBody>
      </p:sp>
      <p:sp>
        <p:nvSpPr>
          <p:cNvPr id="6" name="PlaceHolder 5"/>
          <p:cNvSpPr>
            <a:spLocks noGrp="1"/>
          </p:cNvSpPr>
          <p:nvPr>
            <p:ph type="dt" idx="1"/>
          </p:nvPr>
        </p:nvSpPr>
        <p:spPr/>
        <p:txBody>
          <a:bodyPr/>
          <a:p>
            <a:r>
              <a:rPr lang="en-N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86"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87"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88" name="PlaceHolder 4"/>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F9F1C79-BEDA-40C9-A243-7BB109FB4DFB}" type="slidenum">
              <a:t>&lt;#&gt;</a:t>
            </a:fld>
          </a:p>
        </p:txBody>
      </p:sp>
      <p:sp>
        <p:nvSpPr>
          <p:cNvPr id="8" name="PlaceHolder 7"/>
          <p:cNvSpPr>
            <a:spLocks noGrp="1"/>
          </p:cNvSpPr>
          <p:nvPr>
            <p:ph type="dt" idx="4"/>
          </p:nvPr>
        </p:nvSpPr>
        <p:spPr/>
        <p:txBody>
          <a:bodyPr/>
          <a:p>
            <a:r>
              <a:rPr lang="en-N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90"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1"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2" name="PlaceHolder 4"/>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B5164F6-2052-4041-9ADB-B300614AFE6C}" type="slidenum">
              <a:t>&lt;#&gt;</a:t>
            </a:fld>
          </a:p>
        </p:txBody>
      </p:sp>
      <p:sp>
        <p:nvSpPr>
          <p:cNvPr id="8" name="PlaceHolder 7"/>
          <p:cNvSpPr>
            <a:spLocks noGrp="1"/>
          </p:cNvSpPr>
          <p:nvPr>
            <p:ph type="dt" idx="4"/>
          </p:nvPr>
        </p:nvSpPr>
        <p:spPr/>
        <p:txBody>
          <a:bodyPr/>
          <a:p>
            <a:r>
              <a:rPr lang="en-N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94" name="PlaceHolder 2"/>
          <p:cNvSpPr>
            <a:spLocks noGrp="1"/>
          </p:cNvSpPr>
          <p:nvPr>
            <p:ph/>
          </p:nvPr>
        </p:nvSpPr>
        <p:spPr>
          <a:xfrm>
            <a:off x="6895440" y="267768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5" name="PlaceHolder 3"/>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13E986A-6AB3-411C-9DD4-10720084D1A6}" type="slidenum">
              <a:t>&lt;#&gt;</a:t>
            </a:fld>
          </a:p>
        </p:txBody>
      </p:sp>
      <p:sp>
        <p:nvSpPr>
          <p:cNvPr id="7" name="PlaceHolder 6"/>
          <p:cNvSpPr>
            <a:spLocks noGrp="1"/>
          </p:cNvSpPr>
          <p:nvPr>
            <p:ph type="dt" idx="4"/>
          </p:nvPr>
        </p:nvSpPr>
        <p:spPr/>
        <p:txBody>
          <a:bodyPr/>
          <a:p>
            <a:r>
              <a:rPr lang="en-N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97"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8"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9"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0" name="PlaceHolder 5"/>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A1EF9A6-1C56-45D9-950D-DA0F6DCBDB00}" type="slidenum">
              <a:t>&lt;#&gt;</a:t>
            </a:fld>
          </a:p>
        </p:txBody>
      </p:sp>
      <p:sp>
        <p:nvSpPr>
          <p:cNvPr id="9" name="PlaceHolder 8"/>
          <p:cNvSpPr>
            <a:spLocks noGrp="1"/>
          </p:cNvSpPr>
          <p:nvPr>
            <p:ph type="dt" idx="4"/>
          </p:nvPr>
        </p:nvSpPr>
        <p:spPr/>
        <p:txBody>
          <a:bodyPr/>
          <a:p>
            <a:r>
              <a:rPr lang="en-N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02" name="PlaceHolder 2"/>
          <p:cNvSpPr>
            <a:spLocks noGrp="1"/>
          </p:cNvSpPr>
          <p:nvPr>
            <p:ph/>
          </p:nvPr>
        </p:nvSpPr>
        <p:spPr>
          <a:xfrm>
            <a:off x="689544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3" name="PlaceHolder 3"/>
          <p:cNvSpPr>
            <a:spLocks noGrp="1"/>
          </p:cNvSpPr>
          <p:nvPr>
            <p:ph/>
          </p:nvPr>
        </p:nvSpPr>
        <p:spPr>
          <a:xfrm>
            <a:off x="816588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4" name="PlaceHolder 4"/>
          <p:cNvSpPr>
            <a:spLocks noGrp="1"/>
          </p:cNvSpPr>
          <p:nvPr>
            <p:ph/>
          </p:nvPr>
        </p:nvSpPr>
        <p:spPr>
          <a:xfrm>
            <a:off x="943632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5" name="PlaceHolder 5"/>
          <p:cNvSpPr>
            <a:spLocks noGrp="1"/>
          </p:cNvSpPr>
          <p:nvPr>
            <p:ph/>
          </p:nvPr>
        </p:nvSpPr>
        <p:spPr>
          <a:xfrm>
            <a:off x="689544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6" name="PlaceHolder 6"/>
          <p:cNvSpPr>
            <a:spLocks noGrp="1"/>
          </p:cNvSpPr>
          <p:nvPr>
            <p:ph/>
          </p:nvPr>
        </p:nvSpPr>
        <p:spPr>
          <a:xfrm>
            <a:off x="816588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7" name="PlaceHolder 7"/>
          <p:cNvSpPr>
            <a:spLocks noGrp="1"/>
          </p:cNvSpPr>
          <p:nvPr>
            <p:ph/>
          </p:nvPr>
        </p:nvSpPr>
        <p:spPr>
          <a:xfrm>
            <a:off x="943632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7639EFC-F705-4F31-B77D-E17D23ADD3C1}" type="slidenum">
              <a:t>&lt;#&gt;</a:t>
            </a:fld>
          </a:p>
        </p:txBody>
      </p:sp>
      <p:sp>
        <p:nvSpPr>
          <p:cNvPr id="11" name="PlaceHolder 10"/>
          <p:cNvSpPr>
            <a:spLocks noGrp="1"/>
          </p:cNvSpPr>
          <p:nvPr>
            <p:ph type="dt" idx="4"/>
          </p:nvPr>
        </p:nvSpPr>
        <p:spPr/>
        <p:txBody>
          <a:bodyPr/>
          <a:p>
            <a:r>
              <a:rPr lang="en-NG"/>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7555043-F653-42BC-9543-A4773B4D9582}" type="slidenum">
              <a:t>&lt;#&gt;</a:t>
            </a:fld>
          </a:p>
        </p:txBody>
      </p:sp>
      <p:sp>
        <p:nvSpPr>
          <p:cNvPr id="4" name="PlaceHolder 3"/>
          <p:cNvSpPr>
            <a:spLocks noGrp="1"/>
          </p:cNvSpPr>
          <p:nvPr>
            <p:ph type="dt" idx="7"/>
          </p:nvPr>
        </p:nvSpPr>
        <p:spPr/>
        <p:txBody>
          <a:bodyPr/>
          <a:p>
            <a:r>
              <a:rPr lang="en-NG"/>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25" name="PlaceHolder 2"/>
          <p:cNvSpPr>
            <a:spLocks noGrp="1"/>
          </p:cNvSpPr>
          <p:nvPr>
            <p:ph type="subTitle"/>
          </p:nvPr>
        </p:nvSpPr>
        <p:spPr>
          <a:xfrm>
            <a:off x="6895440" y="2677680"/>
            <a:ext cx="3757320" cy="2283480"/>
          </a:xfrm>
          <a:prstGeom prst="rect">
            <a:avLst/>
          </a:prstGeom>
          <a:noFill/>
          <a:ln w="0">
            <a:noFill/>
          </a:ln>
        </p:spPr>
        <p:txBody>
          <a:bodyPr lIns="0" rIns="0" tIns="0" bIns="0" anchor="ctr">
            <a:noAutofit/>
          </a:bodyPr>
          <a:p>
            <a:pPr indent="0" algn="ctr">
              <a:buNone/>
            </a:pPr>
            <a:endParaRPr b="0" lang="en-NG"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7D341BD-EC8F-4E24-87E2-E98D6E6E05F6}" type="slidenum">
              <a:t>&lt;#&gt;</a:t>
            </a:fld>
          </a:p>
        </p:txBody>
      </p:sp>
      <p:sp>
        <p:nvSpPr>
          <p:cNvPr id="6" name="PlaceHolder 5"/>
          <p:cNvSpPr>
            <a:spLocks noGrp="1"/>
          </p:cNvSpPr>
          <p:nvPr>
            <p:ph type="dt" idx="7"/>
          </p:nvPr>
        </p:nvSpPr>
        <p:spPr/>
        <p:txBody>
          <a:bodyPr/>
          <a:p>
            <a:r>
              <a:rPr lang="en-NG"/>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27" name="PlaceHolder 2"/>
          <p:cNvSpPr>
            <a:spLocks noGrp="1"/>
          </p:cNvSpPr>
          <p:nvPr>
            <p:ph/>
          </p:nvPr>
        </p:nvSpPr>
        <p:spPr>
          <a:xfrm>
            <a:off x="6895440" y="2677680"/>
            <a:ext cx="375732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9F9C965-0F48-4393-A402-96B104DD1A4F}" type="slidenum">
              <a:t>&lt;#&gt;</a:t>
            </a:fld>
          </a:p>
        </p:txBody>
      </p:sp>
      <p:sp>
        <p:nvSpPr>
          <p:cNvPr id="6" name="PlaceHolder 5"/>
          <p:cNvSpPr>
            <a:spLocks noGrp="1"/>
          </p:cNvSpPr>
          <p:nvPr>
            <p:ph type="dt" idx="7"/>
          </p:nvPr>
        </p:nvSpPr>
        <p:spPr/>
        <p:txBody>
          <a:bodyPr/>
          <a:p>
            <a:r>
              <a:rPr lang="en-NG"/>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29"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0"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5AE898C-E921-4602-A11A-2F7C7BCE4F26}" type="slidenum">
              <a:t>&lt;#&gt;</a:t>
            </a:fld>
          </a:p>
        </p:txBody>
      </p:sp>
      <p:sp>
        <p:nvSpPr>
          <p:cNvPr id="7" name="PlaceHolder 6"/>
          <p:cNvSpPr>
            <a:spLocks noGrp="1"/>
          </p:cNvSpPr>
          <p:nvPr>
            <p:ph type="dt" idx="7"/>
          </p:nvPr>
        </p:nvSpPr>
        <p:spPr/>
        <p:txBody>
          <a:bodyPr/>
          <a:p>
            <a:r>
              <a:rPr lang="en-NG"/>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5ABBB1C-2674-48F4-BE02-B38BEB98729B}" type="slidenum">
              <a:t>&lt;#&gt;</a:t>
            </a:fld>
          </a:p>
        </p:txBody>
      </p:sp>
      <p:sp>
        <p:nvSpPr>
          <p:cNvPr id="5" name="PlaceHolder 4"/>
          <p:cNvSpPr>
            <a:spLocks noGrp="1"/>
          </p:cNvSpPr>
          <p:nvPr>
            <p:ph type="dt" idx="7"/>
          </p:nvPr>
        </p:nvSpPr>
        <p:spPr/>
        <p:txBody>
          <a:bodyPr/>
          <a:p>
            <a:r>
              <a:rPr lang="en-N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3" name="PlaceHolder 2"/>
          <p:cNvSpPr>
            <a:spLocks noGrp="1"/>
          </p:cNvSpPr>
          <p:nvPr>
            <p:ph/>
          </p:nvPr>
        </p:nvSpPr>
        <p:spPr>
          <a:xfrm>
            <a:off x="6895440" y="2677680"/>
            <a:ext cx="375732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6075B3C-8552-454C-81FF-E4916E3AC249}" type="slidenum">
              <a:t>&lt;#&gt;</a:t>
            </a:fld>
          </a:p>
        </p:txBody>
      </p:sp>
      <p:sp>
        <p:nvSpPr>
          <p:cNvPr id="6" name="PlaceHolder 5"/>
          <p:cNvSpPr>
            <a:spLocks noGrp="1"/>
          </p:cNvSpPr>
          <p:nvPr>
            <p:ph type="dt" idx="1"/>
          </p:nvPr>
        </p:nvSpPr>
        <p:spPr/>
        <p:txBody>
          <a:bodyPr/>
          <a:p>
            <a:r>
              <a:rPr lang="en-NG"/>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1154880" y="2677680"/>
            <a:ext cx="4350600" cy="10586160"/>
          </a:xfrm>
          <a:prstGeom prst="rect">
            <a:avLst/>
          </a:prstGeom>
          <a:noFill/>
          <a:ln w="0">
            <a:noFill/>
          </a:ln>
        </p:spPr>
        <p:txBody>
          <a:bodyPr lIns="0" rIns="0" tIns="0" bIns="0" anchor="ctr">
            <a:noAutofit/>
          </a:bodyPr>
          <a:p>
            <a:pPr algn="ctr"/>
            <a:endParaRPr b="0" lang="en-NG"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96EB25F-BDF8-4876-A4FE-8A9BAFDCEC99}" type="slidenum">
              <a:t>&lt;#&gt;</a:t>
            </a:fld>
          </a:p>
        </p:txBody>
      </p:sp>
      <p:sp>
        <p:nvSpPr>
          <p:cNvPr id="5" name="PlaceHolder 4"/>
          <p:cNvSpPr>
            <a:spLocks noGrp="1"/>
          </p:cNvSpPr>
          <p:nvPr>
            <p:ph type="dt" idx="7"/>
          </p:nvPr>
        </p:nvSpPr>
        <p:spPr/>
        <p:txBody>
          <a:bodyPr/>
          <a:p>
            <a:r>
              <a:rPr lang="en-NG"/>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34"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5"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6"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E9AD6B7-C15D-49F3-A6D6-2E2B42CA0BBF}" type="slidenum">
              <a:t>&lt;#&gt;</a:t>
            </a:fld>
          </a:p>
        </p:txBody>
      </p:sp>
      <p:sp>
        <p:nvSpPr>
          <p:cNvPr id="8" name="PlaceHolder 7"/>
          <p:cNvSpPr>
            <a:spLocks noGrp="1"/>
          </p:cNvSpPr>
          <p:nvPr>
            <p:ph type="dt" idx="7"/>
          </p:nvPr>
        </p:nvSpPr>
        <p:spPr/>
        <p:txBody>
          <a:bodyPr/>
          <a:p>
            <a:r>
              <a:rPr lang="en-NG"/>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38"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9"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40" name="PlaceHolder 4"/>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E8DF6B2-90EB-4E82-943E-A9CDCD1135D1}" type="slidenum">
              <a:t>&lt;#&gt;</a:t>
            </a:fld>
          </a:p>
        </p:txBody>
      </p:sp>
      <p:sp>
        <p:nvSpPr>
          <p:cNvPr id="8" name="PlaceHolder 7"/>
          <p:cNvSpPr>
            <a:spLocks noGrp="1"/>
          </p:cNvSpPr>
          <p:nvPr>
            <p:ph type="dt" idx="7"/>
          </p:nvPr>
        </p:nvSpPr>
        <p:spPr/>
        <p:txBody>
          <a:bodyPr/>
          <a:p>
            <a:r>
              <a:rPr lang="en-NG"/>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42"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43"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44" name="PlaceHolder 4"/>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622BC36-5C71-4D4B-88B4-2204718AEF3C}" type="slidenum">
              <a:t>&lt;#&gt;</a:t>
            </a:fld>
          </a:p>
        </p:txBody>
      </p:sp>
      <p:sp>
        <p:nvSpPr>
          <p:cNvPr id="8" name="PlaceHolder 7"/>
          <p:cNvSpPr>
            <a:spLocks noGrp="1"/>
          </p:cNvSpPr>
          <p:nvPr>
            <p:ph type="dt" idx="7"/>
          </p:nvPr>
        </p:nvSpPr>
        <p:spPr/>
        <p:txBody>
          <a:bodyPr/>
          <a:p>
            <a:r>
              <a:rPr lang="en-NG"/>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46" name="PlaceHolder 2"/>
          <p:cNvSpPr>
            <a:spLocks noGrp="1"/>
          </p:cNvSpPr>
          <p:nvPr>
            <p:ph/>
          </p:nvPr>
        </p:nvSpPr>
        <p:spPr>
          <a:xfrm>
            <a:off x="6895440" y="267768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47" name="PlaceHolder 3"/>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ED1374A-F512-4B77-8963-A89468C0D317}" type="slidenum">
              <a:t>&lt;#&gt;</a:t>
            </a:fld>
          </a:p>
        </p:txBody>
      </p:sp>
      <p:sp>
        <p:nvSpPr>
          <p:cNvPr id="7" name="PlaceHolder 6"/>
          <p:cNvSpPr>
            <a:spLocks noGrp="1"/>
          </p:cNvSpPr>
          <p:nvPr>
            <p:ph type="dt" idx="7"/>
          </p:nvPr>
        </p:nvSpPr>
        <p:spPr/>
        <p:txBody>
          <a:bodyPr/>
          <a:p>
            <a:r>
              <a:rPr lang="en-NG"/>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49"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0"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1"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2" name="PlaceHolder 5"/>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5067491-8838-4F73-939C-1F5C64142DCE}" type="slidenum">
              <a:t>&lt;#&gt;</a:t>
            </a:fld>
          </a:p>
        </p:txBody>
      </p:sp>
      <p:sp>
        <p:nvSpPr>
          <p:cNvPr id="9" name="PlaceHolder 8"/>
          <p:cNvSpPr>
            <a:spLocks noGrp="1"/>
          </p:cNvSpPr>
          <p:nvPr>
            <p:ph type="dt" idx="7"/>
          </p:nvPr>
        </p:nvSpPr>
        <p:spPr/>
        <p:txBody>
          <a:bodyPr/>
          <a:p>
            <a:r>
              <a:rPr lang="en-NG"/>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54" name="PlaceHolder 2"/>
          <p:cNvSpPr>
            <a:spLocks noGrp="1"/>
          </p:cNvSpPr>
          <p:nvPr>
            <p:ph/>
          </p:nvPr>
        </p:nvSpPr>
        <p:spPr>
          <a:xfrm>
            <a:off x="689544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5" name="PlaceHolder 3"/>
          <p:cNvSpPr>
            <a:spLocks noGrp="1"/>
          </p:cNvSpPr>
          <p:nvPr>
            <p:ph/>
          </p:nvPr>
        </p:nvSpPr>
        <p:spPr>
          <a:xfrm>
            <a:off x="816588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6" name="PlaceHolder 4"/>
          <p:cNvSpPr>
            <a:spLocks noGrp="1"/>
          </p:cNvSpPr>
          <p:nvPr>
            <p:ph/>
          </p:nvPr>
        </p:nvSpPr>
        <p:spPr>
          <a:xfrm>
            <a:off x="943632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7" name="PlaceHolder 5"/>
          <p:cNvSpPr>
            <a:spLocks noGrp="1"/>
          </p:cNvSpPr>
          <p:nvPr>
            <p:ph/>
          </p:nvPr>
        </p:nvSpPr>
        <p:spPr>
          <a:xfrm>
            <a:off x="689544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8" name="PlaceHolder 6"/>
          <p:cNvSpPr>
            <a:spLocks noGrp="1"/>
          </p:cNvSpPr>
          <p:nvPr>
            <p:ph/>
          </p:nvPr>
        </p:nvSpPr>
        <p:spPr>
          <a:xfrm>
            <a:off x="816588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59" name="PlaceHolder 7"/>
          <p:cNvSpPr>
            <a:spLocks noGrp="1"/>
          </p:cNvSpPr>
          <p:nvPr>
            <p:ph/>
          </p:nvPr>
        </p:nvSpPr>
        <p:spPr>
          <a:xfrm>
            <a:off x="943632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14BCDB87-EB4D-43F6-9614-F0F82DC775F3}" type="slidenum">
              <a:t>&lt;#&gt;</a:t>
            </a:fld>
          </a:p>
        </p:txBody>
      </p:sp>
      <p:sp>
        <p:nvSpPr>
          <p:cNvPr id="11" name="PlaceHolder 10"/>
          <p:cNvSpPr>
            <a:spLocks noGrp="1"/>
          </p:cNvSpPr>
          <p:nvPr>
            <p:ph type="dt" idx="7"/>
          </p:nvPr>
        </p:nvSpPr>
        <p:spPr/>
        <p:txBody>
          <a:bodyPr/>
          <a:p>
            <a:r>
              <a:rPr lang="en-NG"/>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5B73E95-559C-4108-A20F-730E816822A8}" type="slidenum">
              <a:t>&lt;#&gt;</a:t>
            </a:fld>
          </a:p>
        </p:txBody>
      </p:sp>
      <p:sp>
        <p:nvSpPr>
          <p:cNvPr id="4" name="PlaceHolder 3"/>
          <p:cNvSpPr>
            <a:spLocks noGrp="1"/>
          </p:cNvSpPr>
          <p:nvPr>
            <p:ph type="dt" idx="10"/>
          </p:nvPr>
        </p:nvSpPr>
        <p:spPr/>
        <p:txBody>
          <a:bodyPr/>
          <a:p>
            <a:r>
              <a:rPr lang="en-NG"/>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78" name="PlaceHolder 2"/>
          <p:cNvSpPr>
            <a:spLocks noGrp="1"/>
          </p:cNvSpPr>
          <p:nvPr>
            <p:ph type="subTitle"/>
          </p:nvPr>
        </p:nvSpPr>
        <p:spPr>
          <a:xfrm>
            <a:off x="6895440" y="2677680"/>
            <a:ext cx="3757320" cy="2283480"/>
          </a:xfrm>
          <a:prstGeom prst="rect">
            <a:avLst/>
          </a:prstGeom>
          <a:noFill/>
          <a:ln w="0">
            <a:noFill/>
          </a:ln>
        </p:spPr>
        <p:txBody>
          <a:bodyPr lIns="0" rIns="0" tIns="0" bIns="0" anchor="ctr">
            <a:noAutofit/>
          </a:bodyPr>
          <a:p>
            <a:pPr indent="0" algn="ctr">
              <a:buNone/>
            </a:pPr>
            <a:endParaRPr b="0" lang="en-NG"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7ECC9AA-9490-45C5-98E2-AB641AB4C459}" type="slidenum">
              <a:t>&lt;#&gt;</a:t>
            </a:fld>
          </a:p>
        </p:txBody>
      </p:sp>
      <p:sp>
        <p:nvSpPr>
          <p:cNvPr id="6" name="PlaceHolder 5"/>
          <p:cNvSpPr>
            <a:spLocks noGrp="1"/>
          </p:cNvSpPr>
          <p:nvPr>
            <p:ph type="dt" idx="10"/>
          </p:nvPr>
        </p:nvSpPr>
        <p:spPr/>
        <p:txBody>
          <a:bodyPr/>
          <a:p>
            <a:r>
              <a:rPr lang="en-NG"/>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80" name="PlaceHolder 2"/>
          <p:cNvSpPr>
            <a:spLocks noGrp="1"/>
          </p:cNvSpPr>
          <p:nvPr>
            <p:ph/>
          </p:nvPr>
        </p:nvSpPr>
        <p:spPr>
          <a:xfrm>
            <a:off x="6895440" y="2677680"/>
            <a:ext cx="375732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76D0841-0031-45CB-9BED-C34293047D65}" type="slidenum">
              <a:t>&lt;#&gt;</a:t>
            </a:fld>
          </a:p>
        </p:txBody>
      </p:sp>
      <p:sp>
        <p:nvSpPr>
          <p:cNvPr id="6" name="PlaceHolder 5"/>
          <p:cNvSpPr>
            <a:spLocks noGrp="1"/>
          </p:cNvSpPr>
          <p:nvPr>
            <p:ph type="dt" idx="10"/>
          </p:nvPr>
        </p:nvSpPr>
        <p:spPr/>
        <p:txBody>
          <a:bodyPr/>
          <a:p>
            <a:r>
              <a:rPr lang="en-N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823479A-CC44-47E4-9DCE-1F6E27A87ADC}" type="slidenum">
              <a:t>&lt;#&gt;</a:t>
            </a:fld>
          </a:p>
        </p:txBody>
      </p:sp>
      <p:sp>
        <p:nvSpPr>
          <p:cNvPr id="7" name="PlaceHolder 6"/>
          <p:cNvSpPr>
            <a:spLocks noGrp="1"/>
          </p:cNvSpPr>
          <p:nvPr>
            <p:ph type="dt" idx="1"/>
          </p:nvPr>
        </p:nvSpPr>
        <p:spPr/>
        <p:txBody>
          <a:bodyPr/>
          <a:p>
            <a:r>
              <a:rPr lang="en-NG"/>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82"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3"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CFE6C95A-B4C7-4242-B4DF-BC5467E3D93A}" type="slidenum">
              <a:t>&lt;#&gt;</a:t>
            </a:fld>
          </a:p>
        </p:txBody>
      </p:sp>
      <p:sp>
        <p:nvSpPr>
          <p:cNvPr id="7" name="PlaceHolder 6"/>
          <p:cNvSpPr>
            <a:spLocks noGrp="1"/>
          </p:cNvSpPr>
          <p:nvPr>
            <p:ph type="dt" idx="10"/>
          </p:nvPr>
        </p:nvSpPr>
        <p:spPr/>
        <p:txBody>
          <a:bodyPr/>
          <a:p>
            <a:r>
              <a:rPr lang="en-NG"/>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0159616-B938-4749-A276-2852EE87B5D1}" type="slidenum">
              <a:t>&lt;#&gt;</a:t>
            </a:fld>
          </a:p>
        </p:txBody>
      </p:sp>
      <p:sp>
        <p:nvSpPr>
          <p:cNvPr id="5" name="PlaceHolder 4"/>
          <p:cNvSpPr>
            <a:spLocks noGrp="1"/>
          </p:cNvSpPr>
          <p:nvPr>
            <p:ph type="dt" idx="10"/>
          </p:nvPr>
        </p:nvSpPr>
        <p:spPr/>
        <p:txBody>
          <a:bodyPr/>
          <a:p>
            <a:r>
              <a:rPr lang="en-NG"/>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1154880" y="2677680"/>
            <a:ext cx="4350600" cy="10586160"/>
          </a:xfrm>
          <a:prstGeom prst="rect">
            <a:avLst/>
          </a:prstGeom>
          <a:noFill/>
          <a:ln w="0">
            <a:noFill/>
          </a:ln>
        </p:spPr>
        <p:txBody>
          <a:bodyPr lIns="0" rIns="0" tIns="0" bIns="0" anchor="ctr">
            <a:noAutofit/>
          </a:bodyPr>
          <a:p>
            <a:pPr algn="ctr"/>
            <a:endParaRPr b="0" lang="en-NG"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6387DAC-EA80-4CE4-8E22-5C9EF438DC93}" type="slidenum">
              <a:t>&lt;#&gt;</a:t>
            </a:fld>
          </a:p>
        </p:txBody>
      </p:sp>
      <p:sp>
        <p:nvSpPr>
          <p:cNvPr id="5" name="PlaceHolder 4"/>
          <p:cNvSpPr>
            <a:spLocks noGrp="1"/>
          </p:cNvSpPr>
          <p:nvPr>
            <p:ph type="dt" idx="10"/>
          </p:nvPr>
        </p:nvSpPr>
        <p:spPr/>
        <p:txBody>
          <a:bodyPr/>
          <a:p>
            <a:r>
              <a:rPr lang="en-NG"/>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87"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8"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9"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3E198A5-9839-4C19-A3D2-85C36B044A77}" type="slidenum">
              <a:t>&lt;#&gt;</a:t>
            </a:fld>
          </a:p>
        </p:txBody>
      </p:sp>
      <p:sp>
        <p:nvSpPr>
          <p:cNvPr id="8" name="PlaceHolder 7"/>
          <p:cNvSpPr>
            <a:spLocks noGrp="1"/>
          </p:cNvSpPr>
          <p:nvPr>
            <p:ph type="dt" idx="10"/>
          </p:nvPr>
        </p:nvSpPr>
        <p:spPr/>
        <p:txBody>
          <a:bodyPr/>
          <a:p>
            <a:r>
              <a:rPr lang="en-NG"/>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91"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2"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3" name="PlaceHolder 4"/>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06A2D6C-50DE-4DED-AE12-E6D5B63C7458}" type="slidenum">
              <a:t>&lt;#&gt;</a:t>
            </a:fld>
          </a:p>
        </p:txBody>
      </p:sp>
      <p:sp>
        <p:nvSpPr>
          <p:cNvPr id="8" name="PlaceHolder 7"/>
          <p:cNvSpPr>
            <a:spLocks noGrp="1"/>
          </p:cNvSpPr>
          <p:nvPr>
            <p:ph type="dt" idx="10"/>
          </p:nvPr>
        </p:nvSpPr>
        <p:spPr/>
        <p:txBody>
          <a:bodyPr/>
          <a:p>
            <a:r>
              <a:rPr lang="en-NG"/>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95"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6"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7" name="PlaceHolder 4"/>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DC4D171-D2A7-4033-85C9-7A0413F633E1}" type="slidenum">
              <a:t>&lt;#&gt;</a:t>
            </a:fld>
          </a:p>
        </p:txBody>
      </p:sp>
      <p:sp>
        <p:nvSpPr>
          <p:cNvPr id="8" name="PlaceHolder 7"/>
          <p:cNvSpPr>
            <a:spLocks noGrp="1"/>
          </p:cNvSpPr>
          <p:nvPr>
            <p:ph type="dt" idx="10"/>
          </p:nvPr>
        </p:nvSpPr>
        <p:spPr/>
        <p:txBody>
          <a:bodyPr/>
          <a:p>
            <a:r>
              <a:rPr lang="en-NG"/>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99" name="PlaceHolder 2"/>
          <p:cNvSpPr>
            <a:spLocks noGrp="1"/>
          </p:cNvSpPr>
          <p:nvPr>
            <p:ph/>
          </p:nvPr>
        </p:nvSpPr>
        <p:spPr>
          <a:xfrm>
            <a:off x="6895440" y="267768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0" name="PlaceHolder 3"/>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3CCC5C89-DDBD-48F6-9D3D-147D178BD5C3}" type="slidenum">
              <a:t>&lt;#&gt;</a:t>
            </a:fld>
          </a:p>
        </p:txBody>
      </p:sp>
      <p:sp>
        <p:nvSpPr>
          <p:cNvPr id="7" name="PlaceHolder 6"/>
          <p:cNvSpPr>
            <a:spLocks noGrp="1"/>
          </p:cNvSpPr>
          <p:nvPr>
            <p:ph type="dt" idx="10"/>
          </p:nvPr>
        </p:nvSpPr>
        <p:spPr/>
        <p:txBody>
          <a:bodyPr/>
          <a:p>
            <a:r>
              <a:rPr lang="en-NG"/>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02"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3"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4"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5" name="PlaceHolder 5"/>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329EDF2-69C1-4236-841D-3C94E4B3E917}" type="slidenum">
              <a:t>&lt;#&gt;</a:t>
            </a:fld>
          </a:p>
        </p:txBody>
      </p:sp>
      <p:sp>
        <p:nvSpPr>
          <p:cNvPr id="9" name="PlaceHolder 8"/>
          <p:cNvSpPr>
            <a:spLocks noGrp="1"/>
          </p:cNvSpPr>
          <p:nvPr>
            <p:ph type="dt" idx="10"/>
          </p:nvPr>
        </p:nvSpPr>
        <p:spPr/>
        <p:txBody>
          <a:bodyPr/>
          <a:p>
            <a:r>
              <a:rPr lang="en-NG"/>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07" name="PlaceHolder 2"/>
          <p:cNvSpPr>
            <a:spLocks noGrp="1"/>
          </p:cNvSpPr>
          <p:nvPr>
            <p:ph/>
          </p:nvPr>
        </p:nvSpPr>
        <p:spPr>
          <a:xfrm>
            <a:off x="689544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8" name="PlaceHolder 3"/>
          <p:cNvSpPr>
            <a:spLocks noGrp="1"/>
          </p:cNvSpPr>
          <p:nvPr>
            <p:ph/>
          </p:nvPr>
        </p:nvSpPr>
        <p:spPr>
          <a:xfrm>
            <a:off x="816588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9" name="PlaceHolder 4"/>
          <p:cNvSpPr>
            <a:spLocks noGrp="1"/>
          </p:cNvSpPr>
          <p:nvPr>
            <p:ph/>
          </p:nvPr>
        </p:nvSpPr>
        <p:spPr>
          <a:xfrm>
            <a:off x="943632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10" name="PlaceHolder 5"/>
          <p:cNvSpPr>
            <a:spLocks noGrp="1"/>
          </p:cNvSpPr>
          <p:nvPr>
            <p:ph/>
          </p:nvPr>
        </p:nvSpPr>
        <p:spPr>
          <a:xfrm>
            <a:off x="689544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11" name="PlaceHolder 6"/>
          <p:cNvSpPr>
            <a:spLocks noGrp="1"/>
          </p:cNvSpPr>
          <p:nvPr>
            <p:ph/>
          </p:nvPr>
        </p:nvSpPr>
        <p:spPr>
          <a:xfrm>
            <a:off x="816588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12" name="PlaceHolder 7"/>
          <p:cNvSpPr>
            <a:spLocks noGrp="1"/>
          </p:cNvSpPr>
          <p:nvPr>
            <p:ph/>
          </p:nvPr>
        </p:nvSpPr>
        <p:spPr>
          <a:xfrm>
            <a:off x="943632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AB15598F-2BE2-4F30-BD25-980BC63E48F2}" type="slidenum">
              <a:t>&lt;#&gt;</a:t>
            </a:fld>
          </a:p>
        </p:txBody>
      </p:sp>
      <p:sp>
        <p:nvSpPr>
          <p:cNvPr id="11" name="PlaceHolder 10"/>
          <p:cNvSpPr>
            <a:spLocks noGrp="1"/>
          </p:cNvSpPr>
          <p:nvPr>
            <p:ph type="dt" idx="10"/>
          </p:nvPr>
        </p:nvSpPr>
        <p:spPr/>
        <p:txBody>
          <a:bodyPr/>
          <a:p>
            <a:r>
              <a:rPr lang="en-NG"/>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A85638C-8233-4E32-97AA-D5F9C423FE7C}" type="slidenum">
              <a:t>&lt;#&gt;</a:t>
            </a:fld>
          </a:p>
        </p:txBody>
      </p:sp>
      <p:sp>
        <p:nvSpPr>
          <p:cNvPr id="4" name="PlaceHolder 3"/>
          <p:cNvSpPr>
            <a:spLocks noGrp="1"/>
          </p:cNvSpPr>
          <p:nvPr>
            <p:ph type="dt" idx="13"/>
          </p:nvPr>
        </p:nvSpPr>
        <p:spPr/>
        <p:txBody>
          <a:bodyPr/>
          <a:p>
            <a:r>
              <a:rPr lang="en-N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B589076-F2E8-41A4-ADFB-3D923E58FADE}" type="slidenum">
              <a:t>&lt;#&gt;</a:t>
            </a:fld>
          </a:p>
        </p:txBody>
      </p:sp>
      <p:sp>
        <p:nvSpPr>
          <p:cNvPr id="5" name="PlaceHolder 4"/>
          <p:cNvSpPr>
            <a:spLocks noGrp="1"/>
          </p:cNvSpPr>
          <p:nvPr>
            <p:ph type="dt" idx="1"/>
          </p:nvPr>
        </p:nvSpPr>
        <p:spPr/>
        <p:txBody>
          <a:bodyPr/>
          <a:p>
            <a:r>
              <a:rPr lang="en-NG"/>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33" name="PlaceHolder 2"/>
          <p:cNvSpPr>
            <a:spLocks noGrp="1"/>
          </p:cNvSpPr>
          <p:nvPr>
            <p:ph type="subTitle"/>
          </p:nvPr>
        </p:nvSpPr>
        <p:spPr>
          <a:xfrm>
            <a:off x="6895440" y="2677680"/>
            <a:ext cx="3757320" cy="2283480"/>
          </a:xfrm>
          <a:prstGeom prst="rect">
            <a:avLst/>
          </a:prstGeom>
          <a:noFill/>
          <a:ln w="0">
            <a:noFill/>
          </a:ln>
        </p:spPr>
        <p:txBody>
          <a:bodyPr lIns="0" rIns="0" tIns="0" bIns="0" anchor="ctr">
            <a:noAutofit/>
          </a:bodyPr>
          <a:p>
            <a:pPr indent="0" algn="ctr">
              <a:buNone/>
            </a:pPr>
            <a:endParaRPr b="0" lang="en-NG"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40E0E233-0493-4514-983A-F53FD679A43A}" type="slidenum">
              <a:t>&lt;#&gt;</a:t>
            </a:fld>
          </a:p>
        </p:txBody>
      </p:sp>
      <p:sp>
        <p:nvSpPr>
          <p:cNvPr id="6" name="PlaceHolder 5"/>
          <p:cNvSpPr>
            <a:spLocks noGrp="1"/>
          </p:cNvSpPr>
          <p:nvPr>
            <p:ph type="dt" idx="13"/>
          </p:nvPr>
        </p:nvSpPr>
        <p:spPr/>
        <p:txBody>
          <a:bodyPr/>
          <a:p>
            <a:r>
              <a:rPr lang="en-NG"/>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35" name="PlaceHolder 2"/>
          <p:cNvSpPr>
            <a:spLocks noGrp="1"/>
          </p:cNvSpPr>
          <p:nvPr>
            <p:ph/>
          </p:nvPr>
        </p:nvSpPr>
        <p:spPr>
          <a:xfrm>
            <a:off x="6895440" y="2677680"/>
            <a:ext cx="375732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B00C8B14-354C-4990-80FB-3108B3EF9AFF}" type="slidenum">
              <a:t>&lt;#&gt;</a:t>
            </a:fld>
          </a:p>
        </p:txBody>
      </p:sp>
      <p:sp>
        <p:nvSpPr>
          <p:cNvPr id="6" name="PlaceHolder 5"/>
          <p:cNvSpPr>
            <a:spLocks noGrp="1"/>
          </p:cNvSpPr>
          <p:nvPr>
            <p:ph type="dt" idx="13"/>
          </p:nvPr>
        </p:nvSpPr>
        <p:spPr/>
        <p:txBody>
          <a:bodyPr/>
          <a:p>
            <a:r>
              <a:rPr lang="en-NG"/>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37"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38"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A7AC2D7F-D243-49A9-9BEB-C5776834F7B1}" type="slidenum">
              <a:t>&lt;#&gt;</a:t>
            </a:fld>
          </a:p>
        </p:txBody>
      </p:sp>
      <p:sp>
        <p:nvSpPr>
          <p:cNvPr id="7" name="PlaceHolder 6"/>
          <p:cNvSpPr>
            <a:spLocks noGrp="1"/>
          </p:cNvSpPr>
          <p:nvPr>
            <p:ph type="dt" idx="13"/>
          </p:nvPr>
        </p:nvSpPr>
        <p:spPr/>
        <p:txBody>
          <a:bodyPr/>
          <a:p>
            <a:r>
              <a:rPr lang="en-NG"/>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485DD5B-0468-48AC-8D71-EC7914FB9CA6}" type="slidenum">
              <a:t>&lt;#&gt;</a:t>
            </a:fld>
          </a:p>
        </p:txBody>
      </p:sp>
      <p:sp>
        <p:nvSpPr>
          <p:cNvPr id="5" name="PlaceHolder 4"/>
          <p:cNvSpPr>
            <a:spLocks noGrp="1"/>
          </p:cNvSpPr>
          <p:nvPr>
            <p:ph type="dt" idx="13"/>
          </p:nvPr>
        </p:nvSpPr>
        <p:spPr/>
        <p:txBody>
          <a:bodyPr/>
          <a:p>
            <a:r>
              <a:rPr lang="en-NG"/>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1154880" y="2677680"/>
            <a:ext cx="4350600" cy="10586160"/>
          </a:xfrm>
          <a:prstGeom prst="rect">
            <a:avLst/>
          </a:prstGeom>
          <a:noFill/>
          <a:ln w="0">
            <a:noFill/>
          </a:ln>
        </p:spPr>
        <p:txBody>
          <a:bodyPr lIns="0" rIns="0" tIns="0" bIns="0" anchor="ctr">
            <a:noAutofit/>
          </a:bodyPr>
          <a:p>
            <a:pPr algn="ctr"/>
            <a:endParaRPr b="0" lang="en-NG"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3F4116A-7F97-4B85-A919-D47E90773604}" type="slidenum">
              <a:t>&lt;#&gt;</a:t>
            </a:fld>
          </a:p>
        </p:txBody>
      </p:sp>
      <p:sp>
        <p:nvSpPr>
          <p:cNvPr id="5" name="PlaceHolder 4"/>
          <p:cNvSpPr>
            <a:spLocks noGrp="1"/>
          </p:cNvSpPr>
          <p:nvPr>
            <p:ph type="dt" idx="13"/>
          </p:nvPr>
        </p:nvSpPr>
        <p:spPr/>
        <p:txBody>
          <a:bodyPr/>
          <a:p>
            <a:r>
              <a:rPr lang="en-NG"/>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42"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43"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44"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84E2786-947F-40DD-819C-9AC78546B74F}" type="slidenum">
              <a:t>&lt;#&gt;</a:t>
            </a:fld>
          </a:p>
        </p:txBody>
      </p:sp>
      <p:sp>
        <p:nvSpPr>
          <p:cNvPr id="8" name="PlaceHolder 7"/>
          <p:cNvSpPr>
            <a:spLocks noGrp="1"/>
          </p:cNvSpPr>
          <p:nvPr>
            <p:ph type="dt" idx="13"/>
          </p:nvPr>
        </p:nvSpPr>
        <p:spPr/>
        <p:txBody>
          <a:bodyPr/>
          <a:p>
            <a:r>
              <a:rPr lang="en-NG"/>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46"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47"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48" name="PlaceHolder 4"/>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6B91F8A-E807-4F30-B777-13C653322CB1}" type="slidenum">
              <a:t>&lt;#&gt;</a:t>
            </a:fld>
          </a:p>
        </p:txBody>
      </p:sp>
      <p:sp>
        <p:nvSpPr>
          <p:cNvPr id="8" name="PlaceHolder 7"/>
          <p:cNvSpPr>
            <a:spLocks noGrp="1"/>
          </p:cNvSpPr>
          <p:nvPr>
            <p:ph type="dt" idx="13"/>
          </p:nvPr>
        </p:nvSpPr>
        <p:spPr/>
        <p:txBody>
          <a:bodyPr/>
          <a:p>
            <a:r>
              <a:rPr lang="en-NG"/>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0"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1"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2" name="PlaceHolder 4"/>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38D807A-3929-4DB4-92EF-37B1D1CDAFB2}" type="slidenum">
              <a:t>&lt;#&gt;</a:t>
            </a:fld>
          </a:p>
        </p:txBody>
      </p:sp>
      <p:sp>
        <p:nvSpPr>
          <p:cNvPr id="8" name="PlaceHolder 7"/>
          <p:cNvSpPr>
            <a:spLocks noGrp="1"/>
          </p:cNvSpPr>
          <p:nvPr>
            <p:ph type="dt" idx="13"/>
          </p:nvPr>
        </p:nvSpPr>
        <p:spPr/>
        <p:txBody>
          <a:bodyPr/>
          <a:p>
            <a:r>
              <a:rPr lang="en-NG"/>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4" name="PlaceHolder 2"/>
          <p:cNvSpPr>
            <a:spLocks noGrp="1"/>
          </p:cNvSpPr>
          <p:nvPr>
            <p:ph/>
          </p:nvPr>
        </p:nvSpPr>
        <p:spPr>
          <a:xfrm>
            <a:off x="6895440" y="267768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5" name="PlaceHolder 3"/>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C1FA8A80-27BB-4C44-9282-6B2FF2161240}" type="slidenum">
              <a:t>&lt;#&gt;</a:t>
            </a:fld>
          </a:p>
        </p:txBody>
      </p:sp>
      <p:sp>
        <p:nvSpPr>
          <p:cNvPr id="7" name="PlaceHolder 6"/>
          <p:cNvSpPr>
            <a:spLocks noGrp="1"/>
          </p:cNvSpPr>
          <p:nvPr>
            <p:ph type="dt" idx="13"/>
          </p:nvPr>
        </p:nvSpPr>
        <p:spPr/>
        <p:txBody>
          <a:bodyPr/>
          <a:p>
            <a:r>
              <a:rPr lang="en-NG"/>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7"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8"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9"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0" name="PlaceHolder 5"/>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F6014BD3-BC01-4716-B17B-73E03A5AEC2C}" type="slidenum">
              <a:t>&lt;#&gt;</a:t>
            </a:fld>
          </a:p>
        </p:txBody>
      </p:sp>
      <p:sp>
        <p:nvSpPr>
          <p:cNvPr id="9" name="PlaceHolder 8"/>
          <p:cNvSpPr>
            <a:spLocks noGrp="1"/>
          </p:cNvSpPr>
          <p:nvPr>
            <p:ph type="dt" idx="13"/>
          </p:nvPr>
        </p:nvSpPr>
        <p:spPr/>
        <p:txBody>
          <a:bodyPr/>
          <a:p>
            <a:r>
              <a:rPr lang="en-N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1154880" y="2677680"/>
            <a:ext cx="4350600" cy="10586160"/>
          </a:xfrm>
          <a:prstGeom prst="rect">
            <a:avLst/>
          </a:prstGeom>
          <a:noFill/>
          <a:ln w="0">
            <a:noFill/>
          </a:ln>
        </p:spPr>
        <p:txBody>
          <a:bodyPr lIns="0" rIns="0" tIns="0" bIns="0" anchor="ctr">
            <a:noAutofit/>
          </a:bodyPr>
          <a:p>
            <a:pPr algn="ctr"/>
            <a:endParaRPr b="0" lang="en-NG"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8DD6FD2-6FB4-4FFE-BB3E-F12D0839F351}" type="slidenum">
              <a:t>&lt;#&gt;</a:t>
            </a:fld>
          </a:p>
        </p:txBody>
      </p:sp>
      <p:sp>
        <p:nvSpPr>
          <p:cNvPr id="5" name="PlaceHolder 4"/>
          <p:cNvSpPr>
            <a:spLocks noGrp="1"/>
          </p:cNvSpPr>
          <p:nvPr>
            <p:ph type="dt" idx="1"/>
          </p:nvPr>
        </p:nvSpPr>
        <p:spPr/>
        <p:txBody>
          <a:bodyPr/>
          <a:p>
            <a:r>
              <a:rPr lang="en-NG"/>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62" name="PlaceHolder 2"/>
          <p:cNvSpPr>
            <a:spLocks noGrp="1"/>
          </p:cNvSpPr>
          <p:nvPr>
            <p:ph/>
          </p:nvPr>
        </p:nvSpPr>
        <p:spPr>
          <a:xfrm>
            <a:off x="689544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3" name="PlaceHolder 3"/>
          <p:cNvSpPr>
            <a:spLocks noGrp="1"/>
          </p:cNvSpPr>
          <p:nvPr>
            <p:ph/>
          </p:nvPr>
        </p:nvSpPr>
        <p:spPr>
          <a:xfrm>
            <a:off x="816588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4" name="PlaceHolder 4"/>
          <p:cNvSpPr>
            <a:spLocks noGrp="1"/>
          </p:cNvSpPr>
          <p:nvPr>
            <p:ph/>
          </p:nvPr>
        </p:nvSpPr>
        <p:spPr>
          <a:xfrm>
            <a:off x="943632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5" name="PlaceHolder 5"/>
          <p:cNvSpPr>
            <a:spLocks noGrp="1"/>
          </p:cNvSpPr>
          <p:nvPr>
            <p:ph/>
          </p:nvPr>
        </p:nvSpPr>
        <p:spPr>
          <a:xfrm>
            <a:off x="689544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6" name="PlaceHolder 6"/>
          <p:cNvSpPr>
            <a:spLocks noGrp="1"/>
          </p:cNvSpPr>
          <p:nvPr>
            <p:ph/>
          </p:nvPr>
        </p:nvSpPr>
        <p:spPr>
          <a:xfrm>
            <a:off x="816588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7" name="PlaceHolder 7"/>
          <p:cNvSpPr>
            <a:spLocks noGrp="1"/>
          </p:cNvSpPr>
          <p:nvPr>
            <p:ph/>
          </p:nvPr>
        </p:nvSpPr>
        <p:spPr>
          <a:xfrm>
            <a:off x="943632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9B935983-3FA9-4864-AFCA-77D56A43210F}" type="slidenum">
              <a:t>&lt;#&gt;</a:t>
            </a:fld>
          </a:p>
        </p:txBody>
      </p:sp>
      <p:sp>
        <p:nvSpPr>
          <p:cNvPr id="11" name="PlaceHolder 10"/>
          <p:cNvSpPr>
            <a:spLocks noGrp="1"/>
          </p:cNvSpPr>
          <p:nvPr>
            <p:ph type="dt" idx="13"/>
          </p:nvPr>
        </p:nvSpPr>
        <p:spPr/>
        <p:txBody>
          <a:bodyPr/>
          <a:p>
            <a:r>
              <a:rPr lang="en-NG"/>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E688C807-DD89-40B9-8B34-9E335637040A}" type="slidenum">
              <a:t>&lt;#&gt;</a:t>
            </a:fld>
          </a:p>
        </p:txBody>
      </p:sp>
      <p:sp>
        <p:nvSpPr>
          <p:cNvPr id="4" name="PlaceHolder 3"/>
          <p:cNvSpPr>
            <a:spLocks noGrp="1"/>
          </p:cNvSpPr>
          <p:nvPr>
            <p:ph type="dt" idx="16"/>
          </p:nvPr>
        </p:nvSpPr>
        <p:spPr/>
        <p:txBody>
          <a:bodyPr/>
          <a:p>
            <a:r>
              <a:rPr lang="en-NG"/>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97" name="PlaceHolder 2"/>
          <p:cNvSpPr>
            <a:spLocks noGrp="1"/>
          </p:cNvSpPr>
          <p:nvPr>
            <p:ph type="subTitle"/>
          </p:nvPr>
        </p:nvSpPr>
        <p:spPr>
          <a:xfrm>
            <a:off x="6895440" y="2677680"/>
            <a:ext cx="3757320" cy="2283480"/>
          </a:xfrm>
          <a:prstGeom prst="rect">
            <a:avLst/>
          </a:prstGeom>
          <a:noFill/>
          <a:ln w="0">
            <a:noFill/>
          </a:ln>
        </p:spPr>
        <p:txBody>
          <a:bodyPr lIns="0" rIns="0" tIns="0" bIns="0" anchor="ctr">
            <a:noAutofit/>
          </a:bodyPr>
          <a:p>
            <a:pPr indent="0" algn="ctr">
              <a:buNone/>
            </a:pPr>
            <a:endParaRPr b="0" lang="en-NG"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4ED76AC2-B619-43C7-8301-E5A5FBEE48D0}" type="slidenum">
              <a:t>&lt;#&gt;</a:t>
            </a:fld>
          </a:p>
        </p:txBody>
      </p:sp>
      <p:sp>
        <p:nvSpPr>
          <p:cNvPr id="6" name="PlaceHolder 5"/>
          <p:cNvSpPr>
            <a:spLocks noGrp="1"/>
          </p:cNvSpPr>
          <p:nvPr>
            <p:ph type="dt" idx="16"/>
          </p:nvPr>
        </p:nvSpPr>
        <p:spPr/>
        <p:txBody>
          <a:bodyPr/>
          <a:p>
            <a:r>
              <a:rPr lang="en-NG"/>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99" name="PlaceHolder 2"/>
          <p:cNvSpPr>
            <a:spLocks noGrp="1"/>
          </p:cNvSpPr>
          <p:nvPr>
            <p:ph/>
          </p:nvPr>
        </p:nvSpPr>
        <p:spPr>
          <a:xfrm>
            <a:off x="6895440" y="2677680"/>
            <a:ext cx="375732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1386A3E6-31A9-4D97-B586-5C191C6DC900}" type="slidenum">
              <a:t>&lt;#&gt;</a:t>
            </a:fld>
          </a:p>
        </p:txBody>
      </p:sp>
      <p:sp>
        <p:nvSpPr>
          <p:cNvPr id="6" name="PlaceHolder 5"/>
          <p:cNvSpPr>
            <a:spLocks noGrp="1"/>
          </p:cNvSpPr>
          <p:nvPr>
            <p:ph type="dt" idx="16"/>
          </p:nvPr>
        </p:nvSpPr>
        <p:spPr/>
        <p:txBody>
          <a:bodyPr/>
          <a:p>
            <a:r>
              <a:rPr lang="en-NG"/>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01"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02"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02CD132-35C8-4F88-A87E-7F707871873B}" type="slidenum">
              <a:t>&lt;#&gt;</a:t>
            </a:fld>
          </a:p>
        </p:txBody>
      </p:sp>
      <p:sp>
        <p:nvSpPr>
          <p:cNvPr id="7" name="PlaceHolder 6"/>
          <p:cNvSpPr>
            <a:spLocks noGrp="1"/>
          </p:cNvSpPr>
          <p:nvPr>
            <p:ph type="dt" idx="16"/>
          </p:nvPr>
        </p:nvSpPr>
        <p:spPr/>
        <p:txBody>
          <a:bodyPr/>
          <a:p>
            <a:r>
              <a:rPr lang="en-NG"/>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B23D80F5-C7D4-43DD-ADA1-46E5BB2F1C0E}" type="slidenum">
              <a:t>&lt;#&gt;</a:t>
            </a:fld>
          </a:p>
        </p:txBody>
      </p:sp>
      <p:sp>
        <p:nvSpPr>
          <p:cNvPr id="5" name="PlaceHolder 4"/>
          <p:cNvSpPr>
            <a:spLocks noGrp="1"/>
          </p:cNvSpPr>
          <p:nvPr>
            <p:ph type="dt" idx="16"/>
          </p:nvPr>
        </p:nvSpPr>
        <p:spPr/>
        <p:txBody>
          <a:bodyPr/>
          <a:p>
            <a:r>
              <a:rPr lang="en-NG"/>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1154880" y="2677680"/>
            <a:ext cx="4350600" cy="10586160"/>
          </a:xfrm>
          <a:prstGeom prst="rect">
            <a:avLst/>
          </a:prstGeom>
          <a:noFill/>
          <a:ln w="0">
            <a:noFill/>
          </a:ln>
        </p:spPr>
        <p:txBody>
          <a:bodyPr lIns="0" rIns="0" tIns="0" bIns="0" anchor="ctr">
            <a:noAutofit/>
          </a:bodyPr>
          <a:p>
            <a:pPr algn="ctr"/>
            <a:endParaRPr b="0" lang="en-NG" sz="32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665C0E96-17E8-4929-B624-21885064C9A0}" type="slidenum">
              <a:t>&lt;#&gt;</a:t>
            </a:fld>
          </a:p>
        </p:txBody>
      </p:sp>
      <p:sp>
        <p:nvSpPr>
          <p:cNvPr id="5" name="PlaceHolder 4"/>
          <p:cNvSpPr>
            <a:spLocks noGrp="1"/>
          </p:cNvSpPr>
          <p:nvPr>
            <p:ph type="dt" idx="16"/>
          </p:nvPr>
        </p:nvSpPr>
        <p:spPr/>
        <p:txBody>
          <a:bodyPr/>
          <a:p>
            <a:r>
              <a:rPr lang="en-NG"/>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06"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07"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08"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1A34122E-0A87-46FB-BDF9-7D668445293B}" type="slidenum">
              <a:t>&lt;#&gt;</a:t>
            </a:fld>
          </a:p>
        </p:txBody>
      </p:sp>
      <p:sp>
        <p:nvSpPr>
          <p:cNvPr id="8" name="PlaceHolder 7"/>
          <p:cNvSpPr>
            <a:spLocks noGrp="1"/>
          </p:cNvSpPr>
          <p:nvPr>
            <p:ph type="dt" idx="16"/>
          </p:nvPr>
        </p:nvSpPr>
        <p:spPr/>
        <p:txBody>
          <a:bodyPr/>
          <a:p>
            <a:r>
              <a:rPr lang="en-NG"/>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10"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11"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12" name="PlaceHolder 4"/>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B7FBF534-EDE0-4D66-AB86-117B6E834D40}" type="slidenum">
              <a:t>&lt;#&gt;</a:t>
            </a:fld>
          </a:p>
        </p:txBody>
      </p:sp>
      <p:sp>
        <p:nvSpPr>
          <p:cNvPr id="8" name="PlaceHolder 7"/>
          <p:cNvSpPr>
            <a:spLocks noGrp="1"/>
          </p:cNvSpPr>
          <p:nvPr>
            <p:ph type="dt" idx="16"/>
          </p:nvPr>
        </p:nvSpPr>
        <p:spPr/>
        <p:txBody>
          <a:bodyPr/>
          <a:p>
            <a:r>
              <a:rPr lang="en-NG"/>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14"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15"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16" name="PlaceHolder 4"/>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5FD523D4-FECB-461C-B03E-A46618F46873}" type="slidenum">
              <a:t>&lt;#&gt;</a:t>
            </a:fld>
          </a:p>
        </p:txBody>
      </p:sp>
      <p:sp>
        <p:nvSpPr>
          <p:cNvPr id="8" name="PlaceHolder 7"/>
          <p:cNvSpPr>
            <a:spLocks noGrp="1"/>
          </p:cNvSpPr>
          <p:nvPr>
            <p:ph type="dt" idx="16"/>
          </p:nvPr>
        </p:nvSpPr>
        <p:spPr/>
        <p:txBody>
          <a:bodyPr/>
          <a:p>
            <a:r>
              <a:rPr lang="en-N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0"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1" name="PlaceHolder 3"/>
          <p:cNvSpPr>
            <a:spLocks noGrp="1"/>
          </p:cNvSpPr>
          <p:nvPr>
            <p:ph/>
          </p:nvPr>
        </p:nvSpPr>
        <p:spPr>
          <a:xfrm>
            <a:off x="882108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7BBECE1-D86C-4CC0-B74D-AEE658355530}" type="slidenum">
              <a:t>&lt;#&gt;</a:t>
            </a:fld>
          </a:p>
        </p:txBody>
      </p:sp>
      <p:sp>
        <p:nvSpPr>
          <p:cNvPr id="8" name="PlaceHolder 7"/>
          <p:cNvSpPr>
            <a:spLocks noGrp="1"/>
          </p:cNvSpPr>
          <p:nvPr>
            <p:ph type="dt" idx="1"/>
          </p:nvPr>
        </p:nvSpPr>
        <p:spPr/>
        <p:txBody>
          <a:bodyPr/>
          <a:p>
            <a:r>
              <a:rPr lang="en-NG"/>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18" name="PlaceHolder 2"/>
          <p:cNvSpPr>
            <a:spLocks noGrp="1"/>
          </p:cNvSpPr>
          <p:nvPr>
            <p:ph/>
          </p:nvPr>
        </p:nvSpPr>
        <p:spPr>
          <a:xfrm>
            <a:off x="6895440" y="267768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19" name="PlaceHolder 3"/>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E1BA13F1-946B-4ACD-B9B2-1B445718B014}" type="slidenum">
              <a:t>&lt;#&gt;</a:t>
            </a:fld>
          </a:p>
        </p:txBody>
      </p:sp>
      <p:sp>
        <p:nvSpPr>
          <p:cNvPr id="7" name="PlaceHolder 6"/>
          <p:cNvSpPr>
            <a:spLocks noGrp="1"/>
          </p:cNvSpPr>
          <p:nvPr>
            <p:ph type="dt" idx="16"/>
          </p:nvPr>
        </p:nvSpPr>
        <p:spPr/>
        <p:txBody>
          <a:bodyPr/>
          <a:p>
            <a:r>
              <a:rPr lang="en-NG"/>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21"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2"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3" name="PlaceHolder 4"/>
          <p:cNvSpPr>
            <a:spLocks noGrp="1"/>
          </p:cNvSpPr>
          <p:nvPr>
            <p:ph/>
          </p:nvPr>
        </p:nvSpPr>
        <p:spPr>
          <a:xfrm>
            <a:off x="689544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4" name="PlaceHolder 5"/>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4A772552-E43C-4421-95DC-1F2086883293}" type="slidenum">
              <a:t>&lt;#&gt;</a:t>
            </a:fld>
          </a:p>
        </p:txBody>
      </p:sp>
      <p:sp>
        <p:nvSpPr>
          <p:cNvPr id="9" name="PlaceHolder 8"/>
          <p:cNvSpPr>
            <a:spLocks noGrp="1"/>
          </p:cNvSpPr>
          <p:nvPr>
            <p:ph type="dt" idx="16"/>
          </p:nvPr>
        </p:nvSpPr>
        <p:spPr/>
        <p:txBody>
          <a:bodyPr/>
          <a:p>
            <a:r>
              <a:rPr lang="en-NG"/>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26" name="PlaceHolder 2"/>
          <p:cNvSpPr>
            <a:spLocks noGrp="1"/>
          </p:cNvSpPr>
          <p:nvPr>
            <p:ph/>
          </p:nvPr>
        </p:nvSpPr>
        <p:spPr>
          <a:xfrm>
            <a:off x="689544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7" name="PlaceHolder 3"/>
          <p:cNvSpPr>
            <a:spLocks noGrp="1"/>
          </p:cNvSpPr>
          <p:nvPr>
            <p:ph/>
          </p:nvPr>
        </p:nvSpPr>
        <p:spPr>
          <a:xfrm>
            <a:off x="816588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8" name="PlaceHolder 4"/>
          <p:cNvSpPr>
            <a:spLocks noGrp="1"/>
          </p:cNvSpPr>
          <p:nvPr>
            <p:ph/>
          </p:nvPr>
        </p:nvSpPr>
        <p:spPr>
          <a:xfrm>
            <a:off x="9436320" y="267768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29" name="PlaceHolder 5"/>
          <p:cNvSpPr>
            <a:spLocks noGrp="1"/>
          </p:cNvSpPr>
          <p:nvPr>
            <p:ph/>
          </p:nvPr>
        </p:nvSpPr>
        <p:spPr>
          <a:xfrm>
            <a:off x="689544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30" name="PlaceHolder 6"/>
          <p:cNvSpPr>
            <a:spLocks noGrp="1"/>
          </p:cNvSpPr>
          <p:nvPr>
            <p:ph/>
          </p:nvPr>
        </p:nvSpPr>
        <p:spPr>
          <a:xfrm>
            <a:off x="816588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31" name="PlaceHolder 7"/>
          <p:cNvSpPr>
            <a:spLocks noGrp="1"/>
          </p:cNvSpPr>
          <p:nvPr>
            <p:ph/>
          </p:nvPr>
        </p:nvSpPr>
        <p:spPr>
          <a:xfrm>
            <a:off x="9436320" y="3870360"/>
            <a:ext cx="120960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CFD270F6-C010-4BF0-BF9F-A5F0DC44FDB8}" type="slidenum">
              <a:t>&lt;#&gt;</a:t>
            </a:fld>
          </a:p>
        </p:txBody>
      </p:sp>
      <p:sp>
        <p:nvSpPr>
          <p:cNvPr id="11" name="PlaceHolder 10"/>
          <p:cNvSpPr>
            <a:spLocks noGrp="1"/>
          </p:cNvSpPr>
          <p:nvPr>
            <p:ph type="dt" idx="16"/>
          </p:nvPr>
        </p:nvSpPr>
        <p:spPr/>
        <p:txBody>
          <a:bodyPr/>
          <a:p>
            <a:r>
              <a:rPr lang="en-N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4" name="PlaceHolder 2"/>
          <p:cNvSpPr>
            <a:spLocks noGrp="1"/>
          </p:cNvSpPr>
          <p:nvPr>
            <p:ph/>
          </p:nvPr>
        </p:nvSpPr>
        <p:spPr>
          <a:xfrm>
            <a:off x="6895440" y="2677680"/>
            <a:ext cx="1833480" cy="22834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5"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6" name="PlaceHolder 4"/>
          <p:cNvSpPr>
            <a:spLocks noGrp="1"/>
          </p:cNvSpPr>
          <p:nvPr>
            <p:ph/>
          </p:nvPr>
        </p:nvSpPr>
        <p:spPr>
          <a:xfrm>
            <a:off x="8821080" y="387036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96B62E-11F5-4C30-A96D-D4585A3FAD01}" type="slidenum">
              <a:t>&lt;#&gt;</a:t>
            </a:fld>
          </a:p>
        </p:txBody>
      </p:sp>
      <p:sp>
        <p:nvSpPr>
          <p:cNvPr id="8" name="PlaceHolder 7"/>
          <p:cNvSpPr>
            <a:spLocks noGrp="1"/>
          </p:cNvSpPr>
          <p:nvPr>
            <p:ph type="dt" idx="1"/>
          </p:nvPr>
        </p:nvSpPr>
        <p:spPr/>
        <p:txBody>
          <a:bodyPr/>
          <a:p>
            <a:r>
              <a:rPr lang="en-N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2677680"/>
            <a:ext cx="4350600" cy="2283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8" name="PlaceHolder 2"/>
          <p:cNvSpPr>
            <a:spLocks noGrp="1"/>
          </p:cNvSpPr>
          <p:nvPr>
            <p:ph/>
          </p:nvPr>
        </p:nvSpPr>
        <p:spPr>
          <a:xfrm>
            <a:off x="689544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9" name="PlaceHolder 3"/>
          <p:cNvSpPr>
            <a:spLocks noGrp="1"/>
          </p:cNvSpPr>
          <p:nvPr>
            <p:ph/>
          </p:nvPr>
        </p:nvSpPr>
        <p:spPr>
          <a:xfrm>
            <a:off x="8821080" y="2677680"/>
            <a:ext cx="183348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0" name="PlaceHolder 4"/>
          <p:cNvSpPr>
            <a:spLocks noGrp="1"/>
          </p:cNvSpPr>
          <p:nvPr>
            <p:ph/>
          </p:nvPr>
        </p:nvSpPr>
        <p:spPr>
          <a:xfrm>
            <a:off x="6895440" y="3870360"/>
            <a:ext cx="3757320" cy="10890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5AB88C-D430-42DA-A38D-C845DD0C7CC4}" type="slidenum">
              <a:t>&lt;#&gt;</a:t>
            </a:fld>
          </a:p>
        </p:txBody>
      </p:sp>
      <p:sp>
        <p:nvSpPr>
          <p:cNvPr id="8" name="PlaceHolder 7"/>
          <p:cNvSpPr>
            <a:spLocks noGrp="1"/>
          </p:cNvSpPr>
          <p:nvPr>
            <p:ph type="dt" idx="1"/>
          </p:nvPr>
        </p:nvSpPr>
        <p:spPr/>
        <p:txBody>
          <a:bodyPr/>
          <a:p>
            <a:r>
              <a:rPr lang="en-N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7"/>
          <p:cNvGrpSpPr/>
          <p:nvPr/>
        </p:nvGrpSpPr>
        <p:grpSpPr>
          <a:xfrm>
            <a:off x="0" y="0"/>
            <a:ext cx="12191760" cy="6857640"/>
            <a:chOff x="0" y="0"/>
            <a:chExt cx="12191760" cy="6857640"/>
          </a:xfrm>
        </p:grpSpPr>
        <p:sp>
          <p:nvSpPr>
            <p:cNvPr id="1" name="Rectangle 6"/>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3"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4"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5"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6"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7"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8"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10" name="Rectangle 20"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grpSp>
        <p:nvGrpSpPr>
          <p:cNvPr id="11" name="Group 6"/>
          <p:cNvGrpSpPr/>
          <p:nvPr/>
        </p:nvGrpSpPr>
        <p:grpSpPr>
          <a:xfrm>
            <a:off x="0" y="0"/>
            <a:ext cx="12191760" cy="6857640"/>
            <a:chOff x="0" y="0"/>
            <a:chExt cx="12191760" cy="6857640"/>
          </a:xfrm>
        </p:grpSpPr>
        <p:sp>
          <p:nvSpPr>
            <p:cNvPr id="12" name="Rectangle 8"/>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3"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14" name="PlaceHolder 1"/>
          <p:cNvSpPr>
            <a:spLocks noGrp="1"/>
          </p:cNvSpPr>
          <p:nvPr>
            <p:ph type="title"/>
          </p:nvPr>
        </p:nvSpPr>
        <p:spPr>
          <a:xfrm>
            <a:off x="1154880" y="2099880"/>
            <a:ext cx="8825400" cy="2677320"/>
          </a:xfrm>
          <a:prstGeom prst="rect">
            <a:avLst/>
          </a:prstGeom>
          <a:noFill/>
          <a:ln w="0">
            <a:noFill/>
          </a:ln>
        </p:spPr>
        <p:txBody>
          <a:bodyPr anchor="b">
            <a:noAutofit/>
          </a:bodyPr>
          <a:p>
            <a:pPr indent="0">
              <a:lnSpc>
                <a:spcPct val="100000"/>
              </a:lnSpc>
              <a:buNone/>
            </a:pPr>
            <a:r>
              <a:rPr b="0" lang="en-US" sz="5400" spc="-1" strike="noStrike">
                <a:solidFill>
                  <a:srgbClr val="ebebeb"/>
                </a:solidFill>
                <a:latin typeface="Century Gothic"/>
              </a:rPr>
              <a:t>Click to edit Master title style</a:t>
            </a:r>
            <a:endParaRPr b="0" lang="en-US" sz="5400" spc="-1" strike="noStrike">
              <a:solidFill>
                <a:srgbClr val="000000"/>
              </a:solidFill>
              <a:latin typeface="Century Gothic"/>
            </a:endParaRPr>
          </a:p>
        </p:txBody>
      </p:sp>
      <p:sp>
        <p:nvSpPr>
          <p:cNvPr id="15" name="PlaceHolder 2"/>
          <p:cNvSpPr>
            <a:spLocks noGrp="1"/>
          </p:cNvSpPr>
          <p:nvPr>
            <p:ph type="dt" idx="1"/>
          </p:nvPr>
        </p:nvSpPr>
        <p:spPr>
          <a:xfrm rot="5400000">
            <a:off x="10159200" y="1792080"/>
            <a:ext cx="990360" cy="304560"/>
          </a:xfrm>
          <a:prstGeom prst="rect">
            <a:avLst/>
          </a:prstGeom>
          <a:noFill/>
          <a:ln w="0">
            <a:noFill/>
          </a:ln>
        </p:spPr>
        <p:txBody>
          <a:bodyPr anchor="t">
            <a:noAutofit/>
          </a:bodyPr>
          <a:lstStyle>
            <a:lvl1pPr indent="0">
              <a:lnSpc>
                <a:spcPct val="100000"/>
              </a:lnSpc>
              <a:buNone/>
              <a:defRPr b="0" lang="en-US" sz="1000" spc="-1" strike="noStrike">
                <a:solidFill>
                  <a:srgbClr val="ffffff">
                    <a:alpha val="60000"/>
                  </a:srgbClr>
                </a:solidFill>
                <a:latin typeface="Century Gothic"/>
              </a:defRPr>
            </a:lvl1pPr>
          </a:lstStyle>
          <a:p>
            <a:pPr indent="0">
              <a:lnSpc>
                <a:spcPct val="100000"/>
              </a:lnSpc>
              <a:buNone/>
            </a:pPr>
            <a:r>
              <a:rPr b="0" lang="en-US" sz="1000" spc="-1" strike="noStrike">
                <a:solidFill>
                  <a:srgbClr val="ffffff">
                    <a:alpha val="60000"/>
                  </a:srgbClr>
                </a:solidFill>
                <a:latin typeface="Century Gothic"/>
              </a:rPr>
              <a:t> </a:t>
            </a:r>
            <a:endParaRPr b="0" lang="en-NG" sz="1000" spc="-1" strike="noStrike">
              <a:solidFill>
                <a:srgbClr val="000000"/>
              </a:solidFill>
              <a:latin typeface="Times New Roman"/>
            </a:endParaRPr>
          </a:p>
        </p:txBody>
      </p:sp>
      <p:sp>
        <p:nvSpPr>
          <p:cNvPr id="16" name="PlaceHolder 3"/>
          <p:cNvSpPr>
            <a:spLocks noGrp="1"/>
          </p:cNvSpPr>
          <p:nvPr>
            <p:ph type="ftr" idx="2"/>
          </p:nvPr>
        </p:nvSpPr>
        <p:spPr>
          <a:xfrm rot="5400000">
            <a:off x="8952120" y="3227760"/>
            <a:ext cx="3859560" cy="304560"/>
          </a:xfrm>
          <a:prstGeom prst="rect">
            <a:avLst/>
          </a:prstGeom>
          <a:noFill/>
          <a:ln w="0">
            <a:noFill/>
          </a:ln>
        </p:spPr>
        <p:txBody>
          <a:bodyPr anchor="ctr">
            <a:noAutofit/>
          </a:bodyPr>
          <a:lstStyle>
            <a:lvl1pPr indent="0" algn="ctr">
              <a:buNone/>
              <a:defRPr b="0" lang="en-NG" sz="1400" spc="-1" strike="noStrike">
                <a:solidFill>
                  <a:srgbClr val="000000"/>
                </a:solidFill>
                <a:latin typeface="Times New Roman"/>
              </a:defRPr>
            </a:lvl1pPr>
          </a:lstStyle>
          <a:p>
            <a:pPr indent="0" algn="ctr">
              <a:buNone/>
            </a:pPr>
            <a:r>
              <a:rPr b="0" lang="en-NG" sz="1400" spc="-1" strike="noStrike">
                <a:solidFill>
                  <a:srgbClr val="000000"/>
                </a:solidFill>
                <a:latin typeface="Times New Roman"/>
              </a:rPr>
              <a:t> </a:t>
            </a:r>
            <a:endParaRPr b="0" lang="en-NG" sz="1400" spc="-1" strike="noStrike">
              <a:solidFill>
                <a:srgbClr val="000000"/>
              </a:solidFill>
              <a:latin typeface="Times New Roman"/>
            </a:endParaRPr>
          </a:p>
        </p:txBody>
      </p:sp>
      <p:sp>
        <p:nvSpPr>
          <p:cNvPr id="17" name="Rectangle 10"/>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8" name="PlaceHolder 4"/>
          <p:cNvSpPr>
            <a:spLocks noGrp="1"/>
          </p:cNvSpPr>
          <p:nvPr>
            <p:ph type="sldNum" idx="3"/>
          </p:nvPr>
        </p:nvSpPr>
        <p:spPr>
          <a:xfrm>
            <a:off x="10352520" y="295560"/>
            <a:ext cx="837720" cy="767160"/>
          </a:xfrm>
          <a:prstGeom prst="rect">
            <a:avLst/>
          </a:prstGeom>
          <a:noFill/>
          <a:ln w="0">
            <a:noFill/>
          </a:ln>
        </p:spPr>
        <p:txBody>
          <a:bodyPr anchor="b">
            <a:noAutofit/>
          </a:bodyPr>
          <a:lstStyle>
            <a:lvl1pPr indent="0" algn="ctr">
              <a:lnSpc>
                <a:spcPct val="100000"/>
              </a:lnSpc>
              <a:buNone/>
              <a:defRPr b="0" lang="en-US" sz="2800" spc="-1" strike="noStrike">
                <a:solidFill>
                  <a:srgbClr val="ffffff"/>
                </a:solidFill>
                <a:latin typeface="Century Gothic"/>
              </a:defRPr>
            </a:lvl1pPr>
          </a:lstStyle>
          <a:p>
            <a:pPr indent="0" algn="ctr">
              <a:lnSpc>
                <a:spcPct val="100000"/>
              </a:lnSpc>
              <a:buNone/>
            </a:pPr>
            <a:fld id="{FB3246E2-E890-40C6-BB53-658C5F6BA092}" type="slidenum">
              <a:rPr b="0" lang="en-US" sz="2800" spc="-1" strike="noStrike">
                <a:solidFill>
                  <a:srgbClr val="ffffff"/>
                </a:solidFill>
                <a:latin typeface="Century Gothic"/>
              </a:rPr>
              <a:t>27</a:t>
            </a:fld>
            <a:endParaRPr b="0" lang="en-NG" sz="2800" spc="-1" strike="noStrike">
              <a:solidFill>
                <a:srgbClr val="000000"/>
              </a:solidFill>
              <a:latin typeface="Times New Roman"/>
            </a:endParaRPr>
          </a:p>
        </p:txBody>
      </p:sp>
      <p:sp>
        <p:nvSpPr>
          <p:cNvPr id="1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a:t>
            </a:r>
            <a:r>
              <a:rPr b="0" lang="en-US" sz="2000" spc="-1" strike="noStrike">
                <a:solidFill>
                  <a:srgbClr val="404040"/>
                </a:solidFill>
                <a:latin typeface="Century Gothic"/>
              </a:rPr>
              <a:t>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a:t>
            </a:r>
            <a:r>
              <a:rPr b="0" lang="en-US" sz="2000" spc="-1" strike="noStrike">
                <a:solidFill>
                  <a:srgbClr val="404040"/>
                </a:solidFill>
                <a:latin typeface="Century Gothic"/>
              </a:rPr>
              <a:t>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6" name="Group 7"/>
          <p:cNvGrpSpPr/>
          <p:nvPr/>
        </p:nvGrpSpPr>
        <p:grpSpPr>
          <a:xfrm>
            <a:off x="0" y="0"/>
            <a:ext cx="12191760" cy="6857640"/>
            <a:chOff x="0" y="0"/>
            <a:chExt cx="12191760" cy="6857640"/>
          </a:xfrm>
        </p:grpSpPr>
        <p:sp>
          <p:nvSpPr>
            <p:cNvPr id="57" name="Rectangle 6"/>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58"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59"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60"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61"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62"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63"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64"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65"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66" name="Rectangle 20"/>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67"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Click to edit Master title style</a:t>
            </a:r>
            <a:endParaRPr b="0" lang="en-US" sz="3600" spc="-1" strike="noStrike">
              <a:solidFill>
                <a:srgbClr val="000000"/>
              </a:solidFill>
              <a:latin typeface="Century Gothic"/>
            </a:endParaRPr>
          </a:p>
        </p:txBody>
      </p:sp>
      <p:sp>
        <p:nvSpPr>
          <p:cNvPr id="68" name="PlaceHolder 2"/>
          <p:cNvSpPr>
            <a:spLocks noGrp="1"/>
          </p:cNvSpPr>
          <p:nvPr>
            <p:ph type="body"/>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b31166"/>
              </a:buClr>
              <a:buSzPct val="80000"/>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69" name="PlaceHolder 3"/>
          <p:cNvSpPr>
            <a:spLocks noGrp="1"/>
          </p:cNvSpPr>
          <p:nvPr>
            <p:ph type="dt" idx="4"/>
          </p:nvPr>
        </p:nvSpPr>
        <p:spPr>
          <a:xfrm>
            <a:off x="10653120" y="6391800"/>
            <a:ext cx="990360" cy="304560"/>
          </a:xfrm>
          <a:prstGeom prst="rect">
            <a:avLst/>
          </a:prstGeom>
          <a:noFill/>
          <a:ln w="0">
            <a:noFill/>
          </a:ln>
        </p:spPr>
        <p:txBody>
          <a:bodyPr anchor="ctr">
            <a:noAutofit/>
          </a:bodyPr>
          <a:lstStyle>
            <a:lvl1pPr indent="0" algn="r">
              <a:lnSpc>
                <a:spcPct val="100000"/>
              </a:lnSpc>
              <a:buNone/>
              <a:defRPr b="1" lang="en-US" sz="1000" spc="-1" strike="noStrike">
                <a:solidFill>
                  <a:schemeClr val="accent1"/>
                </a:solidFill>
                <a:latin typeface="Century Gothic"/>
              </a:defRPr>
            </a:lvl1pPr>
          </a:lstStyle>
          <a:p>
            <a:pPr indent="0" algn="r">
              <a:lnSpc>
                <a:spcPct val="100000"/>
              </a:lnSpc>
              <a:buNone/>
            </a:pPr>
            <a:r>
              <a:rPr b="1" lang="en-US" sz="1000" spc="-1" strike="noStrike">
                <a:solidFill>
                  <a:schemeClr val="accent1"/>
                </a:solidFill>
                <a:latin typeface="Century Gothic"/>
              </a:rPr>
              <a:t>&lt;date/time&gt;</a:t>
            </a:r>
            <a:endParaRPr b="0" lang="en-NG" sz="1000" spc="-1" strike="noStrike">
              <a:solidFill>
                <a:srgbClr val="000000"/>
              </a:solidFill>
              <a:latin typeface="Times New Roman"/>
            </a:endParaRPr>
          </a:p>
        </p:txBody>
      </p:sp>
      <p:sp>
        <p:nvSpPr>
          <p:cNvPr id="70" name="PlaceHolder 4"/>
          <p:cNvSpPr>
            <a:spLocks noGrp="1"/>
          </p:cNvSpPr>
          <p:nvPr>
            <p:ph type="ftr" idx="5"/>
          </p:nvPr>
        </p:nvSpPr>
        <p:spPr>
          <a:xfrm>
            <a:off x="561240" y="6391800"/>
            <a:ext cx="3859560" cy="304560"/>
          </a:xfrm>
          <a:prstGeom prst="rect">
            <a:avLst/>
          </a:prstGeom>
          <a:noFill/>
          <a:ln w="0">
            <a:noFill/>
          </a:ln>
        </p:spPr>
        <p:txBody>
          <a:bodyPr anchor="ctr">
            <a:noAutofit/>
          </a:bodyPr>
          <a:lstStyle>
            <a:lvl1pPr indent="0" algn="ctr">
              <a:buNone/>
              <a:defRPr b="0" lang="en-NG" sz="1400" spc="-1" strike="noStrike">
                <a:solidFill>
                  <a:srgbClr val="000000"/>
                </a:solidFill>
                <a:latin typeface="Times New Roman"/>
              </a:defRPr>
            </a:lvl1pPr>
          </a:lstStyle>
          <a:p>
            <a:pPr indent="0" algn="ctr">
              <a:buNone/>
            </a:pPr>
            <a:r>
              <a:rPr b="0" lang="en-NG" sz="1400" spc="-1" strike="noStrike">
                <a:solidFill>
                  <a:srgbClr val="000000"/>
                </a:solidFill>
                <a:latin typeface="Times New Roman"/>
              </a:rPr>
              <a:t>&lt;footer&gt;</a:t>
            </a:r>
            <a:endParaRPr b="0" lang="en-NG" sz="1400" spc="-1" strike="noStrike">
              <a:solidFill>
                <a:srgbClr val="000000"/>
              </a:solidFill>
              <a:latin typeface="Times New Roman"/>
            </a:endParaRPr>
          </a:p>
        </p:txBody>
      </p:sp>
      <p:sp>
        <p:nvSpPr>
          <p:cNvPr id="71" name="PlaceHolder 5"/>
          <p:cNvSpPr>
            <a:spLocks noGrp="1"/>
          </p:cNvSpPr>
          <p:nvPr>
            <p:ph type="sldNum" idx="6"/>
          </p:nvPr>
        </p:nvSpPr>
        <p:spPr>
          <a:xfrm>
            <a:off x="10352520" y="295560"/>
            <a:ext cx="837720" cy="767160"/>
          </a:xfrm>
          <a:prstGeom prst="rect">
            <a:avLst/>
          </a:prstGeom>
          <a:noFill/>
          <a:ln w="0">
            <a:noFill/>
          </a:ln>
        </p:spPr>
        <p:txBody>
          <a:bodyPr anchor="b">
            <a:noAutofit/>
          </a:bodyPr>
          <a:lstStyle>
            <a:lvl1pPr indent="0" algn="ctr">
              <a:lnSpc>
                <a:spcPct val="100000"/>
              </a:lnSpc>
              <a:buNone/>
              <a:defRPr b="0" lang="en-US" sz="2800" spc="-1" strike="noStrike">
                <a:solidFill>
                  <a:srgbClr val="ffffff"/>
                </a:solidFill>
                <a:latin typeface="Century Gothic"/>
              </a:defRPr>
            </a:lvl1pPr>
          </a:lstStyle>
          <a:p>
            <a:pPr indent="0" algn="ctr">
              <a:lnSpc>
                <a:spcPct val="100000"/>
              </a:lnSpc>
              <a:buNone/>
            </a:pPr>
            <a:fld id="{CC574AC1-9E32-4C03-B117-7EE86EA218D6}" type="slidenum">
              <a:rPr b="0" lang="en-US" sz="2800" spc="-1" strike="noStrike">
                <a:solidFill>
                  <a:srgbClr val="ffffff"/>
                </a:solidFill>
                <a:latin typeface="Century Gothic"/>
              </a:rPr>
              <a:t>&lt;number&gt;</a:t>
            </a:fld>
            <a:endParaRPr b="0" lang="en-NG"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8" name="Group 7"/>
          <p:cNvGrpSpPr/>
          <p:nvPr/>
        </p:nvGrpSpPr>
        <p:grpSpPr>
          <a:xfrm>
            <a:off x="0" y="0"/>
            <a:ext cx="12191760" cy="6857640"/>
            <a:chOff x="0" y="0"/>
            <a:chExt cx="12191760" cy="6857640"/>
          </a:xfrm>
        </p:grpSpPr>
        <p:sp>
          <p:nvSpPr>
            <p:cNvPr id="109" name="Rectangle 6"/>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0"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1"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2"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3"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4"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5"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116"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117"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118" name="Rectangle 20"/>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19"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Click to edit Master title style</a:t>
            </a:r>
            <a:endParaRPr b="0" lang="en-US" sz="3600" spc="-1" strike="noStrike">
              <a:solidFill>
                <a:srgbClr val="000000"/>
              </a:solidFill>
              <a:latin typeface="Century Gothic"/>
            </a:endParaRPr>
          </a:p>
        </p:txBody>
      </p:sp>
      <p:sp>
        <p:nvSpPr>
          <p:cNvPr id="120" name="PlaceHolder 2"/>
          <p:cNvSpPr>
            <a:spLocks noGrp="1"/>
          </p:cNvSpPr>
          <p:nvPr>
            <p:ph type="dt" idx="7"/>
          </p:nvPr>
        </p:nvSpPr>
        <p:spPr>
          <a:xfrm>
            <a:off x="10653120" y="6391800"/>
            <a:ext cx="990360" cy="304560"/>
          </a:xfrm>
          <a:prstGeom prst="rect">
            <a:avLst/>
          </a:prstGeom>
          <a:noFill/>
          <a:ln w="0">
            <a:noFill/>
          </a:ln>
        </p:spPr>
        <p:txBody>
          <a:bodyPr anchor="ctr">
            <a:noAutofit/>
          </a:bodyPr>
          <a:lstStyle>
            <a:lvl1pPr indent="0" algn="r">
              <a:lnSpc>
                <a:spcPct val="100000"/>
              </a:lnSpc>
              <a:buNone/>
              <a:defRPr b="1" lang="en-US" sz="1000" spc="-1" strike="noStrike">
                <a:solidFill>
                  <a:schemeClr val="accent1"/>
                </a:solidFill>
                <a:latin typeface="Century Gothic"/>
              </a:defRPr>
            </a:lvl1pPr>
          </a:lstStyle>
          <a:p>
            <a:pPr indent="0" algn="r">
              <a:lnSpc>
                <a:spcPct val="100000"/>
              </a:lnSpc>
              <a:buNone/>
            </a:pPr>
            <a:r>
              <a:rPr b="1" lang="en-US" sz="1000" spc="-1" strike="noStrike">
                <a:solidFill>
                  <a:schemeClr val="accent1"/>
                </a:solidFill>
                <a:latin typeface="Century Gothic"/>
              </a:rPr>
              <a:t>&lt;date/time&gt;</a:t>
            </a:r>
            <a:endParaRPr b="0" lang="en-NG" sz="1000" spc="-1" strike="noStrike">
              <a:solidFill>
                <a:srgbClr val="000000"/>
              </a:solidFill>
              <a:latin typeface="Times New Roman"/>
            </a:endParaRPr>
          </a:p>
        </p:txBody>
      </p:sp>
      <p:sp>
        <p:nvSpPr>
          <p:cNvPr id="121" name="PlaceHolder 3"/>
          <p:cNvSpPr>
            <a:spLocks noGrp="1"/>
          </p:cNvSpPr>
          <p:nvPr>
            <p:ph type="ftr" idx="8"/>
          </p:nvPr>
        </p:nvSpPr>
        <p:spPr>
          <a:xfrm>
            <a:off x="561240" y="6391800"/>
            <a:ext cx="3859560" cy="304560"/>
          </a:xfrm>
          <a:prstGeom prst="rect">
            <a:avLst/>
          </a:prstGeom>
          <a:noFill/>
          <a:ln w="0">
            <a:noFill/>
          </a:ln>
        </p:spPr>
        <p:txBody>
          <a:bodyPr anchor="ctr">
            <a:noAutofit/>
          </a:bodyPr>
          <a:lstStyle>
            <a:lvl1pPr indent="0" algn="ctr">
              <a:buNone/>
              <a:defRPr b="0" lang="en-NG" sz="1400" spc="-1" strike="noStrike">
                <a:solidFill>
                  <a:srgbClr val="000000"/>
                </a:solidFill>
                <a:latin typeface="Times New Roman"/>
              </a:defRPr>
            </a:lvl1pPr>
          </a:lstStyle>
          <a:p>
            <a:pPr indent="0" algn="ctr">
              <a:buNone/>
            </a:pPr>
            <a:r>
              <a:rPr b="0" lang="en-NG" sz="1400" spc="-1" strike="noStrike">
                <a:solidFill>
                  <a:srgbClr val="000000"/>
                </a:solidFill>
                <a:latin typeface="Times New Roman"/>
              </a:rPr>
              <a:t>&lt;footer&gt;</a:t>
            </a:r>
            <a:endParaRPr b="0" lang="en-NG" sz="1400" spc="-1" strike="noStrike">
              <a:solidFill>
                <a:srgbClr val="000000"/>
              </a:solidFill>
              <a:latin typeface="Times New Roman"/>
            </a:endParaRPr>
          </a:p>
        </p:txBody>
      </p:sp>
      <p:sp>
        <p:nvSpPr>
          <p:cNvPr id="122" name="PlaceHolder 4"/>
          <p:cNvSpPr>
            <a:spLocks noGrp="1"/>
          </p:cNvSpPr>
          <p:nvPr>
            <p:ph type="sldNum" idx="9"/>
          </p:nvPr>
        </p:nvSpPr>
        <p:spPr>
          <a:xfrm>
            <a:off x="10352520" y="295560"/>
            <a:ext cx="837720" cy="767160"/>
          </a:xfrm>
          <a:prstGeom prst="rect">
            <a:avLst/>
          </a:prstGeom>
          <a:noFill/>
          <a:ln w="0">
            <a:noFill/>
          </a:ln>
        </p:spPr>
        <p:txBody>
          <a:bodyPr anchor="b">
            <a:noAutofit/>
          </a:bodyPr>
          <a:lstStyle>
            <a:lvl1pPr indent="0" algn="ctr">
              <a:lnSpc>
                <a:spcPct val="100000"/>
              </a:lnSpc>
              <a:buNone/>
              <a:defRPr b="0" lang="en-US" sz="2800" spc="-1" strike="noStrike">
                <a:solidFill>
                  <a:srgbClr val="ffffff"/>
                </a:solidFill>
                <a:latin typeface="Century Gothic"/>
              </a:defRPr>
            </a:lvl1pPr>
          </a:lstStyle>
          <a:p>
            <a:pPr indent="0" algn="ctr">
              <a:lnSpc>
                <a:spcPct val="100000"/>
              </a:lnSpc>
              <a:buNone/>
            </a:pPr>
            <a:fld id="{D139AF18-7B04-42D5-9A71-AA0A8C3C5F2B}" type="slidenum">
              <a:rPr b="0" lang="en-US" sz="2800" spc="-1" strike="noStrike">
                <a:solidFill>
                  <a:srgbClr val="ffffff"/>
                </a:solidFill>
                <a:latin typeface="Century Gothic"/>
              </a:rPr>
              <a:t>&lt;number&gt;</a:t>
            </a:fld>
            <a:endParaRPr b="0" lang="en-NG" sz="2800" spc="-1" strike="noStrike">
              <a:solidFill>
                <a:srgbClr val="000000"/>
              </a:solidFill>
              <a:latin typeface="Times New Roman"/>
            </a:endParaRPr>
          </a:p>
        </p:txBody>
      </p:sp>
      <p:sp>
        <p:nvSpPr>
          <p:cNvPr id="12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a:t>
            </a:r>
            <a:r>
              <a:rPr b="0" lang="en-US" sz="2000" spc="-1" strike="noStrike">
                <a:solidFill>
                  <a:srgbClr val="404040"/>
                </a:solidFill>
                <a:latin typeface="Century Gothic"/>
              </a:rPr>
              <a:t>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a:t>
            </a:r>
            <a:r>
              <a:rPr b="0" lang="en-US" sz="2000" spc="-1" strike="noStrike">
                <a:solidFill>
                  <a:srgbClr val="404040"/>
                </a:solidFill>
                <a:latin typeface="Century Gothic"/>
              </a:rPr>
              <a:t>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0" name="Group 7"/>
          <p:cNvGrpSpPr/>
          <p:nvPr/>
        </p:nvGrpSpPr>
        <p:grpSpPr>
          <a:xfrm>
            <a:off x="0" y="0"/>
            <a:ext cx="12191760" cy="6857640"/>
            <a:chOff x="0" y="0"/>
            <a:chExt cx="12191760" cy="6857640"/>
          </a:xfrm>
        </p:grpSpPr>
        <p:sp>
          <p:nvSpPr>
            <p:cNvPr id="161" name="Rectangle 6"/>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62"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63"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64"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65"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66"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67"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168"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16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170" name="Rectangle 20"/>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171"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Click to edit Master title style</a:t>
            </a:r>
            <a:endParaRPr b="0" lang="en-US" sz="3600" spc="-1" strike="noStrike">
              <a:solidFill>
                <a:srgbClr val="000000"/>
              </a:solidFill>
              <a:latin typeface="Century Gothic"/>
            </a:endParaRPr>
          </a:p>
        </p:txBody>
      </p:sp>
      <p:sp>
        <p:nvSpPr>
          <p:cNvPr id="172" name="PlaceHolder 2"/>
          <p:cNvSpPr>
            <a:spLocks noGrp="1"/>
          </p:cNvSpPr>
          <p:nvPr>
            <p:ph type="body"/>
          </p:nvPr>
        </p:nvSpPr>
        <p:spPr>
          <a:xfrm>
            <a:off x="1154880" y="2603520"/>
            <a:ext cx="4824720" cy="341604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b31166"/>
              </a:buClr>
              <a:buSzPct val="80000"/>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173" name="PlaceHolder 3"/>
          <p:cNvSpPr>
            <a:spLocks noGrp="1"/>
          </p:cNvSpPr>
          <p:nvPr>
            <p:ph type="body"/>
          </p:nvPr>
        </p:nvSpPr>
        <p:spPr>
          <a:xfrm>
            <a:off x="6208560" y="2603520"/>
            <a:ext cx="4824720" cy="341604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b31166"/>
              </a:buClr>
              <a:buSzPct val="80000"/>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174" name="PlaceHolder 4"/>
          <p:cNvSpPr>
            <a:spLocks noGrp="1"/>
          </p:cNvSpPr>
          <p:nvPr>
            <p:ph type="dt" idx="10"/>
          </p:nvPr>
        </p:nvSpPr>
        <p:spPr>
          <a:xfrm>
            <a:off x="10653120" y="6391800"/>
            <a:ext cx="990360" cy="304560"/>
          </a:xfrm>
          <a:prstGeom prst="rect">
            <a:avLst/>
          </a:prstGeom>
          <a:noFill/>
          <a:ln w="0">
            <a:noFill/>
          </a:ln>
        </p:spPr>
        <p:txBody>
          <a:bodyPr anchor="ctr">
            <a:noAutofit/>
          </a:bodyPr>
          <a:lstStyle>
            <a:lvl1pPr indent="0" algn="r">
              <a:lnSpc>
                <a:spcPct val="100000"/>
              </a:lnSpc>
              <a:buNone/>
              <a:defRPr b="1" lang="en-US" sz="1000" spc="-1" strike="noStrike">
                <a:solidFill>
                  <a:schemeClr val="accent1"/>
                </a:solidFill>
                <a:latin typeface="Century Gothic"/>
              </a:defRPr>
            </a:lvl1pPr>
          </a:lstStyle>
          <a:p>
            <a:pPr indent="0" algn="r">
              <a:lnSpc>
                <a:spcPct val="100000"/>
              </a:lnSpc>
              <a:buNone/>
            </a:pPr>
            <a:r>
              <a:rPr b="1" lang="en-US" sz="1000" spc="-1" strike="noStrike">
                <a:solidFill>
                  <a:schemeClr val="accent1"/>
                </a:solidFill>
                <a:latin typeface="Century Gothic"/>
              </a:rPr>
              <a:t>&lt;date/time&gt;</a:t>
            </a:r>
            <a:endParaRPr b="0" lang="en-NG" sz="1000" spc="-1" strike="noStrike">
              <a:solidFill>
                <a:srgbClr val="000000"/>
              </a:solidFill>
              <a:latin typeface="Times New Roman"/>
            </a:endParaRPr>
          </a:p>
        </p:txBody>
      </p:sp>
      <p:sp>
        <p:nvSpPr>
          <p:cNvPr id="175" name="PlaceHolder 5"/>
          <p:cNvSpPr>
            <a:spLocks noGrp="1"/>
          </p:cNvSpPr>
          <p:nvPr>
            <p:ph type="ftr" idx="11"/>
          </p:nvPr>
        </p:nvSpPr>
        <p:spPr>
          <a:xfrm>
            <a:off x="561240" y="6391800"/>
            <a:ext cx="3859560" cy="304560"/>
          </a:xfrm>
          <a:prstGeom prst="rect">
            <a:avLst/>
          </a:prstGeom>
          <a:noFill/>
          <a:ln w="0">
            <a:noFill/>
          </a:ln>
        </p:spPr>
        <p:txBody>
          <a:bodyPr anchor="ctr">
            <a:noAutofit/>
          </a:bodyPr>
          <a:lstStyle>
            <a:lvl1pPr indent="0" algn="ctr">
              <a:buNone/>
              <a:defRPr b="0" lang="en-NG" sz="1400" spc="-1" strike="noStrike">
                <a:solidFill>
                  <a:srgbClr val="000000"/>
                </a:solidFill>
                <a:latin typeface="Times New Roman"/>
              </a:defRPr>
            </a:lvl1pPr>
          </a:lstStyle>
          <a:p>
            <a:pPr indent="0" algn="ctr">
              <a:buNone/>
            </a:pPr>
            <a:r>
              <a:rPr b="0" lang="en-NG" sz="1400" spc="-1" strike="noStrike">
                <a:solidFill>
                  <a:srgbClr val="000000"/>
                </a:solidFill>
                <a:latin typeface="Times New Roman"/>
              </a:rPr>
              <a:t>&lt;footer&gt;</a:t>
            </a:r>
            <a:endParaRPr b="0" lang="en-NG" sz="1400" spc="-1" strike="noStrike">
              <a:solidFill>
                <a:srgbClr val="000000"/>
              </a:solidFill>
              <a:latin typeface="Times New Roman"/>
            </a:endParaRPr>
          </a:p>
        </p:txBody>
      </p:sp>
      <p:sp>
        <p:nvSpPr>
          <p:cNvPr id="176" name="PlaceHolder 6"/>
          <p:cNvSpPr>
            <a:spLocks noGrp="1"/>
          </p:cNvSpPr>
          <p:nvPr>
            <p:ph type="sldNum" idx="12"/>
          </p:nvPr>
        </p:nvSpPr>
        <p:spPr>
          <a:xfrm>
            <a:off x="10352520" y="295560"/>
            <a:ext cx="837720" cy="767160"/>
          </a:xfrm>
          <a:prstGeom prst="rect">
            <a:avLst/>
          </a:prstGeom>
          <a:noFill/>
          <a:ln w="0">
            <a:noFill/>
          </a:ln>
        </p:spPr>
        <p:txBody>
          <a:bodyPr anchor="b">
            <a:noAutofit/>
          </a:bodyPr>
          <a:lstStyle>
            <a:lvl1pPr indent="0" algn="ctr">
              <a:lnSpc>
                <a:spcPct val="100000"/>
              </a:lnSpc>
              <a:buNone/>
              <a:defRPr b="0" lang="en-US" sz="2800" spc="-1" strike="noStrike">
                <a:solidFill>
                  <a:srgbClr val="ffffff"/>
                </a:solidFill>
                <a:latin typeface="Century Gothic"/>
              </a:defRPr>
            </a:lvl1pPr>
          </a:lstStyle>
          <a:p>
            <a:pPr indent="0" algn="ctr">
              <a:lnSpc>
                <a:spcPct val="100000"/>
              </a:lnSpc>
              <a:buNone/>
            </a:pPr>
            <a:fld id="{60A05A61-5B13-4723-8923-38D72FC55B81}" type="slidenum">
              <a:rPr b="0" lang="en-US" sz="2800" spc="-1" strike="noStrike">
                <a:solidFill>
                  <a:srgbClr val="ffffff"/>
                </a:solidFill>
                <a:latin typeface="Century Gothic"/>
              </a:rPr>
              <a:t>&lt;number&gt;</a:t>
            </a:fld>
            <a:endParaRPr b="0" lang="en-NG"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3" name="Group 7"/>
          <p:cNvGrpSpPr/>
          <p:nvPr/>
        </p:nvGrpSpPr>
        <p:grpSpPr>
          <a:xfrm>
            <a:off x="0" y="0"/>
            <a:ext cx="12191760" cy="6857640"/>
            <a:chOff x="0" y="0"/>
            <a:chExt cx="12191760" cy="6857640"/>
          </a:xfrm>
        </p:grpSpPr>
        <p:sp>
          <p:nvSpPr>
            <p:cNvPr id="214" name="Rectangle 6"/>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15"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16"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17"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18"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19"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20"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221"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222"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223" name="Rectangle 20"/>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24"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Click to edit Master title style</a:t>
            </a:r>
            <a:endParaRPr b="0" lang="en-US" sz="3600" spc="-1" strike="noStrike">
              <a:solidFill>
                <a:srgbClr val="000000"/>
              </a:solidFill>
              <a:latin typeface="Century Gothic"/>
            </a:endParaRPr>
          </a:p>
        </p:txBody>
      </p:sp>
      <p:sp>
        <p:nvSpPr>
          <p:cNvPr id="225" name="PlaceHolder 2"/>
          <p:cNvSpPr>
            <a:spLocks noGrp="1"/>
          </p:cNvSpPr>
          <p:nvPr>
            <p:ph type="body"/>
          </p:nvPr>
        </p:nvSpPr>
        <p:spPr>
          <a:xfrm>
            <a:off x="1154880" y="2603520"/>
            <a:ext cx="4824720" cy="576000"/>
          </a:xfrm>
          <a:prstGeom prst="rect">
            <a:avLst/>
          </a:prstGeom>
          <a:noFill/>
          <a:ln w="0">
            <a:noFill/>
          </a:ln>
        </p:spPr>
        <p:txBody>
          <a:bodyPr anchor="b">
            <a:noAutofit/>
          </a:bodyPr>
          <a:p>
            <a:pPr indent="0">
              <a:lnSpc>
                <a:spcPct val="100000"/>
              </a:lnSpc>
              <a:spcBef>
                <a:spcPts val="1001"/>
              </a:spcBef>
              <a:buNone/>
              <a:tabLst>
                <a:tab algn="l" pos="0"/>
              </a:tabLst>
            </a:pPr>
            <a:r>
              <a:rPr b="0" lang="en-US" sz="2400" spc="-1" strike="noStrike">
                <a:solidFill>
                  <a:schemeClr val="accent1"/>
                </a:solidFill>
                <a:latin typeface="Century Gothic"/>
              </a:rPr>
              <a:t>Edit Master text styles</a:t>
            </a:r>
            <a:endParaRPr b="0" lang="en-US" sz="2400" spc="-1" strike="noStrike">
              <a:solidFill>
                <a:srgbClr val="404040"/>
              </a:solidFill>
              <a:latin typeface="Century Gothic"/>
            </a:endParaRPr>
          </a:p>
        </p:txBody>
      </p:sp>
      <p:sp>
        <p:nvSpPr>
          <p:cNvPr id="226" name="PlaceHolder 3"/>
          <p:cNvSpPr>
            <a:spLocks noGrp="1"/>
          </p:cNvSpPr>
          <p:nvPr>
            <p:ph type="body"/>
          </p:nvPr>
        </p:nvSpPr>
        <p:spPr>
          <a:xfrm>
            <a:off x="1154880" y="3179880"/>
            <a:ext cx="4824720" cy="283968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b31166"/>
              </a:buClr>
              <a:buSzPct val="80000"/>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227" name="PlaceHolder 4"/>
          <p:cNvSpPr>
            <a:spLocks noGrp="1"/>
          </p:cNvSpPr>
          <p:nvPr>
            <p:ph type="body"/>
          </p:nvPr>
        </p:nvSpPr>
        <p:spPr>
          <a:xfrm>
            <a:off x="6208560" y="2603520"/>
            <a:ext cx="4824720" cy="576000"/>
          </a:xfrm>
          <a:prstGeom prst="rect">
            <a:avLst/>
          </a:prstGeom>
          <a:noFill/>
          <a:ln w="0">
            <a:noFill/>
          </a:ln>
        </p:spPr>
        <p:txBody>
          <a:bodyPr anchor="b">
            <a:noAutofit/>
          </a:bodyPr>
          <a:p>
            <a:pPr indent="0">
              <a:lnSpc>
                <a:spcPct val="100000"/>
              </a:lnSpc>
              <a:spcBef>
                <a:spcPts val="1001"/>
              </a:spcBef>
              <a:buNone/>
              <a:tabLst>
                <a:tab algn="l" pos="0"/>
              </a:tabLst>
            </a:pPr>
            <a:r>
              <a:rPr b="0" lang="en-US" sz="2400" spc="-1" strike="noStrike">
                <a:solidFill>
                  <a:schemeClr val="accent1"/>
                </a:solidFill>
                <a:latin typeface="Century Gothic"/>
              </a:rPr>
              <a:t>Edit Master text styles</a:t>
            </a:r>
            <a:endParaRPr b="0" lang="en-US" sz="2400" spc="-1" strike="noStrike">
              <a:solidFill>
                <a:srgbClr val="404040"/>
              </a:solidFill>
              <a:latin typeface="Century Gothic"/>
            </a:endParaRPr>
          </a:p>
        </p:txBody>
      </p:sp>
      <p:sp>
        <p:nvSpPr>
          <p:cNvPr id="228" name="PlaceHolder 5"/>
          <p:cNvSpPr>
            <a:spLocks noGrp="1"/>
          </p:cNvSpPr>
          <p:nvPr>
            <p:ph type="body"/>
          </p:nvPr>
        </p:nvSpPr>
        <p:spPr>
          <a:xfrm>
            <a:off x="6208560" y="3179880"/>
            <a:ext cx="4824720" cy="283968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b31166"/>
              </a:buClr>
              <a:buSzPct val="80000"/>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b31166"/>
              </a:buClr>
              <a:buSzPct val="80000"/>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229" name="PlaceHolder 6"/>
          <p:cNvSpPr>
            <a:spLocks noGrp="1"/>
          </p:cNvSpPr>
          <p:nvPr>
            <p:ph type="dt" idx="13"/>
          </p:nvPr>
        </p:nvSpPr>
        <p:spPr>
          <a:xfrm>
            <a:off x="10653120" y="6391800"/>
            <a:ext cx="990360" cy="304560"/>
          </a:xfrm>
          <a:prstGeom prst="rect">
            <a:avLst/>
          </a:prstGeom>
          <a:noFill/>
          <a:ln w="0">
            <a:noFill/>
          </a:ln>
        </p:spPr>
        <p:txBody>
          <a:bodyPr anchor="ctr">
            <a:noAutofit/>
          </a:bodyPr>
          <a:lstStyle>
            <a:lvl1pPr indent="0" algn="r">
              <a:lnSpc>
                <a:spcPct val="100000"/>
              </a:lnSpc>
              <a:buNone/>
              <a:defRPr b="1" lang="en-US" sz="1000" spc="-1" strike="noStrike">
                <a:solidFill>
                  <a:schemeClr val="accent1"/>
                </a:solidFill>
                <a:latin typeface="Century Gothic"/>
              </a:defRPr>
            </a:lvl1pPr>
          </a:lstStyle>
          <a:p>
            <a:pPr indent="0" algn="r">
              <a:lnSpc>
                <a:spcPct val="100000"/>
              </a:lnSpc>
              <a:buNone/>
            </a:pPr>
            <a:r>
              <a:rPr b="1" lang="en-US" sz="1000" spc="-1" strike="noStrike">
                <a:solidFill>
                  <a:schemeClr val="accent1"/>
                </a:solidFill>
                <a:latin typeface="Century Gothic"/>
              </a:rPr>
              <a:t>&lt;date/time&gt;</a:t>
            </a:r>
            <a:endParaRPr b="0" lang="en-NG" sz="1000" spc="-1" strike="noStrike">
              <a:solidFill>
                <a:srgbClr val="000000"/>
              </a:solidFill>
              <a:latin typeface="Times New Roman"/>
            </a:endParaRPr>
          </a:p>
        </p:txBody>
      </p:sp>
      <p:sp>
        <p:nvSpPr>
          <p:cNvPr id="230" name="PlaceHolder 7"/>
          <p:cNvSpPr>
            <a:spLocks noGrp="1"/>
          </p:cNvSpPr>
          <p:nvPr>
            <p:ph type="ftr" idx="14"/>
          </p:nvPr>
        </p:nvSpPr>
        <p:spPr>
          <a:xfrm>
            <a:off x="561240" y="6391800"/>
            <a:ext cx="3859560" cy="304560"/>
          </a:xfrm>
          <a:prstGeom prst="rect">
            <a:avLst/>
          </a:prstGeom>
          <a:noFill/>
          <a:ln w="0">
            <a:noFill/>
          </a:ln>
        </p:spPr>
        <p:txBody>
          <a:bodyPr anchor="ctr">
            <a:noAutofit/>
          </a:bodyPr>
          <a:lstStyle>
            <a:lvl1pPr indent="0" algn="ctr">
              <a:buNone/>
              <a:defRPr b="0" lang="en-NG" sz="1400" spc="-1" strike="noStrike">
                <a:solidFill>
                  <a:srgbClr val="000000"/>
                </a:solidFill>
                <a:latin typeface="Times New Roman"/>
              </a:defRPr>
            </a:lvl1pPr>
          </a:lstStyle>
          <a:p>
            <a:pPr indent="0" algn="ctr">
              <a:buNone/>
            </a:pPr>
            <a:r>
              <a:rPr b="0" lang="en-NG" sz="1400" spc="-1" strike="noStrike">
                <a:solidFill>
                  <a:srgbClr val="000000"/>
                </a:solidFill>
                <a:latin typeface="Times New Roman"/>
              </a:rPr>
              <a:t>&lt;footer&gt;</a:t>
            </a:r>
            <a:endParaRPr b="0" lang="en-NG" sz="1400" spc="-1" strike="noStrike">
              <a:solidFill>
                <a:srgbClr val="000000"/>
              </a:solidFill>
              <a:latin typeface="Times New Roman"/>
            </a:endParaRPr>
          </a:p>
        </p:txBody>
      </p:sp>
      <p:sp>
        <p:nvSpPr>
          <p:cNvPr id="231" name="PlaceHolder 8"/>
          <p:cNvSpPr>
            <a:spLocks noGrp="1"/>
          </p:cNvSpPr>
          <p:nvPr>
            <p:ph type="sldNum" idx="15"/>
          </p:nvPr>
        </p:nvSpPr>
        <p:spPr>
          <a:xfrm>
            <a:off x="10352520" y="295560"/>
            <a:ext cx="837720" cy="767160"/>
          </a:xfrm>
          <a:prstGeom prst="rect">
            <a:avLst/>
          </a:prstGeom>
          <a:noFill/>
          <a:ln w="0">
            <a:noFill/>
          </a:ln>
        </p:spPr>
        <p:txBody>
          <a:bodyPr anchor="b">
            <a:noAutofit/>
          </a:bodyPr>
          <a:lstStyle>
            <a:lvl1pPr indent="0" algn="ctr">
              <a:lnSpc>
                <a:spcPct val="100000"/>
              </a:lnSpc>
              <a:buNone/>
              <a:defRPr b="0" lang="en-US" sz="2800" spc="-1" strike="noStrike">
                <a:solidFill>
                  <a:srgbClr val="ffffff"/>
                </a:solidFill>
                <a:latin typeface="Century Gothic"/>
              </a:defRPr>
            </a:lvl1pPr>
          </a:lstStyle>
          <a:p>
            <a:pPr indent="0" algn="ctr">
              <a:lnSpc>
                <a:spcPct val="100000"/>
              </a:lnSpc>
              <a:buNone/>
            </a:pPr>
            <a:fld id="{F24B4232-05DB-4FD0-8D8F-A42A67EF411E}" type="slidenum">
              <a:rPr b="0" lang="en-US" sz="2800" spc="-1" strike="noStrike">
                <a:solidFill>
                  <a:srgbClr val="ffffff"/>
                </a:solidFill>
                <a:latin typeface="Century Gothic"/>
              </a:rPr>
              <a:t>&lt;number&gt;</a:t>
            </a:fld>
            <a:endParaRPr b="0" lang="en-NG"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8" name="Group 7"/>
          <p:cNvGrpSpPr/>
          <p:nvPr/>
        </p:nvGrpSpPr>
        <p:grpSpPr>
          <a:xfrm>
            <a:off x="0" y="0"/>
            <a:ext cx="12191760" cy="6857640"/>
            <a:chOff x="0" y="0"/>
            <a:chExt cx="12191760" cy="6857640"/>
          </a:xfrm>
        </p:grpSpPr>
        <p:sp>
          <p:nvSpPr>
            <p:cNvPr id="269" name="Rectangle 6"/>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70" name="Oval 12"/>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71" name="Oval 14"/>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72" name="Oval 17"/>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73" name="Oval 15"/>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74" name="Oval 16"/>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75"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276"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277"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278" name="Rectangle 20"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grpSp>
        <p:nvGrpSpPr>
          <p:cNvPr id="279" name="Group 7"/>
          <p:cNvGrpSpPr/>
          <p:nvPr/>
        </p:nvGrpSpPr>
        <p:grpSpPr>
          <a:xfrm>
            <a:off x="0" y="0"/>
            <a:ext cx="12191760" cy="6857640"/>
            <a:chOff x="0" y="0"/>
            <a:chExt cx="12191760" cy="6857640"/>
          </a:xfrm>
        </p:grpSpPr>
        <p:sp>
          <p:nvSpPr>
            <p:cNvPr id="280" name="Rectangle 13"/>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1" name="Oval 16"/>
            <p:cNvSpPr/>
            <p:nvPr/>
          </p:nvSpPr>
          <p:spPr>
            <a:xfrm>
              <a:off x="0" y="2666880"/>
              <a:ext cx="4190760" cy="4190760"/>
            </a:xfrm>
            <a:prstGeom prst="ellipse">
              <a:avLst/>
            </a:prstGeom>
            <a:gradFill rotWithShape="0">
              <a:gsLst>
                <a:gs pos="0">
                  <a:srgbClr val="9b6bf2">
                    <a:alpha val="11372"/>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2" name="Oval 17"/>
            <p:cNvSpPr/>
            <p:nvPr/>
          </p:nvSpPr>
          <p:spPr>
            <a:xfrm>
              <a:off x="0" y="2895480"/>
              <a:ext cx="2361960" cy="2361960"/>
            </a:xfrm>
            <a:prstGeom prst="ellipse">
              <a:avLst/>
            </a:prstGeom>
            <a:gradFill rotWithShape="0">
              <a:gsLst>
                <a:gs pos="0">
                  <a:srgbClr val="9b6bf2">
                    <a:alpha val="8235"/>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3" name="Oval 18"/>
            <p:cNvSpPr/>
            <p:nvPr/>
          </p:nvSpPr>
          <p:spPr>
            <a:xfrm>
              <a:off x="8609040" y="5867280"/>
              <a:ext cx="990360" cy="99036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4" name="Oval 19"/>
            <p:cNvSpPr/>
            <p:nvPr/>
          </p:nvSpPr>
          <p:spPr>
            <a:xfrm>
              <a:off x="8609040" y="1676520"/>
              <a:ext cx="2819160" cy="2819160"/>
            </a:xfrm>
            <a:prstGeom prst="ellipse">
              <a:avLst/>
            </a:prstGeom>
            <a:gradFill rotWithShape="0">
              <a:gsLst>
                <a:gs pos="0">
                  <a:srgbClr val="9b6bf2">
                    <a:alpha val="7058"/>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5" name="Oval 20"/>
            <p:cNvSpPr/>
            <p:nvPr/>
          </p:nvSpPr>
          <p:spPr>
            <a:xfrm>
              <a:off x="7999560" y="8640"/>
              <a:ext cx="1599840" cy="1599840"/>
            </a:xfrm>
            <a:prstGeom prst="ellipse">
              <a:avLst/>
            </a:prstGeom>
            <a:gradFill rotWithShape="0">
              <a:gsLst>
                <a:gs pos="0">
                  <a:srgbClr val="9b6bf2">
                    <a:alpha val="14117"/>
                  </a:srgbClr>
                </a:gs>
                <a:gs pos="100000">
                  <a:srgbClr val="9b6bf2">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6" name="Rectangle 9"/>
            <p:cNvSpPr/>
            <p:nvPr/>
          </p:nvSpPr>
          <p:spPr>
            <a:xfrm>
              <a:off x="7289640" y="402120"/>
              <a:ext cx="4478400" cy="605340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87" name="Freeform 5"/>
            <p:cNvSpPr/>
            <p:nvPr/>
          </p:nvSpPr>
          <p:spPr>
            <a:xfrm rot="16200000">
              <a:off x="3787200" y="2801880"/>
              <a:ext cx="6053400" cy="1254240"/>
            </a:xfrm>
            <a:custGeom>
              <a:avLst/>
              <a:gdLst>
                <a:gd name="textAreaLeft" fmla="*/ 0 w 6053400"/>
                <a:gd name="textAreaRight" fmla="*/ 6053760 w 6053400"/>
                <a:gd name="textAreaTop" fmla="*/ 0 h 1254240"/>
                <a:gd name="textAreaBottom" fmla="*/ 1254600 h 125424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288" name="Freeform 5"/>
            <p:cNvSpPr/>
            <p:nvPr/>
          </p:nvSpPr>
          <p:spPr>
            <a:xfrm rot="15922200">
              <a:off x="4698360" y="18262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sp>
          <p:nvSpPr>
            <p:cNvPr id="28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NG" sz="1800" spc="-1" strike="noStrike">
                <a:solidFill>
                  <a:srgbClr val="000000"/>
                </a:solidFill>
                <a:latin typeface="Arial"/>
              </a:endParaRPr>
            </a:p>
          </p:txBody>
        </p:sp>
      </p:grpSp>
      <p:sp>
        <p:nvSpPr>
          <p:cNvPr id="290" name="PlaceHolder 1"/>
          <p:cNvSpPr>
            <a:spLocks noGrp="1"/>
          </p:cNvSpPr>
          <p:nvPr>
            <p:ph type="title"/>
          </p:nvPr>
        </p:nvSpPr>
        <p:spPr>
          <a:xfrm>
            <a:off x="1154880" y="2677680"/>
            <a:ext cx="4350600" cy="2283480"/>
          </a:xfrm>
          <a:prstGeom prst="rect">
            <a:avLst/>
          </a:prstGeom>
          <a:noFill/>
          <a:ln w="0">
            <a:noFill/>
          </a:ln>
        </p:spPr>
        <p:txBody>
          <a:bodyPr anchor="ctr">
            <a:noAutofit/>
          </a:bodyPr>
          <a:p>
            <a:pPr indent="0">
              <a:lnSpc>
                <a:spcPct val="100000"/>
              </a:lnSpc>
              <a:buNone/>
            </a:pPr>
            <a:r>
              <a:rPr b="0" lang="en-US" sz="4000" spc="-1" strike="noStrike">
                <a:solidFill>
                  <a:srgbClr val="ebebeb"/>
                </a:solidFill>
                <a:latin typeface="Century Gothic"/>
              </a:rPr>
              <a:t>Click to edit Master title style</a:t>
            </a:r>
            <a:endParaRPr b="0" lang="en-US" sz="4000" spc="-1" strike="noStrike">
              <a:solidFill>
                <a:srgbClr val="000000"/>
              </a:solidFill>
              <a:latin typeface="Century Gothic"/>
            </a:endParaRPr>
          </a:p>
        </p:txBody>
      </p:sp>
      <p:sp>
        <p:nvSpPr>
          <p:cNvPr id="291" name="PlaceHolder 2"/>
          <p:cNvSpPr>
            <a:spLocks noGrp="1"/>
          </p:cNvSpPr>
          <p:nvPr>
            <p:ph type="body"/>
          </p:nvPr>
        </p:nvSpPr>
        <p:spPr>
          <a:xfrm>
            <a:off x="6895440" y="2677680"/>
            <a:ext cx="3757320" cy="2283480"/>
          </a:xfrm>
          <a:prstGeom prst="rect">
            <a:avLst/>
          </a:prstGeom>
          <a:noFill/>
          <a:ln w="0">
            <a:noFill/>
          </a:ln>
        </p:spPr>
        <p:txBody>
          <a:bodyPr anchor="ctr">
            <a:noAutofit/>
          </a:bodyPr>
          <a:p>
            <a:pPr indent="0">
              <a:lnSpc>
                <a:spcPct val="100000"/>
              </a:lnSpc>
              <a:spcBef>
                <a:spcPts val="1001"/>
              </a:spcBef>
              <a:buNone/>
              <a:tabLst>
                <a:tab algn="l" pos="0"/>
              </a:tabLst>
            </a:pPr>
            <a:r>
              <a:rPr b="0" lang="en-US" sz="2000" spc="-1" strike="noStrike" cap="all">
                <a:solidFill>
                  <a:schemeClr val="accent1">
                    <a:lumMod val="60000"/>
                    <a:lumOff val="40000"/>
                  </a:schemeClr>
                </a:solidFill>
                <a:latin typeface="Century Gothic"/>
              </a:rPr>
              <a:t>Edit Master text styles</a:t>
            </a:r>
            <a:endParaRPr b="0" lang="en-US" sz="2000" spc="-1" strike="noStrike">
              <a:solidFill>
                <a:srgbClr val="404040"/>
              </a:solidFill>
              <a:latin typeface="Century Gothic"/>
            </a:endParaRPr>
          </a:p>
        </p:txBody>
      </p:sp>
      <p:sp>
        <p:nvSpPr>
          <p:cNvPr id="292" name="PlaceHolder 3"/>
          <p:cNvSpPr>
            <a:spLocks noGrp="1"/>
          </p:cNvSpPr>
          <p:nvPr>
            <p:ph type="dt" idx="16"/>
          </p:nvPr>
        </p:nvSpPr>
        <p:spPr>
          <a:xfrm>
            <a:off x="10653120" y="6391800"/>
            <a:ext cx="990360" cy="304560"/>
          </a:xfrm>
          <a:prstGeom prst="rect">
            <a:avLst/>
          </a:prstGeom>
          <a:noFill/>
          <a:ln w="0">
            <a:noFill/>
          </a:ln>
        </p:spPr>
        <p:txBody>
          <a:bodyPr anchor="ctr">
            <a:noAutofit/>
          </a:bodyPr>
          <a:lstStyle>
            <a:lvl1pPr indent="0" algn="r">
              <a:lnSpc>
                <a:spcPct val="100000"/>
              </a:lnSpc>
              <a:buNone/>
              <a:defRPr b="1" lang="en-US" sz="1000" spc="-1" strike="noStrike">
                <a:solidFill>
                  <a:schemeClr val="accent1"/>
                </a:solidFill>
                <a:latin typeface="Century Gothic"/>
              </a:defRPr>
            </a:lvl1pPr>
          </a:lstStyle>
          <a:p>
            <a:pPr indent="0" algn="r">
              <a:lnSpc>
                <a:spcPct val="100000"/>
              </a:lnSpc>
              <a:buNone/>
            </a:pPr>
            <a:r>
              <a:rPr b="1" lang="en-US" sz="1000" spc="-1" strike="noStrike">
                <a:solidFill>
                  <a:schemeClr val="accent1"/>
                </a:solidFill>
                <a:latin typeface="Century Gothic"/>
              </a:rPr>
              <a:t>&lt;date/time&gt;</a:t>
            </a:r>
            <a:endParaRPr b="0" lang="en-NG" sz="1000" spc="-1" strike="noStrike">
              <a:solidFill>
                <a:srgbClr val="000000"/>
              </a:solidFill>
              <a:latin typeface="Times New Roman"/>
            </a:endParaRPr>
          </a:p>
        </p:txBody>
      </p:sp>
      <p:sp>
        <p:nvSpPr>
          <p:cNvPr id="293" name="PlaceHolder 4"/>
          <p:cNvSpPr>
            <a:spLocks noGrp="1"/>
          </p:cNvSpPr>
          <p:nvPr>
            <p:ph type="ftr" idx="17"/>
          </p:nvPr>
        </p:nvSpPr>
        <p:spPr>
          <a:xfrm>
            <a:off x="561240" y="6391800"/>
            <a:ext cx="3859560" cy="304560"/>
          </a:xfrm>
          <a:prstGeom prst="rect">
            <a:avLst/>
          </a:prstGeom>
          <a:noFill/>
          <a:ln w="0">
            <a:noFill/>
          </a:ln>
        </p:spPr>
        <p:txBody>
          <a:bodyPr anchor="ctr">
            <a:noAutofit/>
          </a:bodyPr>
          <a:lstStyle>
            <a:lvl1pPr indent="0" algn="ctr">
              <a:buNone/>
              <a:defRPr b="0" lang="en-NG" sz="1400" spc="-1" strike="noStrike">
                <a:solidFill>
                  <a:srgbClr val="000000"/>
                </a:solidFill>
                <a:latin typeface="Times New Roman"/>
              </a:defRPr>
            </a:lvl1pPr>
          </a:lstStyle>
          <a:p>
            <a:pPr indent="0" algn="ctr">
              <a:buNone/>
            </a:pPr>
            <a:r>
              <a:rPr b="0" lang="en-NG" sz="1400" spc="-1" strike="noStrike">
                <a:solidFill>
                  <a:srgbClr val="000000"/>
                </a:solidFill>
                <a:latin typeface="Times New Roman"/>
              </a:rPr>
              <a:t>&lt;footer&gt;</a:t>
            </a:r>
            <a:endParaRPr b="0" lang="en-NG" sz="1400" spc="-1" strike="noStrike">
              <a:solidFill>
                <a:srgbClr val="000000"/>
              </a:solidFill>
              <a:latin typeface="Times New Roman"/>
            </a:endParaRPr>
          </a:p>
        </p:txBody>
      </p:sp>
      <p:sp>
        <p:nvSpPr>
          <p:cNvPr id="294" name="Rectangle 15"/>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NG" sz="1800" spc="-1" strike="noStrike">
              <a:solidFill>
                <a:srgbClr val="000000"/>
              </a:solidFill>
              <a:latin typeface="Arial"/>
            </a:endParaRPr>
          </a:p>
        </p:txBody>
      </p:sp>
      <p:sp>
        <p:nvSpPr>
          <p:cNvPr id="295" name="PlaceHolder 5"/>
          <p:cNvSpPr>
            <a:spLocks noGrp="1"/>
          </p:cNvSpPr>
          <p:nvPr>
            <p:ph type="sldNum" idx="18"/>
          </p:nvPr>
        </p:nvSpPr>
        <p:spPr>
          <a:xfrm>
            <a:off x="10352520" y="295560"/>
            <a:ext cx="837720" cy="767160"/>
          </a:xfrm>
          <a:prstGeom prst="rect">
            <a:avLst/>
          </a:prstGeom>
          <a:noFill/>
          <a:ln w="0">
            <a:noFill/>
          </a:ln>
        </p:spPr>
        <p:txBody>
          <a:bodyPr anchor="b">
            <a:noAutofit/>
          </a:bodyPr>
          <a:lstStyle>
            <a:lvl1pPr indent="0" algn="ctr">
              <a:lnSpc>
                <a:spcPct val="100000"/>
              </a:lnSpc>
              <a:buNone/>
              <a:defRPr b="0" lang="en-US" sz="2800" spc="-1" strike="noStrike">
                <a:solidFill>
                  <a:srgbClr val="ffffff"/>
                </a:solidFill>
                <a:latin typeface="Century Gothic"/>
              </a:defRPr>
            </a:lvl1pPr>
          </a:lstStyle>
          <a:p>
            <a:pPr indent="0" algn="ctr">
              <a:lnSpc>
                <a:spcPct val="100000"/>
              </a:lnSpc>
              <a:buNone/>
            </a:pPr>
            <a:fld id="{B39F8BEB-6129-4A0C-BD2C-915D5A30B98E}" type="slidenum">
              <a:rPr b="0" lang="en-US" sz="2800" spc="-1" strike="noStrike">
                <a:solidFill>
                  <a:srgbClr val="ffffff"/>
                </a:solidFill>
                <a:latin typeface="Century Gothic"/>
              </a:rPr>
              <a:t>&lt;number&gt;</a:t>
            </a:fld>
            <a:endParaRPr b="0" lang="en-NG"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ageebeefaki@gmail.com"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3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154880" y="2099880"/>
            <a:ext cx="8825400" cy="2677320"/>
          </a:xfrm>
          <a:prstGeom prst="rect">
            <a:avLst/>
          </a:prstGeom>
          <a:noFill/>
          <a:ln w="0">
            <a:noFill/>
          </a:ln>
        </p:spPr>
        <p:txBody>
          <a:bodyPr anchor="b">
            <a:noAutofit/>
          </a:bodyPr>
          <a:p>
            <a:pPr indent="0">
              <a:lnSpc>
                <a:spcPct val="100000"/>
              </a:lnSpc>
              <a:buNone/>
            </a:pPr>
            <a:r>
              <a:rPr b="0" lang="en-GB" sz="5400" spc="-1" strike="noStrike">
                <a:solidFill>
                  <a:srgbClr val="ebebeb"/>
                </a:solidFill>
                <a:latin typeface="Century Gothic"/>
              </a:rPr>
              <a:t>CYB 206:Enterprise and Perimeter Security</a:t>
            </a:r>
            <a:endParaRPr b="0" lang="en-US" sz="5400" spc="-1" strike="noStrike">
              <a:solidFill>
                <a:srgbClr val="000000"/>
              </a:solidFill>
              <a:latin typeface="Century Gothic"/>
            </a:endParaRPr>
          </a:p>
        </p:txBody>
      </p:sp>
      <p:sp>
        <p:nvSpPr>
          <p:cNvPr id="333" name="PlaceHolder 2"/>
          <p:cNvSpPr>
            <a:spLocks noGrp="1"/>
          </p:cNvSpPr>
          <p:nvPr>
            <p:ph type="subTitle"/>
          </p:nvPr>
        </p:nvSpPr>
        <p:spPr>
          <a:xfrm>
            <a:off x="1154880" y="4777560"/>
            <a:ext cx="8825400" cy="861120"/>
          </a:xfrm>
          <a:prstGeom prst="rect">
            <a:avLst/>
          </a:prstGeom>
          <a:noFill/>
          <a:ln w="0">
            <a:noFill/>
          </a:ln>
        </p:spPr>
        <p:txBody>
          <a:bodyPr anchor="t">
            <a:noAutofit/>
          </a:bodyPr>
          <a:p>
            <a:pPr indent="0">
              <a:lnSpc>
                <a:spcPct val="100000"/>
              </a:lnSpc>
              <a:spcBef>
                <a:spcPts val="1001"/>
              </a:spcBef>
              <a:buNone/>
              <a:tabLst>
                <a:tab algn="l" pos="0"/>
              </a:tabLst>
            </a:pPr>
            <a:r>
              <a:rPr b="0" lang="en-GB" sz="1800" spc="-1" strike="noStrike" cap="all">
                <a:solidFill>
                  <a:schemeClr val="accent1">
                    <a:lumMod val="60000"/>
                    <a:lumOff val="40000"/>
                  </a:schemeClr>
                </a:solidFill>
                <a:latin typeface="Century Gothic"/>
              </a:rPr>
              <a:t>Ageebee Silas Faki phd</a:t>
            </a:r>
            <a:endParaRPr b="0" lang="en-NG" sz="1800" spc="-1" strike="noStrike">
              <a:solidFill>
                <a:srgbClr val="000000"/>
              </a:solidFill>
              <a:latin typeface="Arial"/>
            </a:endParaRPr>
          </a:p>
          <a:p>
            <a:pPr indent="0">
              <a:lnSpc>
                <a:spcPct val="100000"/>
              </a:lnSpc>
              <a:spcBef>
                <a:spcPts val="1001"/>
              </a:spcBef>
              <a:buNone/>
              <a:tabLst>
                <a:tab algn="l" pos="0"/>
              </a:tabLst>
            </a:pPr>
            <a:r>
              <a:rPr b="0" lang="en-GB" sz="1800" spc="-1" strike="noStrike" cap="all">
                <a:solidFill>
                  <a:schemeClr val="accent1">
                    <a:lumMod val="60000"/>
                    <a:lumOff val="40000"/>
                  </a:schemeClr>
                </a:solidFill>
                <a:latin typeface="Century Gothic"/>
              </a:rPr>
              <a:t>08066238988, </a:t>
            </a:r>
            <a:r>
              <a:rPr b="0" lang="en-GB" sz="1800" spc="-1" strike="noStrike" u="sng" cap="all">
                <a:solidFill>
                  <a:schemeClr val="accent1">
                    <a:lumMod val="60000"/>
                    <a:lumOff val="40000"/>
                  </a:schemeClr>
                </a:solidFill>
                <a:uFillTx/>
                <a:latin typeface="Century Gothic"/>
                <a:hlinkClick r:id="rId1"/>
              </a:rPr>
              <a:t>ageebeefaki@gmail.com</a:t>
            </a:r>
            <a:r>
              <a:rPr b="0" lang="en-GB" sz="1800" spc="-1" strike="noStrike" cap="all">
                <a:solidFill>
                  <a:schemeClr val="accent1">
                    <a:lumMod val="60000"/>
                    <a:lumOff val="40000"/>
                  </a:schemeClr>
                </a:solidFill>
                <a:latin typeface="Century Gothic"/>
              </a:rPr>
              <a:t>, faki.silas@binghamuni.edu.ng</a:t>
            </a:r>
            <a:endParaRPr b="0" lang="en-N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Terminologies</a:t>
            </a:r>
            <a:endParaRPr b="0" lang="en-US" sz="3600" spc="-1" strike="noStrike">
              <a:solidFill>
                <a:srgbClr val="000000"/>
              </a:solidFill>
              <a:latin typeface="Century Gothic"/>
            </a:endParaRPr>
          </a:p>
        </p:txBody>
      </p:sp>
      <p:sp>
        <p:nvSpPr>
          <p:cNvPr id="359" name="PlaceHolder 2"/>
          <p:cNvSpPr>
            <a:spLocks noGrp="1"/>
          </p:cNvSpPr>
          <p:nvPr>
            <p:ph/>
          </p:nvPr>
        </p:nvSpPr>
        <p:spPr>
          <a:xfrm>
            <a:off x="1154880" y="2675520"/>
            <a:ext cx="482472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Threat Sources</a:t>
            </a:r>
            <a:r>
              <a:rPr b="0" lang="en-GB" sz="1800" spc="-1" strike="noStrike">
                <a:solidFill>
                  <a:srgbClr val="404040"/>
                </a:solidFill>
                <a:latin typeface="Century Gothic"/>
              </a:rPr>
              <a:t>: There are various sources from which threats originate, which can be broadly classified as natural threats, unintentional threats, and intentional threats.</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Threat sources are from different classes.</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p:txBody>
      </p:sp>
      <p:sp>
        <p:nvSpPr>
          <p:cNvPr id="360" name="PlaceHolder 3"/>
          <p:cNvSpPr>
            <a:spLocks noGrp="1"/>
          </p:cNvSpPr>
          <p:nvPr>
            <p:ph/>
          </p:nvPr>
        </p:nvSpPr>
        <p:spPr>
          <a:xfrm>
            <a:off x="6208560" y="2603520"/>
            <a:ext cx="482472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classification of threat sources next slide</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Classification of threat sources</a:t>
            </a:r>
            <a:endParaRPr b="0" lang="en-US" sz="3600" spc="-1" strike="noStrike">
              <a:solidFill>
                <a:srgbClr val="000000"/>
              </a:solidFill>
              <a:latin typeface="Century Gothic"/>
            </a:endParaRPr>
          </a:p>
        </p:txBody>
      </p:sp>
      <p:pic>
        <p:nvPicPr>
          <p:cNvPr id="362" name="Content Placeholder 3" descr=""/>
          <p:cNvPicPr/>
          <p:nvPr/>
        </p:nvPicPr>
        <p:blipFill>
          <a:blip r:embed="rId1"/>
          <a:stretch/>
        </p:blipFill>
        <p:spPr>
          <a:xfrm>
            <a:off x="1780200" y="2603520"/>
            <a:ext cx="7575480" cy="3416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b="0" lang="en-US" sz="3600" spc="-1" strike="noStrike">
              <a:solidFill>
                <a:srgbClr val="ebebeb"/>
              </a:solidFill>
              <a:latin typeface="Century Gothic"/>
            </a:endParaRPr>
          </a:p>
        </p:txBody>
      </p:sp>
      <p:sp>
        <p:nvSpPr>
          <p:cNvPr id="364" name="PlaceHolder 2"/>
          <p:cNvSpPr>
            <a:spLocks noGrp="1"/>
          </p:cNvSpPr>
          <p:nvPr>
            <p:ph/>
          </p:nvPr>
        </p:nvSpPr>
        <p:spPr>
          <a:xfrm>
            <a:off x="1154880" y="2603520"/>
            <a:ext cx="4824720" cy="341604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1" lang="en-US" sz="1800" spc="-1" strike="noStrike">
                <a:solidFill>
                  <a:srgbClr val="404040"/>
                </a:solidFill>
                <a:latin typeface="Century Gothic"/>
              </a:rPr>
              <a:t>Threat Actors/Agents</a:t>
            </a:r>
            <a:r>
              <a:rPr b="0" lang="en-US" sz="1800" spc="-1" strike="noStrike">
                <a:solidFill>
                  <a:srgbClr val="404040"/>
                </a:solidFill>
                <a:latin typeface="Century Gothic"/>
              </a:rPr>
              <a:t>: </a:t>
            </a:r>
            <a:r>
              <a:rPr b="0" lang="en-GB" sz="1800" spc="-1" strike="noStrike">
                <a:solidFill>
                  <a:srgbClr val="404040"/>
                </a:solidFill>
                <a:latin typeface="Century Gothic"/>
              </a:rPr>
              <a:t>threat actor or agent is an individual or entity that breaks into a system to achieve a specific goal such as impacting the security of an individual or organization,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.Whether intentionally or unintentionally</a:t>
            </a:r>
            <a:endParaRPr b="0" lang="en-US" sz="1800" spc="-1" strike="noStrike">
              <a:solidFill>
                <a:srgbClr val="404040"/>
              </a:solidFill>
              <a:latin typeface="Century Gothic"/>
            </a:endParaRPr>
          </a:p>
        </p:txBody>
      </p:sp>
      <p:sp>
        <p:nvSpPr>
          <p:cNvPr id="365" name="PlaceHolder 3"/>
          <p:cNvSpPr>
            <a:spLocks noGrp="1"/>
          </p:cNvSpPr>
          <p:nvPr>
            <p:ph/>
          </p:nvPr>
        </p:nvSpPr>
        <p:spPr>
          <a:xfrm>
            <a:off x="6208560" y="2603520"/>
            <a:ext cx="4824720" cy="341604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While a threat actor may refer to an attacker, it is a more generic term that may also refer to an individual who causes a security incident due to negligence, error, or as a result of social espionage.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Threat actors can be internal or external, and skilled or unskilled. Skilled threat actors are called hackers and security attackers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Types of Threat Actors</a:t>
            </a:r>
            <a:endParaRPr b="0" lang="en-US" sz="3600" spc="-1" strike="noStrike">
              <a:solidFill>
                <a:srgbClr val="000000"/>
              </a:solidFill>
              <a:latin typeface="Century Gothic"/>
            </a:endParaRPr>
          </a:p>
        </p:txBody>
      </p:sp>
      <p:sp>
        <p:nvSpPr>
          <p:cNvPr id="367" name="PlaceHolder 2"/>
          <p:cNvSpPr>
            <a:spLocks noGrp="1"/>
          </p:cNvSpPr>
          <p:nvPr>
            <p:ph/>
          </p:nvPr>
        </p:nvSpPr>
        <p:spPr>
          <a:xfrm>
            <a:off x="1154880" y="2603520"/>
            <a:ext cx="8825400" cy="3416040"/>
          </a:xfrm>
          <a:prstGeom prst="rect">
            <a:avLst/>
          </a:prstGeom>
          <a:noFill/>
          <a:ln w="0">
            <a:noFill/>
          </a:ln>
        </p:spPr>
        <p:txBody>
          <a:bodyPr anchor="t">
            <a:normAutofit fontScale="97000"/>
          </a:bodyPr>
          <a:p>
            <a:pPr marL="332640" indent="-33264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The types of threat actors, based on their motivation and the approaches they adopt to compromise the security of a network, are as follows</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32640" indent="-33264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Hacktivist</a:t>
            </a:r>
            <a:r>
              <a:rPr b="0" lang="en-GB" sz="1800" spc="-1" strike="noStrike">
                <a:solidFill>
                  <a:srgbClr val="404040"/>
                </a:solidFill>
                <a:latin typeface="Century Gothic"/>
              </a:rPr>
              <a:t>s: Individuals who use hacking as a means to promote a political or social agenda, rather than for monetary gains. They typically tend to deface or disable websites, and bring networks down via distributed denial of service (DDoS) attacks.</a:t>
            </a:r>
            <a:endParaRPr b="0" lang="en-US" sz="1800" spc="-1" strike="noStrike">
              <a:solidFill>
                <a:srgbClr val="404040"/>
              </a:solidFill>
              <a:latin typeface="Century Gothic"/>
            </a:endParaRPr>
          </a:p>
          <a:p>
            <a:pPr marL="332640" indent="-33264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Cyber Terrorists/Criminals</a:t>
            </a:r>
            <a:r>
              <a:rPr b="0" lang="en-GB" sz="1800" spc="-1" strike="noStrike">
                <a:solidFill>
                  <a:srgbClr val="404040"/>
                </a:solidFill>
                <a:latin typeface="Century Gothic"/>
              </a:rPr>
              <a:t>: Individuals with a wide range of skills, like phishing and ransomware, motivated by religious beliefs, political beliefs, or monetary gains, to create threats of large-scale disruption of computer networks.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b="0" lang="en-US" sz="3600" spc="-1" strike="noStrike">
              <a:solidFill>
                <a:srgbClr val="ebebeb"/>
              </a:solidFill>
              <a:latin typeface="Century Gothic"/>
            </a:endParaRPr>
          </a:p>
        </p:txBody>
      </p:sp>
      <p:sp>
        <p:nvSpPr>
          <p:cNvPr id="369"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Suicide Hackers</a:t>
            </a:r>
            <a:r>
              <a:rPr b="0" lang="en-GB" sz="1800" spc="-1" strike="noStrike">
                <a:solidFill>
                  <a:srgbClr val="404040"/>
                </a:solidFill>
                <a:latin typeface="Century Gothic"/>
              </a:rPr>
              <a:t>: Individuals who aim to bring down the critical infrastructure for a “cause,” and are not deterred by potential jail terms or other forms of punishment. They may sacrifice their lives for an attack.</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State-Sponsored Hackers</a:t>
            </a:r>
            <a:r>
              <a:rPr b="0" lang="en-GB" sz="1800" spc="-1" strike="noStrike">
                <a:solidFill>
                  <a:srgbClr val="404040"/>
                </a:solidFill>
                <a:latin typeface="Century Gothic"/>
              </a:rPr>
              <a:t>: Individuals employed by the government to penetrate and obtain top-secret information, and to damage information systems of other governments. These hackers infiltrate large organizations to steal mission-critical information.</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Organized Hackers</a:t>
            </a:r>
            <a:r>
              <a:rPr b="0" lang="en-GB" sz="1800" spc="-1" strike="noStrike">
                <a:solidFill>
                  <a:srgbClr val="404040"/>
                </a:solidFill>
                <a:latin typeface="Century Gothic"/>
              </a:rPr>
              <a:t>: Professional hackers who attack a system for profits. They hack to obtain sensitive information such as social credit card information, security numbers, and monetary information</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b="0" lang="en-US" sz="3600" spc="-1" strike="noStrike">
              <a:solidFill>
                <a:srgbClr val="ebebeb"/>
              </a:solidFill>
              <a:latin typeface="Century Gothic"/>
            </a:endParaRPr>
          </a:p>
        </p:txBody>
      </p:sp>
      <p:sp>
        <p:nvSpPr>
          <p:cNvPr id="371"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 </a:t>
            </a:r>
            <a:r>
              <a:rPr b="1" lang="en-GB" sz="1800" spc="-1" strike="noStrike">
                <a:solidFill>
                  <a:srgbClr val="404040"/>
                </a:solidFill>
                <a:latin typeface="Century Gothic"/>
              </a:rPr>
              <a:t>Script Kiddies</a:t>
            </a:r>
            <a:r>
              <a:rPr b="0" lang="en-GB" sz="1800" spc="-1" strike="noStrike">
                <a:solidFill>
                  <a:srgbClr val="404040"/>
                </a:solidFill>
                <a:latin typeface="Century Gothic"/>
              </a:rPr>
              <a:t>: Unskilled individuals who compromise a system by running scripts, tools, and software developed by professional hackers. They attempt to emulate the attacks of skilled hackers.</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 </a:t>
            </a:r>
            <a:r>
              <a:rPr b="1" lang="en-GB" sz="1800" spc="-1" strike="noStrike">
                <a:solidFill>
                  <a:srgbClr val="404040"/>
                </a:solidFill>
                <a:latin typeface="Century Gothic"/>
              </a:rPr>
              <a:t>Industrial Spies</a:t>
            </a:r>
            <a:r>
              <a:rPr b="0" lang="en-GB" sz="1800" spc="-1" strike="noStrike">
                <a:solidFill>
                  <a:srgbClr val="404040"/>
                </a:solidFill>
                <a:latin typeface="Century Gothic"/>
              </a:rPr>
              <a:t>: Individuals who attempt to attack companies for commercial purposes. These attackers are hired by business competitors or agencies to steal an organization’s strategy, money records, and other sensitive data.</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Insider Threat Actors</a:t>
            </a:r>
            <a:r>
              <a:rPr b="0" lang="en-GB" sz="1800" spc="-1" strike="noStrike">
                <a:solidFill>
                  <a:srgbClr val="404040"/>
                </a:solidFill>
                <a:latin typeface="Century Gothic"/>
              </a:rPr>
              <a:t>: Individuals such as disgruntled employees and terminated employees, who intentionally provide an organization’s data to others for money or revenge. Undertrained staff may also unintentionally provide critical information when subject to social engineering attack</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Vulnerability</a:t>
            </a:r>
            <a:endParaRPr b="0" lang="en-US" sz="3600" spc="-1" strike="noStrike">
              <a:solidFill>
                <a:srgbClr val="000000"/>
              </a:solidFill>
              <a:latin typeface="Century Gothic"/>
            </a:endParaRPr>
          </a:p>
        </p:txBody>
      </p:sp>
      <p:sp>
        <p:nvSpPr>
          <p:cNvPr id="373" name="PlaceHolder 2"/>
          <p:cNvSpPr>
            <a:spLocks noGrp="1"/>
          </p:cNvSpPr>
          <p:nvPr>
            <p:ph/>
          </p:nvPr>
        </p:nvSpPr>
        <p:spPr>
          <a:xfrm>
            <a:off x="1154880" y="2603520"/>
            <a:ext cx="482472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Vulnerability refers to the existence of a weakness in the </a:t>
            </a:r>
            <a:r>
              <a:rPr b="1" lang="en-GB" sz="1800" spc="-1" strike="noStrike">
                <a:solidFill>
                  <a:srgbClr val="404040"/>
                </a:solidFill>
                <a:latin typeface="Century Gothic"/>
              </a:rPr>
              <a:t>design or implementation </a:t>
            </a:r>
            <a:r>
              <a:rPr b="0" lang="en-GB" sz="1800" spc="-1" strike="noStrike">
                <a:solidFill>
                  <a:srgbClr val="404040"/>
                </a:solidFill>
                <a:latin typeface="Century Gothic"/>
              </a:rPr>
              <a:t>of a system that can be exploited to compromise the security of the system. </a:t>
            </a:r>
            <a:endParaRPr b="0" lang="en-US" sz="1800" spc="-1" strike="noStrike">
              <a:solidFill>
                <a:srgbClr val="404040"/>
              </a:solidFill>
              <a:latin typeface="Century Gothic"/>
            </a:endParaRPr>
          </a:p>
        </p:txBody>
      </p:sp>
      <p:sp>
        <p:nvSpPr>
          <p:cNvPr id="374" name="PlaceHolder 3"/>
          <p:cNvSpPr>
            <a:spLocks noGrp="1"/>
          </p:cNvSpPr>
          <p:nvPr>
            <p:ph/>
          </p:nvPr>
        </p:nvSpPr>
        <p:spPr>
          <a:xfrm>
            <a:off x="6208560" y="2603520"/>
            <a:ext cx="482472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Frequently, it is a security loophole that enables an attacker to enter the system by bypassing user authentications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Common causes for vulnerabilities</a:t>
            </a:r>
            <a:endParaRPr b="0" lang="en-US" sz="3600" spc="-1" strike="noStrike">
              <a:solidFill>
                <a:srgbClr val="000000"/>
              </a:solidFill>
              <a:latin typeface="Century Gothic"/>
            </a:endParaRPr>
          </a:p>
        </p:txBody>
      </p:sp>
      <p:sp>
        <p:nvSpPr>
          <p:cNvPr id="376" name="PlaceHolder 2"/>
          <p:cNvSpPr>
            <a:spLocks noGrp="1"/>
          </p:cNvSpPr>
          <p:nvPr>
            <p:ph/>
          </p:nvPr>
        </p:nvSpPr>
        <p:spPr>
          <a:xfrm>
            <a:off x="1154880" y="2432520"/>
            <a:ext cx="4824720" cy="746640"/>
          </a:xfrm>
          <a:prstGeom prst="rect">
            <a:avLst/>
          </a:prstGeom>
          <a:noFill/>
          <a:ln w="0">
            <a:noFill/>
          </a:ln>
        </p:spPr>
        <p:txBody>
          <a:bodyPr anchor="b">
            <a:noAutofit/>
          </a:bodyPr>
          <a:p>
            <a:pPr indent="0">
              <a:lnSpc>
                <a:spcPct val="100000"/>
              </a:lnSpc>
              <a:spcBef>
                <a:spcPts val="1001"/>
              </a:spcBef>
              <a:buNone/>
              <a:tabLst>
                <a:tab algn="l" pos="0"/>
              </a:tabLst>
            </a:pPr>
            <a:r>
              <a:rPr b="0" lang="en-US" sz="2400" spc="-1" strike="noStrike">
                <a:solidFill>
                  <a:schemeClr val="accent1"/>
                </a:solidFill>
                <a:latin typeface="Century Gothic"/>
              </a:rPr>
              <a:t>Hardware or software misconfiguration</a:t>
            </a:r>
            <a:endParaRPr b="0" lang="en-US" sz="2400" spc="-1" strike="noStrike">
              <a:solidFill>
                <a:srgbClr val="404040"/>
              </a:solidFill>
              <a:latin typeface="Century Gothic"/>
            </a:endParaRPr>
          </a:p>
        </p:txBody>
      </p:sp>
      <p:sp>
        <p:nvSpPr>
          <p:cNvPr id="377" name="PlaceHolder 3"/>
          <p:cNvSpPr>
            <a:spLocks noGrp="1"/>
          </p:cNvSpPr>
          <p:nvPr>
            <p:ph/>
          </p:nvPr>
        </p:nvSpPr>
        <p:spPr>
          <a:xfrm>
            <a:off x="1154880" y="3179880"/>
            <a:ext cx="4824720" cy="283968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An insecure configuration of the hardware or software in the network can lead to security loopholes.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For example, a misconfiguration or the use of an unencrypted protocol may lead to network intrusions, resulting in a leak of sensitive information</a:t>
            </a:r>
            <a:endParaRPr b="0" lang="en-US" sz="1800" spc="-1" strike="noStrike">
              <a:solidFill>
                <a:srgbClr val="404040"/>
              </a:solidFill>
              <a:latin typeface="Century Gothic"/>
            </a:endParaRPr>
          </a:p>
        </p:txBody>
      </p:sp>
      <p:sp>
        <p:nvSpPr>
          <p:cNvPr id="378" name="PlaceHolder 4"/>
          <p:cNvSpPr>
            <a:spLocks noGrp="1"/>
          </p:cNvSpPr>
          <p:nvPr>
            <p:ph/>
          </p:nvPr>
        </p:nvSpPr>
        <p:spPr>
          <a:xfrm>
            <a:off x="6208560" y="2603520"/>
            <a:ext cx="4824720" cy="576000"/>
          </a:xfrm>
          <a:prstGeom prst="rect">
            <a:avLst/>
          </a:prstGeom>
          <a:noFill/>
          <a:ln w="0">
            <a:noFill/>
          </a:ln>
        </p:spPr>
        <p:txBody>
          <a:bodyPr anchor="b">
            <a:noAutofit/>
          </a:bodyPr>
          <a:p>
            <a:pPr indent="0">
              <a:lnSpc>
                <a:spcPct val="100000"/>
              </a:lnSpc>
              <a:spcBef>
                <a:spcPts val="1001"/>
              </a:spcBef>
              <a:buNone/>
              <a:tabLst>
                <a:tab algn="l" pos="0"/>
              </a:tabLst>
            </a:pPr>
            <a:r>
              <a:rPr b="0" lang="en-GB" sz="2400" spc="-1" strike="noStrike">
                <a:solidFill>
                  <a:schemeClr val="accent1"/>
                </a:solidFill>
                <a:latin typeface="Century Gothic"/>
              </a:rPr>
              <a:t>Insecure or Poor Design of a Network</a:t>
            </a:r>
            <a:endParaRPr b="0" lang="en-US" sz="2400" spc="-1" strike="noStrike">
              <a:solidFill>
                <a:srgbClr val="404040"/>
              </a:solidFill>
              <a:latin typeface="Century Gothic"/>
            </a:endParaRPr>
          </a:p>
        </p:txBody>
      </p:sp>
      <p:sp>
        <p:nvSpPr>
          <p:cNvPr id="379" name="PlaceHolder 5"/>
          <p:cNvSpPr>
            <a:spLocks noGrp="1"/>
          </p:cNvSpPr>
          <p:nvPr>
            <p:ph/>
          </p:nvPr>
        </p:nvSpPr>
        <p:spPr>
          <a:xfrm>
            <a:off x="6208560" y="3179880"/>
            <a:ext cx="4824720" cy="283968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An improper and insecure design of the network may make it susceptible to a variety of threats and potential data loss.</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 </a:t>
            </a:r>
            <a:r>
              <a:rPr b="0" lang="en-GB" sz="1800" spc="-1" strike="noStrike">
                <a:solidFill>
                  <a:srgbClr val="404040"/>
                </a:solidFill>
                <a:latin typeface="Century Gothic"/>
              </a:rPr>
              <a:t>For example, if firewalls, IDS and virtual private network (VPN) technologies are not implemented securely, they can expose the network to numerous threats.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b="0" lang="en-US" sz="3600" spc="-1" strike="noStrike">
              <a:solidFill>
                <a:srgbClr val="ebebeb"/>
              </a:solidFill>
              <a:latin typeface="Century Gothic"/>
            </a:endParaRPr>
          </a:p>
        </p:txBody>
      </p:sp>
      <p:sp>
        <p:nvSpPr>
          <p:cNvPr id="381" name="PlaceHolder 2"/>
          <p:cNvSpPr>
            <a:spLocks noGrp="1"/>
          </p:cNvSpPr>
          <p:nvPr>
            <p:ph/>
          </p:nvPr>
        </p:nvSpPr>
        <p:spPr>
          <a:xfrm>
            <a:off x="1154880" y="2603520"/>
            <a:ext cx="4824720" cy="576000"/>
          </a:xfrm>
          <a:prstGeom prst="rect">
            <a:avLst/>
          </a:prstGeom>
          <a:noFill/>
          <a:ln w="0">
            <a:noFill/>
          </a:ln>
        </p:spPr>
        <p:txBody>
          <a:bodyPr anchor="b">
            <a:noAutofit/>
          </a:bodyPr>
          <a:p>
            <a:pPr indent="0">
              <a:lnSpc>
                <a:spcPct val="100000"/>
              </a:lnSpc>
              <a:spcBef>
                <a:spcPts val="1001"/>
              </a:spcBef>
              <a:buNone/>
              <a:tabLst>
                <a:tab algn="l" pos="0"/>
              </a:tabLst>
            </a:pPr>
            <a:r>
              <a:rPr b="0" lang="en-GB" sz="2400" spc="-1" strike="noStrike">
                <a:solidFill>
                  <a:schemeClr val="accent1"/>
                </a:solidFill>
                <a:latin typeface="Century Gothic"/>
              </a:rPr>
              <a:t>Inherent technology Weakness</a:t>
            </a:r>
            <a:endParaRPr b="0" lang="en-US" sz="2400" spc="-1" strike="noStrike">
              <a:solidFill>
                <a:srgbClr val="404040"/>
              </a:solidFill>
              <a:latin typeface="Century Gothic"/>
            </a:endParaRPr>
          </a:p>
        </p:txBody>
      </p:sp>
      <p:sp>
        <p:nvSpPr>
          <p:cNvPr id="382" name="PlaceHolder 3"/>
          <p:cNvSpPr>
            <a:spLocks noGrp="1"/>
          </p:cNvSpPr>
          <p:nvPr>
            <p:ph/>
          </p:nvPr>
        </p:nvSpPr>
        <p:spPr>
          <a:xfrm>
            <a:off x="1154880" y="3179880"/>
            <a:ext cx="4824720" cy="283968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If the hardware or software is not capable of defending the network against certain types of attacks, it will be vulnerable to those attacks.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Certain hardware, applications or web browsers tend to be more prone to attacks such as denial-of-service or man-in-the-middle (MITM) attacks.</a:t>
            </a:r>
            <a:endParaRPr b="0" lang="en-US" sz="1800" spc="-1" strike="noStrike">
              <a:solidFill>
                <a:srgbClr val="404040"/>
              </a:solidFill>
              <a:latin typeface="Century Gothic"/>
            </a:endParaRPr>
          </a:p>
        </p:txBody>
      </p:sp>
      <p:sp>
        <p:nvSpPr>
          <p:cNvPr id="383" name="PlaceHolder 4"/>
          <p:cNvSpPr>
            <a:spLocks noGrp="1"/>
          </p:cNvSpPr>
          <p:nvPr>
            <p:ph/>
          </p:nvPr>
        </p:nvSpPr>
        <p:spPr>
          <a:xfrm>
            <a:off x="6208560" y="2603520"/>
            <a:ext cx="4824720" cy="576000"/>
          </a:xfrm>
          <a:prstGeom prst="rect">
            <a:avLst/>
          </a:prstGeom>
          <a:noFill/>
          <a:ln w="0">
            <a:noFill/>
          </a:ln>
        </p:spPr>
        <p:txBody>
          <a:bodyPr anchor="b">
            <a:noAutofit/>
          </a:bodyPr>
          <a:p>
            <a:pPr indent="0">
              <a:spcBef>
                <a:spcPts val="1417"/>
              </a:spcBef>
              <a:buNone/>
            </a:pPr>
            <a:endParaRPr b="0" lang="en-US" sz="2400" spc="-1" strike="noStrike">
              <a:solidFill>
                <a:schemeClr val="accent1"/>
              </a:solidFill>
              <a:latin typeface="Century Gothic"/>
            </a:endParaRPr>
          </a:p>
        </p:txBody>
      </p:sp>
      <p:sp>
        <p:nvSpPr>
          <p:cNvPr id="384" name="PlaceHolder 5"/>
          <p:cNvSpPr>
            <a:spLocks noGrp="1"/>
          </p:cNvSpPr>
          <p:nvPr>
            <p:ph/>
          </p:nvPr>
        </p:nvSpPr>
        <p:spPr>
          <a:xfrm>
            <a:off x="6208560" y="3179880"/>
            <a:ext cx="4824720" cy="283968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For example, systems running old versions of web browsers are more prone to being vulnerable to distributed attacks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buNone/>
            </a:pPr>
            <a:endParaRPr b="0" lang="en-US" sz="3600" spc="-1" strike="noStrike">
              <a:solidFill>
                <a:srgbClr val="ebebeb"/>
              </a:solidFill>
              <a:latin typeface="Century Gothic"/>
            </a:endParaRPr>
          </a:p>
        </p:txBody>
      </p:sp>
      <p:sp>
        <p:nvSpPr>
          <p:cNvPr id="386" name="PlaceHolder 2"/>
          <p:cNvSpPr>
            <a:spLocks noGrp="1"/>
          </p:cNvSpPr>
          <p:nvPr>
            <p:ph/>
          </p:nvPr>
        </p:nvSpPr>
        <p:spPr>
          <a:xfrm>
            <a:off x="1154880" y="2603520"/>
            <a:ext cx="4824720" cy="576000"/>
          </a:xfrm>
          <a:prstGeom prst="rect">
            <a:avLst/>
          </a:prstGeom>
          <a:noFill/>
          <a:ln w="0">
            <a:noFill/>
          </a:ln>
        </p:spPr>
        <p:txBody>
          <a:bodyPr anchor="b">
            <a:noAutofit/>
          </a:bodyPr>
          <a:p>
            <a:pPr indent="0">
              <a:lnSpc>
                <a:spcPct val="100000"/>
              </a:lnSpc>
              <a:spcBef>
                <a:spcPts val="1001"/>
              </a:spcBef>
              <a:buNone/>
              <a:tabLst>
                <a:tab algn="l" pos="0"/>
              </a:tabLst>
            </a:pPr>
            <a:r>
              <a:rPr b="0" lang="en-GB" sz="2400" spc="-1" strike="noStrike">
                <a:solidFill>
                  <a:schemeClr val="accent1"/>
                </a:solidFill>
                <a:latin typeface="Century Gothic"/>
              </a:rPr>
              <a:t>End-User Carelessness</a:t>
            </a:r>
            <a:endParaRPr b="0" lang="en-US" sz="2400" spc="-1" strike="noStrike">
              <a:solidFill>
                <a:srgbClr val="404040"/>
              </a:solidFill>
              <a:latin typeface="Century Gothic"/>
            </a:endParaRPr>
          </a:p>
        </p:txBody>
      </p:sp>
      <p:sp>
        <p:nvSpPr>
          <p:cNvPr id="387" name="PlaceHolder 3"/>
          <p:cNvSpPr>
            <a:spLocks noGrp="1"/>
          </p:cNvSpPr>
          <p:nvPr>
            <p:ph/>
          </p:nvPr>
        </p:nvSpPr>
        <p:spPr>
          <a:xfrm>
            <a:off x="1154880" y="3179880"/>
            <a:ext cx="4824720" cy="2839680"/>
          </a:xfrm>
          <a:prstGeom prst="rect">
            <a:avLst/>
          </a:prstGeom>
          <a:noFill/>
          <a:ln w="0">
            <a:noFill/>
          </a:ln>
        </p:spPr>
        <p:txBody>
          <a:bodyPr anchor="t">
            <a:norm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End-user carelessness considerably impacts network security. </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Human behaviour is fairly susceptible to various types of attacks especially various social engineering techniques. </a:t>
            </a:r>
            <a:endParaRPr b="0" lang="en-US" sz="1800" spc="-1" strike="noStrike">
              <a:solidFill>
                <a:srgbClr val="404040"/>
              </a:solidFill>
              <a:latin typeface="Century Gothic"/>
            </a:endParaRPr>
          </a:p>
        </p:txBody>
      </p:sp>
      <p:sp>
        <p:nvSpPr>
          <p:cNvPr id="388" name="PlaceHolder 4"/>
          <p:cNvSpPr>
            <a:spLocks noGrp="1"/>
          </p:cNvSpPr>
          <p:nvPr>
            <p:ph/>
          </p:nvPr>
        </p:nvSpPr>
        <p:spPr>
          <a:xfrm>
            <a:off x="6208560" y="2603520"/>
            <a:ext cx="4824720" cy="576000"/>
          </a:xfrm>
          <a:prstGeom prst="rect">
            <a:avLst/>
          </a:prstGeom>
          <a:noFill/>
          <a:ln w="0">
            <a:noFill/>
          </a:ln>
        </p:spPr>
        <p:txBody>
          <a:bodyPr anchor="b">
            <a:noAutofit/>
          </a:bodyPr>
          <a:p>
            <a:pPr indent="0">
              <a:lnSpc>
                <a:spcPct val="100000"/>
              </a:lnSpc>
              <a:spcBef>
                <a:spcPts val="1001"/>
              </a:spcBef>
              <a:buNone/>
              <a:tabLst>
                <a:tab algn="l" pos="0"/>
              </a:tabLst>
            </a:pPr>
            <a:r>
              <a:rPr b="0" lang="en-US" sz="2400" spc="-1" strike="noStrike">
                <a:solidFill>
                  <a:schemeClr val="accent1"/>
                </a:solidFill>
                <a:latin typeface="Century Gothic"/>
              </a:rPr>
              <a:t>Intentional end-user acts</a:t>
            </a:r>
            <a:endParaRPr b="0" lang="en-US" sz="2400" spc="-1" strike="noStrike">
              <a:solidFill>
                <a:srgbClr val="404040"/>
              </a:solidFill>
              <a:latin typeface="Century Gothic"/>
            </a:endParaRPr>
          </a:p>
        </p:txBody>
      </p:sp>
      <p:sp>
        <p:nvSpPr>
          <p:cNvPr id="389" name="PlaceHolder 5"/>
          <p:cNvSpPr>
            <a:spLocks noGrp="1"/>
          </p:cNvSpPr>
          <p:nvPr>
            <p:ph/>
          </p:nvPr>
        </p:nvSpPr>
        <p:spPr>
          <a:xfrm>
            <a:off x="6208560" y="3179880"/>
            <a:ext cx="4824720" cy="283968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Ex-employees who continue to have access to shared drives can misuse them by leaking the company’s sensitive information.</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1154880" y="733320"/>
            <a:ext cx="8760960" cy="94716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Network Attacks and Defence Strategy</a:t>
            </a:r>
            <a:endParaRPr b="0" lang="en-US" sz="3600" spc="-1" strike="noStrike">
              <a:solidFill>
                <a:srgbClr val="000000"/>
              </a:solidFill>
              <a:latin typeface="Century Gothic"/>
            </a:endParaRPr>
          </a:p>
        </p:txBody>
      </p:sp>
      <p:sp>
        <p:nvSpPr>
          <p:cNvPr id="335"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Objectives:</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Definition of Enterprise and Perimeter Security</a:t>
            </a:r>
            <a:endParaRPr b="0" lang="en-US" sz="16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 </a:t>
            </a:r>
            <a:r>
              <a:rPr b="0" lang="en-GB" sz="1600" spc="-1" strike="noStrike">
                <a:solidFill>
                  <a:srgbClr val="404040"/>
                </a:solidFill>
                <a:latin typeface="Century Gothic"/>
              </a:rPr>
              <a:t>introduces essential terminologies and concepts that serve as a foundation for the understanding of network attacks. </a:t>
            </a:r>
            <a:endParaRPr b="0" lang="en-US" sz="16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Different level of attacks</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Examples of Security Vulnerabilities</a:t>
            </a:r>
            <a:endParaRPr b="0" lang="en-US" sz="3600" spc="-1" strike="noStrike">
              <a:solidFill>
                <a:srgbClr val="000000"/>
              </a:solidFill>
              <a:latin typeface="Century Gothic"/>
            </a:endParaRPr>
          </a:p>
        </p:txBody>
      </p:sp>
      <p:sp>
        <p:nvSpPr>
          <p:cNvPr id="391"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Technological vulnerabilities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Technological vulnerabilities exist due to inherent weaknesses in operating systems, printers, scanners, or other networking equipment. </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Attackers can detect loopholes in protocols such as SMTP, FTP, and ICMP. Attackers can also detect the absence of authentication in networking equipment like switches and routers to effect an intrusion.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Regular security audits by the network defender or information security officer can help monitor such irregular activities on the network.</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Sample of technology vulnerability</a:t>
            </a:r>
            <a:endParaRPr b="0" lang="en-US" sz="3600" spc="-1" strike="noStrike">
              <a:solidFill>
                <a:srgbClr val="000000"/>
              </a:solidFill>
              <a:latin typeface="Century Gothic"/>
            </a:endParaRPr>
          </a:p>
        </p:txBody>
      </p:sp>
      <p:pic>
        <p:nvPicPr>
          <p:cNvPr id="393" name="Content Placeholder 3" descr=""/>
          <p:cNvPicPr/>
          <p:nvPr/>
        </p:nvPicPr>
        <p:blipFill>
          <a:blip r:embed="rId1"/>
          <a:stretch/>
        </p:blipFill>
        <p:spPr>
          <a:xfrm>
            <a:off x="1561320" y="2501640"/>
            <a:ext cx="9462960" cy="40885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Configuration Vulnerability</a:t>
            </a:r>
            <a:endParaRPr b="0" lang="en-US" sz="3600" spc="-1" strike="noStrike">
              <a:solidFill>
                <a:srgbClr val="000000"/>
              </a:solidFill>
              <a:latin typeface="Century Gothic"/>
            </a:endParaRPr>
          </a:p>
        </p:txBody>
      </p:sp>
      <p:sp>
        <p:nvSpPr>
          <p:cNvPr id="395"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Configuration vulnerabilities exist due to the misconfiguration of computing and network devices. </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For example, vulnerabilities are created when a network defender configures a user account or system service insecurely such as by leaving the default settings unchanged or by improper password management.</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Sample of configuration vulnerabilities</a:t>
            </a:r>
            <a:endParaRPr b="0" lang="en-US" sz="3600" spc="-1" strike="noStrike">
              <a:solidFill>
                <a:srgbClr val="000000"/>
              </a:solidFill>
              <a:latin typeface="Century Gothic"/>
            </a:endParaRPr>
          </a:p>
        </p:txBody>
      </p:sp>
      <p:pic>
        <p:nvPicPr>
          <p:cNvPr id="397" name="Content Placeholder 3" descr=""/>
          <p:cNvPicPr/>
          <p:nvPr/>
        </p:nvPicPr>
        <p:blipFill>
          <a:blip r:embed="rId1"/>
          <a:stretch/>
        </p:blipFill>
        <p:spPr>
          <a:xfrm>
            <a:off x="1595880" y="2190960"/>
            <a:ext cx="9333360" cy="44593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1154880" y="802080"/>
            <a:ext cx="8760960" cy="878040"/>
          </a:xfrm>
          <a:prstGeom prst="rect">
            <a:avLst/>
          </a:prstGeom>
          <a:noFill/>
          <a:ln w="0">
            <a:noFill/>
          </a:ln>
        </p:spPr>
        <p:txBody>
          <a:bodyPr anchor="ctr">
            <a:noAutofit/>
          </a:bodyPr>
          <a:p>
            <a:pPr indent="0">
              <a:lnSpc>
                <a:spcPct val="100000"/>
              </a:lnSpc>
              <a:buNone/>
            </a:pPr>
            <a:br>
              <a:rPr sz="3600"/>
            </a:br>
            <a:r>
              <a:rPr b="0" lang="en-GB" sz="3600" spc="-1" strike="noStrike">
                <a:solidFill>
                  <a:srgbClr val="ebebeb"/>
                </a:solidFill>
                <a:latin typeface="Century Gothic"/>
              </a:rPr>
              <a:t>Security policy vulnerabilities</a:t>
            </a:r>
            <a:br>
              <a:rPr sz="3600"/>
            </a:br>
            <a:endParaRPr b="0" lang="en-US" sz="3600" spc="-1" strike="noStrike">
              <a:solidFill>
                <a:srgbClr val="000000"/>
              </a:solidFill>
              <a:latin typeface="Century Gothic"/>
            </a:endParaRPr>
          </a:p>
        </p:txBody>
      </p:sp>
      <p:sp>
        <p:nvSpPr>
          <p:cNvPr id="399"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Security policy vulnerabilities exist when there are an improper drafting and enforcement of security policies in the organization.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Lack of appropriate policy enforcement may lead to unauthorized access to network resources. </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For example, failure to regularly monitor and audit the activities in a system by network defender can enable attackers to exploit the system</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Sample Security Policies Vulnerabilities</a:t>
            </a:r>
            <a:endParaRPr b="0" lang="en-US" sz="3600" spc="-1" strike="noStrike">
              <a:solidFill>
                <a:srgbClr val="000000"/>
              </a:solidFill>
              <a:latin typeface="Century Gothic"/>
            </a:endParaRPr>
          </a:p>
        </p:txBody>
      </p:sp>
      <p:pic>
        <p:nvPicPr>
          <p:cNvPr id="401" name="Content Placeholder 3" descr=""/>
          <p:cNvPicPr/>
          <p:nvPr/>
        </p:nvPicPr>
        <p:blipFill>
          <a:blip r:embed="rId1"/>
          <a:stretch/>
        </p:blipFill>
        <p:spPr>
          <a:xfrm>
            <a:off x="1337040" y="2173680"/>
            <a:ext cx="9419760" cy="4364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Risk</a:t>
            </a:r>
            <a:endParaRPr b="0" lang="en-US" sz="3600" spc="-1" strike="noStrike">
              <a:solidFill>
                <a:srgbClr val="000000"/>
              </a:solidFill>
              <a:latin typeface="Century Gothic"/>
            </a:endParaRPr>
          </a:p>
        </p:txBody>
      </p:sp>
      <p:sp>
        <p:nvSpPr>
          <p:cNvPr id="403"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Risk Risk refers to the potential loss or damage that can occur when a threat to an asset exists in the</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presence of a vulnerability that can be exploited to compromise the asset.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Therefore, a risk can be thought of as the intersection of an asset, threat, and vulnerability. </a:t>
            </a:r>
            <a:endParaRPr b="0" lang="en-US" sz="1800" spc="-1" strike="noStrike">
              <a:solidFill>
                <a:srgbClr val="404040"/>
              </a:solidFill>
              <a:latin typeface="Century Gothic"/>
            </a:endParaRPr>
          </a:p>
          <a:p>
            <a:pPr indent="0">
              <a:lnSpc>
                <a:spcPct val="100000"/>
              </a:lnSpc>
              <a:spcBef>
                <a:spcPts val="1001"/>
              </a:spcBef>
              <a:buNone/>
              <a:tabLst>
                <a:tab algn="l" pos="0"/>
              </a:tabLst>
            </a:pPr>
            <a:r>
              <a:rPr b="0" lang="en-GB" sz="1800" spc="-1" strike="noStrike">
                <a:solidFill>
                  <a:srgbClr val="404040"/>
                </a:solidFill>
                <a:latin typeface="Century Gothic"/>
              </a:rPr>
              <a:t>	</a:t>
            </a:r>
            <a:r>
              <a:rPr b="0" lang="en-GB" sz="1800" spc="-1" strike="noStrike">
                <a:solidFill>
                  <a:srgbClr val="404040"/>
                </a:solidFill>
                <a:latin typeface="Century Gothic"/>
              </a:rPr>
              <a:t>	</a:t>
            </a:r>
            <a:r>
              <a:rPr b="0" lang="en-GB" sz="1800" spc="-1" strike="noStrike">
                <a:solidFill>
                  <a:srgbClr val="404040"/>
                </a:solidFill>
                <a:latin typeface="Century Gothic"/>
              </a:rPr>
              <a:t>	</a:t>
            </a:r>
            <a:r>
              <a:rPr b="1" lang="en-GB" sz="1800" spc="-1" strike="noStrike">
                <a:solidFill>
                  <a:srgbClr val="404040"/>
                </a:solidFill>
                <a:latin typeface="Century Gothic"/>
              </a:rPr>
              <a:t>Risk = Asset + Threat + Vulnerability</a:t>
            </a: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Attack</a:t>
            </a:r>
            <a:endParaRPr b="0" lang="en-US" sz="3600" spc="-1" strike="noStrike">
              <a:solidFill>
                <a:srgbClr val="000000"/>
              </a:solidFill>
              <a:latin typeface="Century Gothic"/>
            </a:endParaRPr>
          </a:p>
        </p:txBody>
      </p:sp>
      <p:sp>
        <p:nvSpPr>
          <p:cNvPr id="405" name="PlaceHolder 2"/>
          <p:cNvSpPr>
            <a:spLocks noGrp="1"/>
          </p:cNvSpPr>
          <p:nvPr>
            <p:ph/>
          </p:nvPr>
        </p:nvSpPr>
        <p:spPr>
          <a:xfrm>
            <a:off x="1800000" y="270000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An attack is an action that is performed with the intent to breach an IT system’s security by exploiting its vulnerabilities.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An attack involves an attempt to obtain, edit, remove, destroy, implant, or reveal information without authorized access.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It also refers to malicious software or commands that exploit vulnerabilities to cause unanticipated behaviour in legitimate software or hardware.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Therefore, an attack can be conceptualized as combination of a motive, with a method to perform the attack, which exploits one or more vulnerabilities in the system. </a:t>
            </a:r>
            <a:endParaRPr b="0" lang="en-US" sz="1800" spc="-1" strike="noStrike">
              <a:solidFill>
                <a:srgbClr val="404040"/>
              </a:solidFill>
              <a:latin typeface="Century Gothic"/>
            </a:endParaRPr>
          </a:p>
          <a:p>
            <a:pPr indent="0">
              <a:lnSpc>
                <a:spcPct val="100000"/>
              </a:lnSpc>
              <a:spcBef>
                <a:spcPts val="1001"/>
              </a:spcBef>
              <a:buNone/>
              <a:tabLst>
                <a:tab algn="l" pos="0"/>
              </a:tabLst>
            </a:pPr>
            <a:r>
              <a:rPr b="0" lang="en-GB" sz="1800" spc="-1" strike="noStrike">
                <a:solidFill>
                  <a:srgbClr val="404040"/>
                </a:solidFill>
                <a:latin typeface="Century Gothic"/>
              </a:rPr>
              <a:t>                               </a:t>
            </a:r>
            <a:r>
              <a:rPr b="1" lang="en-GB" sz="1800" spc="-1" strike="noStrike">
                <a:solidFill>
                  <a:srgbClr val="404040"/>
                </a:solidFill>
                <a:latin typeface="Century Gothic"/>
              </a:rPr>
              <a:t>Attacks = Motive (Goal) + Method + Vulnerability</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Motive</a:t>
            </a:r>
            <a:endParaRPr b="0" lang="en-US" sz="3600" spc="-1" strike="noStrike">
              <a:solidFill>
                <a:srgbClr val="000000"/>
              </a:solidFill>
              <a:latin typeface="Century Gothic"/>
            </a:endParaRPr>
          </a:p>
        </p:txBody>
      </p:sp>
      <p:sp>
        <p:nvSpPr>
          <p:cNvPr id="407"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Attackers are generally driven by specific motives (goals) and objectives for performing cybersecurity attacks.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Examples of motives are:</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Disrupting business continuity </a:t>
            </a:r>
            <a:endParaRPr b="0" lang="en-US" sz="16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Information theft </a:t>
            </a:r>
            <a:endParaRPr b="0" lang="en-US" sz="16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Manipulating data </a:t>
            </a:r>
            <a:endParaRPr b="0" lang="en-US" sz="16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Damaging reputation of the target</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Methods</a:t>
            </a:r>
            <a:endParaRPr b="0" lang="en-US" sz="3600" spc="-1" strike="noStrike">
              <a:solidFill>
                <a:srgbClr val="000000"/>
              </a:solidFill>
              <a:latin typeface="Century Gothic"/>
            </a:endParaRPr>
          </a:p>
        </p:txBody>
      </p:sp>
      <p:sp>
        <p:nvSpPr>
          <p:cNvPr id="409" name="PlaceHolder 2"/>
          <p:cNvSpPr>
            <a:spLocks noGrp="1"/>
          </p:cNvSpPr>
          <p:nvPr>
            <p:ph/>
          </p:nvPr>
        </p:nvSpPr>
        <p:spPr>
          <a:xfrm>
            <a:off x="1154880" y="2603520"/>
            <a:ext cx="8825400" cy="3416040"/>
          </a:xfrm>
          <a:prstGeom prst="rect">
            <a:avLst/>
          </a:prstGeom>
          <a:noFill/>
          <a:ln w="0">
            <a:noFill/>
          </a:ln>
        </p:spPr>
        <p:txBody>
          <a:bodyPr anchor="t">
            <a:normAutofit fontScale="91000"/>
          </a:bodyPr>
          <a:p>
            <a:pPr marL="337320" indent="-33732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Methods (TTPs)</a:t>
            </a:r>
            <a:endParaRPr b="0" lang="en-US" sz="1800" spc="-1" strike="noStrike">
              <a:solidFill>
                <a:srgbClr val="404040"/>
              </a:solidFill>
              <a:latin typeface="Century Gothic"/>
            </a:endParaRPr>
          </a:p>
          <a:p>
            <a:pPr marL="337320" indent="-33732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The terms tactics, techniques, and procedures (TTPs) refer to the patterns of activities and methods associated with specific threat actors or groups of threat actors. </a:t>
            </a:r>
            <a:endParaRPr b="0" lang="en-US" sz="1800" spc="-1" strike="noStrike">
              <a:solidFill>
                <a:srgbClr val="404040"/>
              </a:solidFill>
              <a:latin typeface="Century Gothic"/>
            </a:endParaRPr>
          </a:p>
          <a:p>
            <a:pPr marL="337320" indent="-33732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TTPs are helpful in analysing threats and profiling threat actors and can further be used to strengthen the security infrastructure of an organization. </a:t>
            </a:r>
            <a:endParaRPr b="0" lang="en-US" sz="1800" spc="-1" strike="noStrike">
              <a:solidFill>
                <a:srgbClr val="404040"/>
              </a:solidFill>
              <a:latin typeface="Century Gothic"/>
            </a:endParaRPr>
          </a:p>
          <a:p>
            <a:pPr lvl="1" marL="730800" indent="-28080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Tactics are defined as a strategy followed by an attacker to perform the attack from the beginning to the end.”</a:t>
            </a:r>
            <a:endParaRPr b="0" lang="en-US" sz="1600" spc="-1" strike="noStrike">
              <a:solidFill>
                <a:srgbClr val="404040"/>
              </a:solidFill>
              <a:latin typeface="Century Gothic"/>
            </a:endParaRPr>
          </a:p>
          <a:p>
            <a:pPr lvl="1" marL="730800" indent="-28080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 </a:t>
            </a:r>
            <a:r>
              <a:rPr b="0" lang="en-GB" sz="1600" spc="-1" strike="noStrike">
                <a:solidFill>
                  <a:srgbClr val="404040"/>
                </a:solidFill>
                <a:latin typeface="Century Gothic"/>
              </a:rPr>
              <a:t>Techniques are defined as the technical methods used by an attacker to achieve intermediate results during the attack. </a:t>
            </a:r>
            <a:endParaRPr b="0" lang="en-US" sz="1600" spc="-1" strike="noStrike">
              <a:solidFill>
                <a:srgbClr val="404040"/>
              </a:solidFill>
              <a:latin typeface="Century Gothic"/>
            </a:endParaRPr>
          </a:p>
          <a:p>
            <a:pPr lvl="1" marL="730800" indent="-28080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procedure is defined as a systematic approach followed by the threat actors to launch an attack. </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6" name="Picture 3" descr=""/>
          <p:cNvPicPr/>
          <p:nvPr/>
        </p:nvPicPr>
        <p:blipFill>
          <a:blip r:embed="rId1"/>
          <a:stretch/>
        </p:blipFill>
        <p:spPr>
          <a:xfrm>
            <a:off x="2041200" y="973800"/>
            <a:ext cx="7953120" cy="5543280"/>
          </a:xfrm>
          <a:prstGeom prst="rect">
            <a:avLst/>
          </a:prstGeom>
          <a:ln w="0">
            <a:noFill/>
          </a:ln>
        </p:spPr>
      </p:pic>
      <p:sp>
        <p:nvSpPr>
          <p:cNvPr id="337" name="PlaceHolder 1"/>
          <p:cNvSpPr>
            <a:spLocks noGrp="1"/>
          </p:cNvSpPr>
          <p:nvPr>
            <p:ph type="title"/>
          </p:nvPr>
        </p:nvSpPr>
        <p:spPr>
          <a:xfrm>
            <a:off x="1154880" y="821880"/>
            <a:ext cx="9337320" cy="5818680"/>
          </a:xfrm>
          <a:prstGeom prst="rect">
            <a:avLst/>
          </a:prstGeom>
          <a:noFill/>
          <a:ln w="0">
            <a:noFill/>
          </a:ln>
        </p:spPr>
        <p:txBody>
          <a:bodyPr anchor="ctr">
            <a:noAutofit/>
          </a:bodyPr>
          <a:p>
            <a:pPr indent="0">
              <a:buNone/>
            </a:pPr>
            <a:endParaRPr b="0" lang="en-US" sz="3600" spc="-1" strike="noStrike">
              <a:solidFill>
                <a:srgbClr val="ebebeb"/>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0" name="Picture 3" descr=""/>
          <p:cNvPicPr/>
          <p:nvPr/>
        </p:nvPicPr>
        <p:blipFill>
          <a:blip r:embed="rId1"/>
          <a:stretch/>
        </p:blipFill>
        <p:spPr>
          <a:xfrm>
            <a:off x="1396800" y="2677680"/>
            <a:ext cx="3866760" cy="2283480"/>
          </a:xfrm>
          <a:prstGeom prst="rect">
            <a:avLst/>
          </a:prstGeom>
          <a:ln w="0">
            <a:noFill/>
          </a:ln>
        </p:spPr>
      </p:pic>
      <p:sp>
        <p:nvSpPr>
          <p:cNvPr id="411" name="PlaceHolder 1"/>
          <p:cNvSpPr>
            <a:spLocks noGrp="1"/>
          </p:cNvSpPr>
          <p:nvPr>
            <p:ph type="title"/>
          </p:nvPr>
        </p:nvSpPr>
        <p:spPr>
          <a:xfrm>
            <a:off x="1396800" y="2677680"/>
            <a:ext cx="3866760" cy="2283480"/>
          </a:xfrm>
          <a:prstGeom prst="rect">
            <a:avLst/>
          </a:prstGeom>
          <a:noFill/>
          <a:ln w="0">
            <a:noFill/>
          </a:ln>
        </p:spPr>
        <p:txBody>
          <a:bodyPr anchor="ctr">
            <a:noAutofit/>
          </a:bodyPr>
          <a:p>
            <a:pPr indent="0">
              <a:buNone/>
            </a:pPr>
            <a:endParaRPr b="0" lang="en-US" sz="4000" spc="-1" strike="noStrike">
              <a:solidFill>
                <a:srgbClr val="ebebeb"/>
              </a:solidFill>
              <a:latin typeface="Century Gothic"/>
            </a:endParaRPr>
          </a:p>
        </p:txBody>
      </p:sp>
      <p:sp>
        <p:nvSpPr>
          <p:cNvPr id="412" name="PlaceHolder 2"/>
          <p:cNvSpPr>
            <a:spLocks noGrp="1"/>
          </p:cNvSpPr>
          <p:nvPr>
            <p:ph/>
          </p:nvPr>
        </p:nvSpPr>
        <p:spPr>
          <a:xfrm>
            <a:off x="6895440" y="2677680"/>
            <a:ext cx="3757320" cy="2283480"/>
          </a:xfrm>
          <a:prstGeom prst="rect">
            <a:avLst/>
          </a:prstGeom>
          <a:noFill/>
          <a:ln w="0">
            <a:noFill/>
          </a:ln>
        </p:spPr>
        <p:txBody>
          <a:bodyPr anchor="ctr">
            <a:noAutofit/>
          </a:bodyPr>
          <a:p>
            <a:pPr indent="0">
              <a:lnSpc>
                <a:spcPct val="100000"/>
              </a:lnSpc>
              <a:spcBef>
                <a:spcPts val="1001"/>
              </a:spcBef>
              <a:buNone/>
              <a:tabLst>
                <a:tab algn="l" pos="0"/>
              </a:tabLst>
            </a:pPr>
            <a:r>
              <a:rPr b="0" lang="en-US" sz="2000" spc="-1" strike="noStrike" cap="all">
                <a:solidFill>
                  <a:schemeClr val="accent1">
                    <a:lumMod val="60000"/>
                    <a:lumOff val="40000"/>
                  </a:schemeClr>
                </a:solidFill>
                <a:latin typeface="Century Gothic"/>
              </a:rPr>
              <a:t>End of Lecture One </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Enterprise Security</a:t>
            </a:r>
            <a:endParaRPr b="0" lang="en-US" sz="3600" spc="-1" strike="noStrike">
              <a:solidFill>
                <a:srgbClr val="000000"/>
              </a:solidFill>
              <a:latin typeface="Century Gothic"/>
            </a:endParaRPr>
          </a:p>
        </p:txBody>
      </p:sp>
      <p:sp>
        <p:nvSpPr>
          <p:cNvPr id="339" name="PlaceHolder 2"/>
          <p:cNvSpPr>
            <a:spLocks noGrp="1"/>
          </p:cNvSpPr>
          <p:nvPr>
            <p:ph/>
          </p:nvPr>
        </p:nvSpPr>
        <p:spPr>
          <a:xfrm>
            <a:off x="1154880" y="2281320"/>
            <a:ext cx="8825400" cy="3879000"/>
          </a:xfrm>
          <a:prstGeom prst="rect">
            <a:avLst/>
          </a:prstGeom>
          <a:noFill/>
          <a:ln w="0">
            <a:noFill/>
          </a:ln>
        </p:spPr>
        <p:txBody>
          <a:bodyPr anchor="t">
            <a:normAutofit fontScale="90000"/>
          </a:bodyPr>
          <a:p>
            <a:pPr marL="333720" indent="-33372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Enterprise security involves the various technologies, tactics, and processes used to protect digital assets against unauthorized use, abuse, or infiltration by threat actors.</a:t>
            </a:r>
            <a:endParaRPr b="0" lang="en-US" sz="1800" spc="-1" strike="noStrike">
              <a:solidFill>
                <a:srgbClr val="404040"/>
              </a:solidFill>
              <a:latin typeface="Century Gothic"/>
            </a:endParaRPr>
          </a:p>
          <a:p>
            <a:pPr marL="333720" indent="-33372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 </a:t>
            </a:r>
            <a:r>
              <a:rPr b="0" lang="en-US" sz="1800" spc="-1" strike="noStrike">
                <a:solidFill>
                  <a:srgbClr val="404040"/>
                </a:solidFill>
                <a:latin typeface="Century Gothic"/>
              </a:rPr>
              <a:t>Enterprise security includes the protection of data as it flows across networks, including those connecting satellite offices and those that tie data into the general internet</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33720" indent="-33372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Enterprise security systems also cover the people and policies that organizations use to secure their network infrastructure including assets such as devices and various endpoints. </a:t>
            </a:r>
            <a:endParaRPr b="0" lang="en-US" sz="1800" spc="-1" strike="noStrike">
              <a:solidFill>
                <a:srgbClr val="404040"/>
              </a:solidFill>
              <a:latin typeface="Century Gothic"/>
            </a:endParaRPr>
          </a:p>
          <a:p>
            <a:pPr marL="333720" indent="-33372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it also takes into consideration the legal structures that apply to an organization’s data.</a:t>
            </a:r>
            <a:endParaRPr b="0" lang="en-US" sz="1800" spc="-1" strike="noStrike">
              <a:solidFill>
                <a:srgbClr val="404040"/>
              </a:solidFill>
              <a:latin typeface="Century Gothic"/>
            </a:endParaRPr>
          </a:p>
          <a:p>
            <a:pPr indent="0">
              <a:lnSpc>
                <a:spcPct val="100000"/>
              </a:lnSpc>
              <a:spcBef>
                <a:spcPts val="1001"/>
              </a:spcBef>
              <a:buNone/>
              <a:tabLst>
                <a:tab algn="l" pos="0"/>
              </a:tabLst>
            </a:pPr>
            <a:br>
              <a:rPr sz="1800"/>
            </a:b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Perimeter Security</a:t>
            </a:r>
            <a:endParaRPr b="0" lang="en-US" sz="3600" spc="-1" strike="noStrike">
              <a:solidFill>
                <a:srgbClr val="000000"/>
              </a:solidFill>
              <a:latin typeface="Century Gothic"/>
            </a:endParaRPr>
          </a:p>
        </p:txBody>
      </p:sp>
      <p:sp>
        <p:nvSpPr>
          <p:cNvPr id="341" name="PlaceHolder 2"/>
          <p:cNvSpPr>
            <a:spLocks noGrp="1"/>
          </p:cNvSpPr>
          <p:nvPr>
            <p:ph/>
          </p:nvPr>
        </p:nvSpPr>
        <p:spPr>
          <a:xfrm>
            <a:off x="1154880" y="2603520"/>
            <a:ext cx="8825400" cy="3416040"/>
          </a:xfrm>
          <a:prstGeom prst="rect">
            <a:avLst/>
          </a:prstGeom>
          <a:noFill/>
          <a:ln w="0">
            <a:noFill/>
          </a:ln>
        </p:spPr>
        <p:txBody>
          <a:bodyPr anchor="t">
            <a:normAutofit fontScale="95000"/>
          </a:bodyPr>
          <a:p>
            <a:pPr marL="325800" indent="-32580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Perimeter security involves safeguarding a company’s network limits from hackers, intruders, and other unwanted individuals. </a:t>
            </a:r>
            <a:endParaRPr b="0" lang="en-US" sz="1800" spc="-1" strike="noStrike">
              <a:solidFill>
                <a:srgbClr val="404040"/>
              </a:solidFill>
              <a:latin typeface="Century Gothic"/>
            </a:endParaRPr>
          </a:p>
          <a:p>
            <a:pPr marL="325800" indent="-32580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It includes surveillance detection, analyzing patterns, recognizing threats, and dealing with them effectively</a:t>
            </a:r>
            <a:endParaRPr b="0" lang="en-US" sz="1800" spc="-1" strike="noStrike">
              <a:solidFill>
                <a:srgbClr val="404040"/>
              </a:solidFill>
              <a:latin typeface="Century Gothic"/>
            </a:endParaRPr>
          </a:p>
          <a:p>
            <a:pPr marL="325800" indent="-325800">
              <a:lnSpc>
                <a:spcPct val="100000"/>
              </a:lnSpc>
              <a:spcBef>
                <a:spcPts val="1001"/>
              </a:spcBef>
              <a:buClr>
                <a:srgbClr val="b31166"/>
              </a:buClr>
              <a:buSzPct val="80000"/>
              <a:buFont typeface="Wingdings 3" charset="2"/>
              <a:buChar char=""/>
            </a:pPr>
            <a:r>
              <a:rPr b="0" lang="en-US" sz="1800" spc="-1" strike="noStrike">
                <a:solidFill>
                  <a:srgbClr val="404040"/>
                </a:solidFill>
                <a:latin typeface="Century Gothic"/>
              </a:rPr>
              <a:t>Some of the components of perimeter security are</a:t>
            </a:r>
            <a:endParaRPr b="0" lang="en-US" sz="1800" spc="-1" strike="noStrike">
              <a:solidFill>
                <a:srgbClr val="404040"/>
              </a:solidFill>
              <a:latin typeface="Century Gothic"/>
            </a:endParaRPr>
          </a:p>
          <a:p>
            <a:pPr lvl="1" marL="705600" indent="-271440">
              <a:lnSpc>
                <a:spcPct val="100000"/>
              </a:lnSpc>
              <a:spcBef>
                <a:spcPts val="1001"/>
              </a:spcBef>
              <a:buClr>
                <a:srgbClr val="b31166"/>
              </a:buClr>
              <a:buSzPct val="80000"/>
              <a:buFont typeface="Wingdings" charset="2"/>
              <a:buChar char=""/>
            </a:pPr>
            <a:r>
              <a:rPr b="0" lang="en-US" sz="1600" spc="-1" strike="noStrike">
                <a:solidFill>
                  <a:srgbClr val="404040"/>
                </a:solidFill>
                <a:latin typeface="Century Gothic"/>
              </a:rPr>
              <a:t>Firewalls</a:t>
            </a:r>
            <a:endParaRPr b="0" lang="en-US" sz="1600" spc="-1" strike="noStrike">
              <a:solidFill>
                <a:srgbClr val="404040"/>
              </a:solidFill>
              <a:latin typeface="Century Gothic"/>
            </a:endParaRPr>
          </a:p>
          <a:p>
            <a:pPr lvl="1" marL="705600" indent="-271440">
              <a:lnSpc>
                <a:spcPct val="100000"/>
              </a:lnSpc>
              <a:spcBef>
                <a:spcPts val="1001"/>
              </a:spcBef>
              <a:buClr>
                <a:srgbClr val="b31166"/>
              </a:buClr>
              <a:buSzPct val="80000"/>
              <a:buFont typeface="Wingdings" charset="2"/>
              <a:buChar char=""/>
            </a:pPr>
            <a:r>
              <a:rPr b="0" lang="en-US" sz="1600" spc="-1" strike="noStrike">
                <a:solidFill>
                  <a:srgbClr val="404040"/>
                </a:solidFill>
                <a:latin typeface="Century Gothic"/>
              </a:rPr>
              <a:t>border routers</a:t>
            </a:r>
            <a:endParaRPr b="0" lang="en-US" sz="1600" spc="-1" strike="noStrike">
              <a:solidFill>
                <a:srgbClr val="404040"/>
              </a:solidFill>
              <a:latin typeface="Century Gothic"/>
            </a:endParaRPr>
          </a:p>
          <a:p>
            <a:pPr lvl="1" marL="705600" indent="-271440">
              <a:lnSpc>
                <a:spcPct val="100000"/>
              </a:lnSpc>
              <a:spcBef>
                <a:spcPts val="1001"/>
              </a:spcBef>
              <a:buClr>
                <a:srgbClr val="b31166"/>
              </a:buClr>
              <a:buSzPct val="80000"/>
              <a:buFont typeface="Wingdings" charset="2"/>
              <a:buChar char=""/>
            </a:pPr>
            <a:r>
              <a:rPr b="0" lang="en-US" sz="1600" spc="-1" strike="noStrike">
                <a:solidFill>
                  <a:srgbClr val="404040"/>
                </a:solidFill>
                <a:latin typeface="Century Gothic"/>
              </a:rPr>
              <a:t>Intrusion Detection Systems (IDS)</a:t>
            </a:r>
            <a:endParaRPr b="0" lang="en-US" sz="1600" spc="-1" strike="noStrike">
              <a:solidFill>
                <a:srgbClr val="404040"/>
              </a:solidFill>
              <a:latin typeface="Century Gothic"/>
            </a:endParaRPr>
          </a:p>
          <a:p>
            <a:pPr lvl="1" marL="705600" indent="-271440">
              <a:lnSpc>
                <a:spcPct val="100000"/>
              </a:lnSpc>
              <a:spcBef>
                <a:spcPts val="1001"/>
              </a:spcBef>
              <a:buClr>
                <a:srgbClr val="b31166"/>
              </a:buClr>
              <a:buSzPct val="80000"/>
              <a:buFont typeface="Wingdings" charset="2"/>
              <a:buChar char=""/>
            </a:pPr>
            <a:r>
              <a:rPr b="0" lang="en-US" sz="1600" spc="-1" strike="noStrike">
                <a:solidFill>
                  <a:srgbClr val="404040"/>
                </a:solidFill>
                <a:latin typeface="Century Gothic"/>
              </a:rPr>
              <a:t>Intrusion Prevention Systems (IPS)</a:t>
            </a:r>
            <a:endParaRPr b="0" lang="en-US" sz="1600" spc="-1" strike="noStrike">
              <a:solidFill>
                <a:srgbClr val="404040"/>
              </a:solidFill>
              <a:latin typeface="Century Gothic"/>
            </a:endParaRPr>
          </a:p>
          <a:p>
            <a:pPr lvl="1" marL="705600" indent="-271440">
              <a:lnSpc>
                <a:spcPct val="100000"/>
              </a:lnSpc>
              <a:spcBef>
                <a:spcPts val="1001"/>
              </a:spcBef>
              <a:buClr>
                <a:srgbClr val="b31166"/>
              </a:buClr>
              <a:buSzPct val="80000"/>
              <a:buFont typeface="Wingdings" charset="2"/>
              <a:buChar char=""/>
            </a:pPr>
            <a:r>
              <a:rPr b="0" lang="en-US" sz="1600" spc="-1" strike="noStrike">
                <a:solidFill>
                  <a:srgbClr val="404040"/>
                </a:solidFill>
                <a:latin typeface="Century Gothic"/>
              </a:rPr>
              <a:t>Unified Threat Management (UTM) systems etc</a:t>
            </a:r>
            <a:endParaRPr b="0" lang="en-US" sz="16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154880" y="973800"/>
            <a:ext cx="8760960" cy="854640"/>
          </a:xfrm>
          <a:prstGeom prst="rect">
            <a:avLst/>
          </a:prstGeom>
          <a:noFill/>
          <a:ln w="0">
            <a:noFill/>
          </a:ln>
        </p:spPr>
        <p:txBody>
          <a:bodyPr anchor="ctr">
            <a:noAutofit/>
          </a:bodyPr>
          <a:p>
            <a:pPr indent="0">
              <a:lnSpc>
                <a:spcPct val="100000"/>
              </a:lnSpc>
              <a:buNone/>
            </a:pPr>
            <a:r>
              <a:rPr b="0" lang="en-US" sz="3600" spc="-1" strike="noStrike">
                <a:solidFill>
                  <a:srgbClr val="ebebeb"/>
                </a:solidFill>
                <a:latin typeface="Century Gothic"/>
              </a:rPr>
              <a:t>Enterprise and Perimeter security Practice</a:t>
            </a:r>
            <a:endParaRPr b="0" lang="en-US" sz="3600" spc="-1" strike="noStrike">
              <a:solidFill>
                <a:srgbClr val="000000"/>
              </a:solidFill>
              <a:latin typeface="Century Gothic"/>
            </a:endParaRPr>
          </a:p>
        </p:txBody>
      </p:sp>
      <p:sp>
        <p:nvSpPr>
          <p:cNvPr id="343" name="PlaceHolder 2"/>
          <p:cNvSpPr>
            <a:spLocks noGrp="1"/>
          </p:cNvSpPr>
          <p:nvPr>
            <p:ph/>
          </p:nvPr>
        </p:nvSpPr>
        <p:spPr>
          <a:xfrm>
            <a:off x="1154880" y="2603520"/>
            <a:ext cx="8825400" cy="3416040"/>
          </a:xfrm>
          <a:prstGeom prst="rect">
            <a:avLst/>
          </a:prstGeom>
          <a:noFill/>
          <a:ln w="0">
            <a:noFill/>
          </a:ln>
        </p:spPr>
        <p:txBody>
          <a:bodyPr anchor="t">
            <a:normAutofit fontScale="85000"/>
          </a:bodyPr>
          <a:p>
            <a:pPr indent="0">
              <a:lnSpc>
                <a:spcPct val="100000"/>
              </a:lnSpc>
              <a:spcBef>
                <a:spcPts val="1001"/>
              </a:spcBef>
              <a:buNone/>
              <a:tabLst>
                <a:tab algn="l" pos="0"/>
              </a:tabLst>
            </a:pPr>
            <a:r>
              <a:rPr b="0" lang="en-US" sz="1800" spc="-1" strike="noStrike">
                <a:solidFill>
                  <a:srgbClr val="404040"/>
                </a:solidFill>
                <a:latin typeface="Century Gothic"/>
              </a:rPr>
              <a:t>Few best practices are:</a:t>
            </a:r>
            <a:endParaRPr b="0" lang="en-US" sz="1800" spc="-1" strike="noStrike">
              <a:solidFill>
                <a:srgbClr val="404040"/>
              </a:solidFill>
              <a:latin typeface="Century Gothic"/>
            </a:endParaRPr>
          </a:p>
          <a:p>
            <a:pPr marL="315000" indent="-315000">
              <a:lnSpc>
                <a:spcPct val="100000"/>
              </a:lnSpc>
              <a:spcBef>
                <a:spcPts val="1001"/>
              </a:spcBef>
              <a:buClr>
                <a:srgbClr val="b31166"/>
              </a:buClr>
              <a:buSzPct val="80000"/>
              <a:buFont typeface="Wingdings 3" charset="2"/>
              <a:buChar char=""/>
              <a:tabLst>
                <a:tab algn="l" pos="0"/>
              </a:tabLst>
            </a:pPr>
            <a:r>
              <a:rPr b="0" lang="en-US" sz="1800" spc="-1" strike="noStrike">
                <a:solidFill>
                  <a:srgbClr val="404040"/>
                </a:solidFill>
                <a:latin typeface="Century Gothic"/>
              </a:rPr>
              <a:t>Guard data</a:t>
            </a: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a:p>
            <a:pPr marL="315000" indent="-315000">
              <a:lnSpc>
                <a:spcPct val="100000"/>
              </a:lnSpc>
              <a:spcBef>
                <a:spcPts val="1001"/>
              </a:spcBef>
              <a:buClr>
                <a:srgbClr val="b31166"/>
              </a:buClr>
              <a:buSzPct val="80000"/>
              <a:buFont typeface="Wingdings 3" charset="2"/>
              <a:buChar char=""/>
              <a:tabLst>
                <a:tab algn="l" pos="0"/>
              </a:tabLst>
            </a:pPr>
            <a:r>
              <a:rPr b="0" lang="en-US" sz="1800" spc="-1" strike="noStrike">
                <a:solidFill>
                  <a:srgbClr val="404040"/>
                </a:solidFill>
                <a:latin typeface="Century Gothic"/>
              </a:rPr>
              <a:t>Set up Stringent Control</a:t>
            </a: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a:p>
            <a:pPr marL="315000" indent="-315000">
              <a:lnSpc>
                <a:spcPct val="100000"/>
              </a:lnSpc>
              <a:spcBef>
                <a:spcPts val="1001"/>
              </a:spcBef>
              <a:buClr>
                <a:srgbClr val="b31166"/>
              </a:buClr>
              <a:buSzPct val="80000"/>
              <a:buFont typeface="Wingdings 3" charset="2"/>
              <a:buChar char=""/>
              <a:tabLst>
                <a:tab algn="l" pos="0"/>
              </a:tabLst>
            </a:pPr>
            <a:r>
              <a:rPr b="0" lang="en-US" sz="1800" spc="-1" strike="noStrike">
                <a:solidFill>
                  <a:srgbClr val="404040"/>
                </a:solidFill>
                <a:latin typeface="Century Gothic"/>
              </a:rPr>
              <a:t>Set up Disasters recovery</a:t>
            </a: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a:p>
            <a:pPr marL="315000" indent="-315000">
              <a:lnSpc>
                <a:spcPct val="100000"/>
              </a:lnSpc>
              <a:spcBef>
                <a:spcPts val="1001"/>
              </a:spcBef>
              <a:buClr>
                <a:srgbClr val="b31166"/>
              </a:buClr>
              <a:buSzPct val="80000"/>
              <a:buFont typeface="Wingdings 3" charset="2"/>
              <a:buChar char=""/>
              <a:tabLst>
                <a:tab algn="l" pos="0"/>
              </a:tabLst>
            </a:pPr>
            <a:r>
              <a:rPr b="0" lang="en-US" sz="1800" spc="-1" strike="noStrike">
                <a:solidFill>
                  <a:srgbClr val="404040"/>
                </a:solidFill>
                <a:latin typeface="Century Gothic"/>
              </a:rPr>
              <a:t>Teach Employees</a:t>
            </a: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a:p>
            <a:pPr marL="315000" indent="-315000">
              <a:lnSpc>
                <a:spcPct val="100000"/>
              </a:lnSpc>
              <a:spcBef>
                <a:spcPts val="1001"/>
              </a:spcBef>
              <a:buClr>
                <a:srgbClr val="b31166"/>
              </a:buClr>
              <a:buSzPct val="80000"/>
              <a:buFont typeface="Wingdings 3" charset="2"/>
              <a:buChar char=""/>
              <a:tabLst>
                <a:tab algn="l" pos="0"/>
              </a:tabLst>
            </a:pPr>
            <a:r>
              <a:rPr b="0" lang="en-US" sz="1800" spc="-1" strike="noStrike">
                <a:solidFill>
                  <a:srgbClr val="404040"/>
                </a:solidFill>
                <a:latin typeface="Century Gothic"/>
              </a:rPr>
              <a:t>Manage End Point Access</a:t>
            </a: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p:txBody>
      </p:sp>
      <p:sp>
        <p:nvSpPr>
          <p:cNvPr id="344" name="Rectangle 4"/>
          <p:cNvSpPr/>
          <p:nvPr/>
        </p:nvSpPr>
        <p:spPr>
          <a:xfrm>
            <a:off x="5532480" y="2715480"/>
            <a:ext cx="4383360" cy="3149280"/>
          </a:xfrm>
          <a:prstGeom prst="rect">
            <a:avLst/>
          </a:prstGeom>
          <a:solidFill>
            <a:schemeClr val="accent1">
              <a:alpha val="50000"/>
            </a:schemeClr>
          </a:solidFill>
          <a:ln w="0">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chemeClr val="lt1"/>
              </a:solidFill>
              <a:latin typeface="Century Gothic"/>
            </a:endParaRPr>
          </a:p>
        </p:txBody>
      </p:sp>
      <p:pic>
        <p:nvPicPr>
          <p:cNvPr id="345" name="Picture 5" descr=""/>
          <p:cNvPicPr/>
          <p:nvPr/>
        </p:nvPicPr>
        <p:blipFill>
          <a:blip r:embed="rId1"/>
          <a:stretch/>
        </p:blipFill>
        <p:spPr>
          <a:xfrm>
            <a:off x="6090480" y="3011400"/>
            <a:ext cx="3114360" cy="2599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1154880" y="888480"/>
            <a:ext cx="8760960" cy="99180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Essential Terminologies Related to Network Security Attacks</a:t>
            </a:r>
            <a:endParaRPr b="0" lang="en-US" sz="3600" spc="-1" strike="noStrike">
              <a:solidFill>
                <a:srgbClr val="000000"/>
              </a:solidFill>
              <a:latin typeface="Century Gothic"/>
            </a:endParaRPr>
          </a:p>
        </p:txBody>
      </p:sp>
      <p:sp>
        <p:nvSpPr>
          <p:cNvPr id="347" name="PlaceHolder 2"/>
          <p:cNvSpPr>
            <a:spLocks noGrp="1"/>
          </p:cNvSpPr>
          <p:nvPr>
            <p:ph/>
          </p:nvPr>
        </p:nvSpPr>
        <p:spPr>
          <a:xfrm>
            <a:off x="1154880" y="2603520"/>
            <a:ext cx="882540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Understanding the tactics and techniques adopted by attackers is key to successful cyber defense (network). </a:t>
            </a: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This we help know how to: </a:t>
            </a:r>
            <a:endParaRPr b="0" lang="en-US" sz="18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Design our network to limit attacks</a:t>
            </a:r>
            <a:endParaRPr b="0" lang="en-US" sz="1600" spc="-1" strike="noStrike">
              <a:solidFill>
                <a:srgbClr val="404040"/>
              </a:solidFill>
              <a:latin typeface="Century Gothic"/>
            </a:endParaRPr>
          </a:p>
          <a:p>
            <a:pPr lvl="1" marL="743040" indent="-28584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What policy should be applied to the network to minimize attacks</a:t>
            </a:r>
            <a:endParaRPr b="0" lang="en-US" sz="1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Terminologies</a:t>
            </a:r>
            <a:endParaRPr b="0" lang="en-US" sz="3600" spc="-1" strike="noStrike">
              <a:solidFill>
                <a:srgbClr val="000000"/>
              </a:solidFill>
              <a:latin typeface="Century Gothic"/>
            </a:endParaRPr>
          </a:p>
        </p:txBody>
      </p:sp>
      <p:sp>
        <p:nvSpPr>
          <p:cNvPr id="349" name="PlaceHolder 2"/>
          <p:cNvSpPr>
            <a:spLocks noGrp="1"/>
          </p:cNvSpPr>
          <p:nvPr>
            <p:ph/>
          </p:nvPr>
        </p:nvSpPr>
        <p:spPr>
          <a:xfrm>
            <a:off x="1154880" y="2603520"/>
            <a:ext cx="4824720" cy="3416040"/>
          </a:xfrm>
          <a:prstGeom prst="rect">
            <a:avLst/>
          </a:prstGeom>
          <a:noFill/>
          <a:ln w="0">
            <a:noFill/>
          </a:ln>
        </p:spPr>
        <p:txBody>
          <a:bodyPr anchor="t">
            <a:normAutofit fontScale="97000"/>
          </a:bodyPr>
          <a:p>
            <a:pPr marL="332640" indent="-33264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Asset</a:t>
            </a:r>
            <a:r>
              <a:rPr b="0" lang="en-GB" sz="1800" spc="-1" strike="noStrike">
                <a:solidFill>
                  <a:srgbClr val="404040"/>
                </a:solidFill>
                <a:latin typeface="Century Gothic"/>
              </a:rPr>
              <a:t>: An asset is anything that can be of interest to an attacker.</a:t>
            </a:r>
            <a:endParaRPr b="0" lang="en-US" sz="1800" spc="-1" strike="noStrike">
              <a:solidFill>
                <a:srgbClr val="404040"/>
              </a:solidFill>
              <a:latin typeface="Century Gothic"/>
            </a:endParaRPr>
          </a:p>
          <a:p>
            <a:pPr marL="332640" indent="-33264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 </a:t>
            </a:r>
            <a:r>
              <a:rPr b="0" lang="en-GB" sz="1800" spc="-1" strike="noStrike">
                <a:solidFill>
                  <a:srgbClr val="404040"/>
                </a:solidFill>
                <a:latin typeface="Century Gothic"/>
              </a:rPr>
              <a:t>It can be a tangible or Intangible resource in an organization</a:t>
            </a:r>
            <a:endParaRPr b="0" lang="en-US" sz="1800" spc="-1" strike="noStrike">
              <a:solidFill>
                <a:srgbClr val="404040"/>
              </a:solidFill>
              <a:latin typeface="Century Gothic"/>
            </a:endParaRPr>
          </a:p>
          <a:p>
            <a:pPr lvl="1" marL="720720" indent="-27720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 </a:t>
            </a:r>
            <a:r>
              <a:rPr b="0" lang="en-GB" sz="1600" spc="-1" strike="noStrike">
                <a:solidFill>
                  <a:srgbClr val="404040"/>
                </a:solidFill>
                <a:latin typeface="Century Gothic"/>
              </a:rPr>
              <a:t>Examples of tangible assets of an organization include databases, the server that hosts the databases, and the network that provides connections to the server. </a:t>
            </a:r>
            <a:endParaRPr b="0" lang="en-US" sz="1600" spc="-1" strike="noStrike">
              <a:solidFill>
                <a:srgbClr val="404040"/>
              </a:solidFill>
              <a:latin typeface="Century Gothic"/>
            </a:endParaRPr>
          </a:p>
          <a:p>
            <a:pPr lvl="1" marL="720720" indent="-277200">
              <a:lnSpc>
                <a:spcPct val="100000"/>
              </a:lnSpc>
              <a:spcBef>
                <a:spcPts val="1001"/>
              </a:spcBef>
              <a:buClr>
                <a:srgbClr val="b31166"/>
              </a:buClr>
              <a:buSzPct val="80000"/>
              <a:buFont typeface="Wingdings" charset="2"/>
              <a:buChar char=""/>
            </a:pPr>
            <a:r>
              <a:rPr b="0" lang="en-GB" sz="1600" spc="-1" strike="noStrike">
                <a:solidFill>
                  <a:srgbClr val="404040"/>
                </a:solidFill>
                <a:latin typeface="Century Gothic"/>
              </a:rPr>
              <a:t>The intangible assets include the organization’s secrets, critical business process and its reputation</a:t>
            </a:r>
            <a:endParaRPr b="0" lang="en-US" sz="1600" spc="-1" strike="noStrike">
              <a:solidFill>
                <a:srgbClr val="404040"/>
              </a:solidFill>
              <a:latin typeface="Century Gothic"/>
            </a:endParaRPr>
          </a:p>
        </p:txBody>
      </p:sp>
      <p:pic>
        <p:nvPicPr>
          <p:cNvPr id="350" name="Content Placeholder 4" descr=""/>
          <p:cNvPicPr/>
          <p:nvPr/>
        </p:nvPicPr>
        <p:blipFill>
          <a:blip r:embed="rId1"/>
          <a:stretch/>
        </p:blipFill>
        <p:spPr>
          <a:xfrm>
            <a:off x="7033680" y="2875680"/>
            <a:ext cx="1034640" cy="1180800"/>
          </a:xfrm>
          <a:prstGeom prst="rect">
            <a:avLst/>
          </a:prstGeom>
          <a:ln w="0">
            <a:noFill/>
          </a:ln>
        </p:spPr>
      </p:pic>
      <p:pic>
        <p:nvPicPr>
          <p:cNvPr id="351" name="Picture 5" descr=""/>
          <p:cNvPicPr/>
          <p:nvPr/>
        </p:nvPicPr>
        <p:blipFill>
          <a:blip r:embed="rId2"/>
          <a:stretch/>
        </p:blipFill>
        <p:spPr>
          <a:xfrm>
            <a:off x="8633520" y="2875680"/>
            <a:ext cx="825120" cy="1187280"/>
          </a:xfrm>
          <a:prstGeom prst="rect">
            <a:avLst/>
          </a:prstGeom>
          <a:ln w="0">
            <a:noFill/>
          </a:ln>
        </p:spPr>
      </p:pic>
      <p:pic>
        <p:nvPicPr>
          <p:cNvPr id="352" name="Picture 6" descr=""/>
          <p:cNvPicPr/>
          <p:nvPr/>
        </p:nvPicPr>
        <p:blipFill>
          <a:blip r:embed="rId3"/>
          <a:stretch/>
        </p:blipFill>
        <p:spPr>
          <a:xfrm>
            <a:off x="10148400" y="2917080"/>
            <a:ext cx="711000" cy="1238040"/>
          </a:xfrm>
          <a:prstGeom prst="rect">
            <a:avLst/>
          </a:prstGeom>
          <a:ln w="0">
            <a:noFill/>
          </a:ln>
        </p:spPr>
      </p:pic>
      <p:pic>
        <p:nvPicPr>
          <p:cNvPr id="353" name="Picture 7" descr=""/>
          <p:cNvPicPr/>
          <p:nvPr/>
        </p:nvPicPr>
        <p:blipFill>
          <a:blip r:embed="rId4"/>
          <a:stretch/>
        </p:blipFill>
        <p:spPr>
          <a:xfrm>
            <a:off x="7597080" y="4451040"/>
            <a:ext cx="856800" cy="1130040"/>
          </a:xfrm>
          <a:prstGeom prst="rect">
            <a:avLst/>
          </a:prstGeom>
          <a:ln w="0">
            <a:noFill/>
          </a:ln>
        </p:spPr>
      </p:pic>
      <p:pic>
        <p:nvPicPr>
          <p:cNvPr id="354" name="Picture 8" descr=""/>
          <p:cNvPicPr/>
          <p:nvPr/>
        </p:nvPicPr>
        <p:blipFill>
          <a:blip r:embed="rId5"/>
          <a:stretch/>
        </p:blipFill>
        <p:spPr>
          <a:xfrm>
            <a:off x="9459000" y="4311720"/>
            <a:ext cx="977760" cy="1238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154880" y="973800"/>
            <a:ext cx="8760960" cy="706680"/>
          </a:xfrm>
          <a:prstGeom prst="rect">
            <a:avLst/>
          </a:prstGeom>
          <a:noFill/>
          <a:ln w="0">
            <a:noFill/>
          </a:ln>
        </p:spPr>
        <p:txBody>
          <a:bodyPr anchor="ctr">
            <a:noAutofit/>
          </a:bodyPr>
          <a:p>
            <a:pPr indent="0">
              <a:lnSpc>
                <a:spcPct val="100000"/>
              </a:lnSpc>
              <a:buNone/>
            </a:pPr>
            <a:r>
              <a:rPr b="0" lang="en-GB" sz="3600" spc="-1" strike="noStrike">
                <a:solidFill>
                  <a:srgbClr val="ebebeb"/>
                </a:solidFill>
                <a:latin typeface="Century Gothic"/>
              </a:rPr>
              <a:t>Terminologies</a:t>
            </a:r>
            <a:endParaRPr b="0" lang="en-US" sz="3600" spc="-1" strike="noStrike">
              <a:solidFill>
                <a:srgbClr val="000000"/>
              </a:solidFill>
              <a:latin typeface="Century Gothic"/>
            </a:endParaRPr>
          </a:p>
        </p:txBody>
      </p:sp>
      <p:sp>
        <p:nvSpPr>
          <p:cNvPr id="356" name="PlaceHolder 2"/>
          <p:cNvSpPr>
            <a:spLocks noGrp="1"/>
          </p:cNvSpPr>
          <p:nvPr>
            <p:ph/>
          </p:nvPr>
        </p:nvSpPr>
        <p:spPr>
          <a:xfrm>
            <a:off x="1154880" y="2603520"/>
            <a:ext cx="482472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While not all assets of an organization are of equal importance, critical assets should be protected from unauthorized access to prevent loss to the organization</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p:txBody>
      </p:sp>
      <p:sp>
        <p:nvSpPr>
          <p:cNvPr id="357" name="PlaceHolder 3"/>
          <p:cNvSpPr>
            <a:spLocks noGrp="1"/>
          </p:cNvSpPr>
          <p:nvPr>
            <p:ph/>
          </p:nvPr>
        </p:nvSpPr>
        <p:spPr>
          <a:xfrm>
            <a:off x="6208560" y="2603520"/>
            <a:ext cx="4824720" cy="3416040"/>
          </a:xfrm>
          <a:prstGeom prst="rect">
            <a:avLst/>
          </a:prstGeom>
          <a:noFill/>
          <a:ln w="0">
            <a:noFill/>
          </a:ln>
        </p:spPr>
        <p:txBody>
          <a:bodyPr anchor="t">
            <a:noAutofit/>
          </a:bodyPr>
          <a:p>
            <a:pPr marL="343080" indent="-343080">
              <a:lnSpc>
                <a:spcPct val="100000"/>
              </a:lnSpc>
              <a:spcBef>
                <a:spcPts val="1001"/>
              </a:spcBef>
              <a:buClr>
                <a:srgbClr val="b31166"/>
              </a:buClr>
              <a:buSzPct val="80000"/>
              <a:buFont typeface="Wingdings 3" charset="2"/>
              <a:buChar char=""/>
            </a:pPr>
            <a:r>
              <a:rPr b="1" lang="en-GB" sz="1800" spc="-1" strike="noStrike">
                <a:solidFill>
                  <a:srgbClr val="404040"/>
                </a:solidFill>
                <a:latin typeface="Century Gothic"/>
              </a:rPr>
              <a:t>Threat</a:t>
            </a:r>
            <a:r>
              <a:rPr b="0" lang="en-GB" sz="1800" spc="-1" strike="noStrike">
                <a:solidFill>
                  <a:srgbClr val="404040"/>
                </a:solidFill>
                <a:latin typeface="Century Gothic"/>
              </a:rPr>
              <a:t>: A threat is a potential occurrence of an undesirable event that can eventually damage and disrupt the operational and functional activities of an organization</a:t>
            </a:r>
            <a:endParaRPr b="0" lang="en-US" sz="1800" spc="-1" strike="noStrike">
              <a:solidFill>
                <a:srgbClr val="404040"/>
              </a:solidFill>
              <a:latin typeface="Century Gothic"/>
            </a:endParaRPr>
          </a:p>
          <a:p>
            <a:pPr indent="0">
              <a:lnSpc>
                <a:spcPct val="100000"/>
              </a:lnSpc>
              <a:spcBef>
                <a:spcPts val="1001"/>
              </a:spcBef>
              <a:buNone/>
            </a:pPr>
            <a:endParaRPr b="0" lang="en-US" sz="1800" spc="-1" strike="noStrike">
              <a:solidFill>
                <a:srgbClr val="404040"/>
              </a:solidFill>
              <a:latin typeface="Century Gothic"/>
            </a:endParaRPr>
          </a:p>
          <a:p>
            <a:pPr marL="343080" indent="-343080">
              <a:lnSpc>
                <a:spcPct val="100000"/>
              </a:lnSpc>
              <a:spcBef>
                <a:spcPts val="1001"/>
              </a:spcBef>
              <a:buClr>
                <a:srgbClr val="b31166"/>
              </a:buClr>
              <a:buSzPct val="80000"/>
              <a:buFont typeface="Wingdings 3" charset="2"/>
              <a:buChar char=""/>
            </a:pPr>
            <a:r>
              <a:rPr b="0" lang="en-GB" sz="1800" spc="-1" strike="noStrike">
                <a:solidFill>
                  <a:srgbClr val="404040"/>
                </a:solidFill>
                <a:latin typeface="Century Gothic"/>
              </a:rPr>
              <a:t>Threat is always on organizational asset (critical asset)</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 Boardroom</Template>
  <TotalTime>148</TotalTime>
  <Application>LibreOffice/7.4.7.2$Linux_X86_64 LibreOffice_project/40$Build-2</Application>
  <AppVersion>15.0000</AppVersion>
  <Words>1667</Words>
  <Paragraphs>135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2022-02-05T09:18:33Z</dcterms:created>
  <dc:creator>Faki</dc:creator>
  <dc:description/>
  <dc:language>en-NG</dc:language>
  <cp:lastModifiedBy/>
  <dcterms:modified xsi:type="dcterms:W3CDTF">2024-05-08T14:50:12Z</dcterms:modified>
  <cp:revision>75</cp:revision>
  <dc:subject/>
  <dc:title>CYB 805:NETWORK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30</vt:i4>
  </property>
</Properties>
</file>