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9E7B9A-7293-4E7F-9E26-653949E470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89A2C27-3588-4BF1-AD11-E57634172402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E7B9A-7293-4E7F-9E26-653949E4705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2C27-3588-4BF1-AD11-E5763417240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9E7B9A-7293-4E7F-9E26-653949E4705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9A2C27-3588-4BF1-AD11-E576341724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Keystroke Biometrics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Wk</a:t>
            </a:r>
            <a:r>
              <a:rPr lang="en-US" smtClean="0"/>
              <a:t> 4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Context-Aware Authentication:</a:t>
            </a:r>
            <a:endParaRPr lang="en-US" dirty="0"/>
          </a:p>
          <a:p>
            <a:pPr lvl="1"/>
            <a:r>
              <a:rPr lang="en-US" dirty="0"/>
              <a:t>Development of context-aware systems that can adapt keystroke models based on environmental factors, user context, and changes in behavior over time.</a:t>
            </a: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Dynamic Adaptation to User Changes:</a:t>
            </a:r>
            <a:endParaRPr lang="en-US" dirty="0"/>
          </a:p>
          <a:p>
            <a:pPr lvl="1"/>
            <a:r>
              <a:rPr lang="en-US" dirty="0"/>
              <a:t>Implementation of adaptive systems that dynamically adjust to changes in a user's typing behavior due to factors like aging, injury, or external influences.</a:t>
            </a: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Continuous Authentication Enhancements:</a:t>
            </a:r>
            <a:endParaRPr lang="en-US" dirty="0"/>
          </a:p>
          <a:p>
            <a:pPr lvl="1"/>
            <a:r>
              <a:rPr lang="en-US" dirty="0"/>
              <a:t>Research on enhancing continuous authentication capabilities by refining the mechanisms for ongoing monitoring and verification throughout a user's session.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b="1" dirty="0"/>
              <a:t>Privacy-Preserving Techniques:</a:t>
            </a:r>
            <a:endParaRPr lang="en-US" dirty="0"/>
          </a:p>
          <a:p>
            <a:pPr lvl="1"/>
            <a:r>
              <a:rPr lang="en-US" dirty="0"/>
              <a:t>Investigation into privacy-preserving techniques, such as secure multi-party computation or </a:t>
            </a:r>
            <a:r>
              <a:rPr lang="en-US" dirty="0" err="1"/>
              <a:t>homomorphic</a:t>
            </a:r>
            <a:r>
              <a:rPr lang="en-US" dirty="0"/>
              <a:t> encryption, to ensure that sensitive keystroke data is protected.</a:t>
            </a: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b="1" dirty="0"/>
              <a:t>Standardization Efforts:</a:t>
            </a:r>
            <a:endParaRPr lang="en-US" dirty="0"/>
          </a:p>
          <a:p>
            <a:pPr lvl="1"/>
            <a:r>
              <a:rPr lang="en-US" dirty="0"/>
              <a:t>Collaboration on establishing industry standards for keystroke dynamics, promoting interoperability, and ensuring consistent performance across different platforms and devices.</a:t>
            </a:r>
            <a:endParaRPr lang="en-US" dirty="0"/>
          </a:p>
          <a:p>
            <a:pPr marL="514350" indent="-514350">
              <a:buFont typeface="+mj-lt"/>
              <a:buAutoNum type="arabicPeriod" startAt="6"/>
            </a:pPr>
            <a:r>
              <a:rPr lang="en-US" b="1" dirty="0"/>
              <a:t>Biometric Template Protection:</a:t>
            </a:r>
            <a:endParaRPr lang="en-US" dirty="0"/>
          </a:p>
          <a:p>
            <a:pPr lvl="1"/>
            <a:r>
              <a:rPr lang="en-US" dirty="0"/>
              <a:t>Advancements in techniques to securely store and protect biometric templates, preventing unauthorized access or misuse of keystroke dynamics data.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7145"/>
            <a:ext cx="9601200" cy="3044190"/>
          </a:xfrm>
        </p:spPr>
        <p:txBody>
          <a:bodyPr>
            <a:normAutofit fontScale="625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b="1" dirty="0"/>
              <a:t>Adversarial Attack Resilience:</a:t>
            </a:r>
            <a:endParaRPr lang="en-US" dirty="0"/>
          </a:p>
          <a:p>
            <a:pPr lvl="1"/>
            <a:r>
              <a:rPr lang="en-US" dirty="0"/>
              <a:t>Development of algorithms and techniques to make keystroke dynamics systems more resilient to adversarial attacks, including sophisticated attacks attempting to mimic or manipulate typing patterns.</a:t>
            </a:r>
            <a:endParaRPr lang="en-US" dirty="0"/>
          </a:p>
          <a:p>
            <a:pPr marL="514350" indent="-514350">
              <a:buFont typeface="+mj-lt"/>
              <a:buAutoNum type="arabicPeriod" startAt="9"/>
            </a:pPr>
            <a:r>
              <a:rPr lang="en-US" b="1" dirty="0"/>
              <a:t>User-Centric Design:</a:t>
            </a:r>
            <a:endParaRPr lang="en-US" dirty="0"/>
          </a:p>
          <a:p>
            <a:pPr lvl="1"/>
            <a:r>
              <a:rPr lang="en-US" dirty="0"/>
              <a:t>Focus on user-centric design to improve user acceptance and experience, considering factors like accessibility and user preferences in keystroke dynamics systems.</a:t>
            </a:r>
            <a:endParaRPr lang="en-US" dirty="0"/>
          </a:p>
          <a:p>
            <a:pPr marL="514350" indent="-514350">
              <a:buFont typeface="+mj-lt"/>
              <a:buAutoNum type="arabicPeriod" startAt="9"/>
            </a:pPr>
            <a:r>
              <a:rPr lang="en-US" b="1" dirty="0"/>
              <a:t>Real-Time Authentication Response:</a:t>
            </a:r>
            <a:endParaRPr lang="en-US" dirty="0"/>
          </a:p>
          <a:p>
            <a:pPr lvl="1"/>
            <a:r>
              <a:rPr lang="en-US" dirty="0"/>
              <a:t>Exploration of technologies that enable real-time authentication responses, ensuring rapid and accurate identification during critical moments.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en-US" b="1" dirty="0"/>
              <a:t>Edge Computing Integration:</a:t>
            </a:r>
            <a:endParaRPr lang="en-US" dirty="0"/>
          </a:p>
          <a:p>
            <a:pPr lvl="1"/>
            <a:r>
              <a:rPr lang="en-US" dirty="0"/>
              <a:t>Integration of keystroke dynamics into edge computing environments, enabling faster processing and response times for real-time applications without relying heavily on centralized servers.</a:t>
            </a:r>
            <a:endParaRPr lang="en-US" dirty="0"/>
          </a:p>
          <a:p>
            <a:pPr marL="514350" indent="-514350">
              <a:buFont typeface="+mj-lt"/>
              <a:buAutoNum type="arabicPeriod" startAt="12"/>
            </a:pPr>
            <a:r>
              <a:rPr lang="en-US" b="1" dirty="0"/>
              <a:t>Secure Mobile Implementations:</a:t>
            </a:r>
            <a:endParaRPr lang="en-US" dirty="0"/>
          </a:p>
          <a:p>
            <a:pPr lvl="1"/>
            <a:r>
              <a:rPr lang="en-US" dirty="0"/>
              <a:t>Tailoring keystroke dynamics for secure mobile implementations, considering the unique challenges and opportunities presented by mobile devices in terms of form factor and usage patterns.</a:t>
            </a:r>
            <a:endParaRPr lang="en-US" dirty="0"/>
          </a:p>
          <a:p>
            <a:pPr marL="514350" indent="-514350">
              <a:buFont typeface="+mj-lt"/>
              <a:buAutoNum type="arabicPeriod" startAt="12"/>
            </a:pPr>
            <a:r>
              <a:rPr lang="en-US" b="1" dirty="0"/>
              <a:t>Cross-Device Authentication:</a:t>
            </a:r>
            <a:endParaRPr lang="en-US" dirty="0"/>
          </a:p>
          <a:p>
            <a:pPr lvl="1"/>
            <a:r>
              <a:rPr lang="en-US" dirty="0"/>
              <a:t>Research into developing mechanisms for seamless cross-device authentication, allowing users to be authenticated based on their keystroke dynamics across multiple devices.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Future Developments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7145"/>
            <a:ext cx="9601200" cy="2787650"/>
          </a:xfrm>
        </p:spPr>
        <p:txBody>
          <a:bodyPr>
            <a:normAutofit fontScale="62500"/>
          </a:bodyPr>
          <a:lstStyle/>
          <a:p>
            <a:pPr marL="0" indent="0">
              <a:buNone/>
            </a:pPr>
            <a:r>
              <a:rPr lang="en-US" b="1" dirty="0" smtClean="0"/>
              <a:t>15 Human-Centric </a:t>
            </a:r>
            <a:r>
              <a:rPr lang="en-US" b="1" dirty="0"/>
              <a:t>Security Policies:</a:t>
            </a:r>
            <a:endParaRPr lang="en-US" dirty="0"/>
          </a:p>
          <a:p>
            <a:pPr lvl="1"/>
            <a:r>
              <a:rPr lang="en-US" dirty="0"/>
              <a:t>Development of security policies and practices that take into account the human-centric nature of keystroke dynamics, ensuring a balance between security and user convenience.</a:t>
            </a:r>
            <a:endParaRPr lang="en-US" dirty="0"/>
          </a:p>
          <a:p>
            <a:r>
              <a:rPr lang="en-US" dirty="0"/>
              <a:t>As research and development continue, the future of keystroke dynamics in biometric security holds promise for more accurate, adaptive, and user-friendly authentication solutions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The ongoing evolution of technology and understanding of behavioral biometrics will contribute to the refinement and broader adoption of keystroke dynamics in various security applications.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34787"/>
            <a:ext cx="9601196" cy="1303867"/>
          </a:xfrm>
        </p:spPr>
        <p:txBody>
          <a:bodyPr/>
          <a:lstStyle/>
          <a:p>
            <a:pPr algn="ctr"/>
            <a:r>
              <a:rPr lang="en-US" dirty="0" smtClean="0"/>
              <a:t>Keystroke 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8590" y="2781935"/>
            <a:ext cx="9601200" cy="2552700"/>
          </a:xfrm>
        </p:spPr>
        <p:txBody>
          <a:bodyPr>
            <a:normAutofit fontScale="62500"/>
          </a:bodyPr>
          <a:lstStyle/>
          <a:p>
            <a:pPr marL="0" indent="0">
              <a:buNone/>
            </a:pPr>
            <a:r>
              <a:rPr lang="en-US" dirty="0"/>
              <a:t>Keystroke dynamics, also known as keystroke biometrics, is a behavioral biometric modality that involves analyzing an individual's typing patterns to verify their identity.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captures the unique rhythm and timing of typing on a keyboard. While not as widely used as other biometric methods, keystroke dynamics can be employed for additional layers of security. Here's a brief overview of keystrokes for biometric security: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b="1" dirty="0"/>
              <a:t>Keystroke Dynamics Overview:</a:t>
            </a:r>
            <a:endParaRPr lang="en-US" dirty="0"/>
          </a:p>
          <a:p>
            <a:pPr lvl="1"/>
            <a:r>
              <a:rPr lang="en-US" dirty="0"/>
              <a:t>Keystroke dynamics involve analyzing the patter,,ns and rhythms of typing on a keyboard.</a:t>
            </a:r>
            <a:endParaRPr lang="en-US" dirty="0"/>
          </a:p>
          <a:p>
            <a:pPr lvl="1"/>
            <a:r>
              <a:rPr lang="en-US" dirty="0"/>
              <a:t>Factors include key press durations, intervals between keystrokes, and typing speed.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Keystroke 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7145"/>
            <a:ext cx="9601200" cy="2951480"/>
          </a:xfrm>
        </p:spPr>
        <p:txBody>
          <a:bodyPr>
            <a:normAutofit fontScale="72500"/>
          </a:bodyPr>
          <a:lstStyle/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b="1" dirty="0"/>
              <a:t>Keystroke Enrollment:</a:t>
            </a:r>
            <a:endParaRPr lang="en-US" dirty="0"/>
          </a:p>
          <a:p>
            <a:pPr lvl="1"/>
            <a:r>
              <a:rPr lang="en-US" dirty="0"/>
              <a:t>Users are initially enrolled by typing a predefined phrase or set of characters.</a:t>
            </a:r>
            <a:endParaRPr lang="en-US" dirty="0"/>
          </a:p>
          <a:p>
            <a:pPr lvl="1"/>
            <a:r>
              <a:rPr lang="en-US" dirty="0"/>
              <a:t>The system captures the individual's unique typing patterns during enrollment.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b="1" dirty="0"/>
              <a:t>Typing Biometric Features:</a:t>
            </a:r>
            <a:endParaRPr lang="en-US" dirty="0"/>
          </a:p>
          <a:p>
            <a:pPr lvl="1"/>
            <a:r>
              <a:rPr lang="en-US" b="1" dirty="0"/>
              <a:t>Dwell Time:</a:t>
            </a:r>
            <a:r>
              <a:rPr lang="en-US" dirty="0"/>
              <a:t> Duration a key is pressed.</a:t>
            </a:r>
            <a:endParaRPr lang="en-US" dirty="0"/>
          </a:p>
          <a:p>
            <a:pPr lvl="1"/>
            <a:r>
              <a:rPr lang="en-US" b="1" dirty="0"/>
              <a:t>Flight Time:</a:t>
            </a:r>
            <a:r>
              <a:rPr lang="en-US" dirty="0"/>
              <a:t> Duration between releasing one key and pressing the next.</a:t>
            </a:r>
            <a:endParaRPr lang="en-US" dirty="0"/>
          </a:p>
          <a:p>
            <a:pPr lvl="1"/>
            <a:r>
              <a:rPr lang="en-US" b="1" dirty="0"/>
              <a:t>Typing Speed:</a:t>
            </a:r>
            <a:r>
              <a:rPr lang="en-US" dirty="0"/>
              <a:t> Overall speed of typing.</a:t>
            </a:r>
            <a:endParaRPr lang="en-US" dirty="0"/>
          </a:p>
          <a:p>
            <a:pPr lvl="1"/>
            <a:r>
              <a:rPr lang="en-US" b="1" dirty="0"/>
              <a:t>Error Rates:</a:t>
            </a:r>
            <a:r>
              <a:rPr lang="en-US" dirty="0"/>
              <a:t> Patterns of correcting mistakes.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Keystroke 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b="1" dirty="0"/>
              <a:t>Authentication Process:</a:t>
            </a:r>
            <a:endParaRPr lang="en-US" dirty="0"/>
          </a:p>
          <a:p>
            <a:pPr lvl="1"/>
            <a:r>
              <a:rPr lang="en-US" dirty="0"/>
              <a:t>During subsequent logins, users type the same or similar phrases.</a:t>
            </a:r>
            <a:endParaRPr lang="en-US" dirty="0"/>
          </a:p>
          <a:p>
            <a:pPr lvl="1"/>
            <a:r>
              <a:rPr lang="en-US" dirty="0"/>
              <a:t>The system analyzes the keystroke dynamics to verify the user's identity.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</a:t>
            </a:r>
            <a:r>
              <a:rPr lang="en-US" b="1" dirty="0"/>
              <a:t>Advantages of Keystroke Dynamics:</a:t>
            </a:r>
            <a:endParaRPr lang="en-US" dirty="0"/>
          </a:p>
          <a:p>
            <a:pPr lvl="1"/>
            <a:r>
              <a:rPr lang="en-US" b="1" dirty="0"/>
              <a:t>Continuous Authentication:</a:t>
            </a:r>
            <a:r>
              <a:rPr lang="en-US" dirty="0"/>
              <a:t> Keystroke dynamics provide continuous authentication throughout a user's session.</a:t>
            </a:r>
            <a:endParaRPr lang="en-US" dirty="0"/>
          </a:p>
          <a:p>
            <a:pPr lvl="1"/>
            <a:r>
              <a:rPr lang="en-US" b="1" dirty="0"/>
              <a:t>Non-Intrusiveness:</a:t>
            </a:r>
            <a:r>
              <a:rPr lang="en-US" dirty="0"/>
              <a:t> Users can be authenticated seamlessly while performing regular tasks.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Keystroke 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. </a:t>
            </a:r>
            <a:r>
              <a:rPr lang="en-US" b="1" dirty="0"/>
              <a:t>Challenges and Limitations:</a:t>
            </a:r>
            <a:endParaRPr lang="en-US" dirty="0"/>
          </a:p>
          <a:p>
            <a:pPr lvl="1"/>
            <a:r>
              <a:rPr lang="en-US" b="1" dirty="0"/>
              <a:t>Variability:</a:t>
            </a:r>
            <a:r>
              <a:rPr lang="en-US" dirty="0"/>
              <a:t> Keystroke patterns can vary based on factors such as fatigue, keyboard type, and emotional state.</a:t>
            </a:r>
            <a:endParaRPr lang="en-US" dirty="0"/>
          </a:p>
          <a:p>
            <a:pPr lvl="1"/>
            <a:r>
              <a:rPr lang="en-US" b="1" dirty="0"/>
              <a:t>Environmental Factors:</a:t>
            </a:r>
            <a:r>
              <a:rPr lang="en-US" dirty="0"/>
              <a:t> External factors like noise and distractions can impact the accuracy of keystroke dynamics.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7</a:t>
            </a:r>
            <a:r>
              <a:rPr lang="en-US" dirty="0"/>
              <a:t>. </a:t>
            </a:r>
            <a:r>
              <a:rPr lang="en-US" b="1" dirty="0"/>
              <a:t>Security Considerations:</a:t>
            </a:r>
            <a:endParaRPr lang="en-US" dirty="0"/>
          </a:p>
          <a:p>
            <a:pPr lvl="1"/>
            <a:r>
              <a:rPr lang="en-US" b="1" dirty="0"/>
              <a:t>Spoofing Prevention:</a:t>
            </a:r>
            <a:r>
              <a:rPr lang="en-US" dirty="0"/>
              <a:t> Implementing measures to prevent spoofing, such as detecting unusual typing patterns.</a:t>
            </a:r>
            <a:endParaRPr lang="en-US" dirty="0"/>
          </a:p>
          <a:p>
            <a:pPr lvl="1"/>
            <a:r>
              <a:rPr lang="en-US" b="1" dirty="0"/>
              <a:t>Biometric Encryption:</a:t>
            </a:r>
            <a:r>
              <a:rPr lang="en-US" dirty="0"/>
              <a:t> Protecting the biometric template through encryption to enhance security.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Keystroke 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8. Applications </a:t>
            </a:r>
            <a:r>
              <a:rPr lang="en-US" b="1" dirty="0"/>
              <a:t>of Keystroke Dynamics:</a:t>
            </a:r>
            <a:endParaRPr lang="en-US" dirty="0"/>
          </a:p>
          <a:p>
            <a:pPr lvl="1"/>
            <a:r>
              <a:rPr lang="en-US" b="1" dirty="0"/>
              <a:t>Access Control:</a:t>
            </a:r>
            <a:r>
              <a:rPr lang="en-US" dirty="0"/>
              <a:t> Adding an extra layer of security to systems by combining keystroke dynamics with traditional authentication methods.</a:t>
            </a:r>
            <a:endParaRPr lang="en-US" dirty="0"/>
          </a:p>
          <a:p>
            <a:pPr lvl="1"/>
            <a:r>
              <a:rPr lang="en-US" b="1" dirty="0"/>
              <a:t>Fraud Detection:</a:t>
            </a:r>
            <a:r>
              <a:rPr lang="en-US" dirty="0"/>
              <a:t> Identifying suspicious activities based on deviations from normal typing patterns.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9</a:t>
            </a:r>
            <a:r>
              <a:rPr lang="en-US" b="1" dirty="0"/>
              <a:t>. Keystroke Biometrics in Practice:</a:t>
            </a:r>
            <a:endParaRPr lang="en-US" dirty="0"/>
          </a:p>
          <a:p>
            <a:pPr lvl="1"/>
            <a:r>
              <a:rPr lang="en-US" b="1" dirty="0"/>
              <a:t>Corporate Security:</a:t>
            </a:r>
            <a:r>
              <a:rPr lang="en-US" dirty="0"/>
              <a:t> Employed in corporate environments for secure access to computers and sensitive information.</a:t>
            </a:r>
            <a:endParaRPr lang="en-US" dirty="0"/>
          </a:p>
          <a:p>
            <a:pPr lvl="1"/>
            <a:r>
              <a:rPr lang="en-US" b="1" dirty="0"/>
              <a:t>Online Authentication:</a:t>
            </a:r>
            <a:r>
              <a:rPr lang="en-US" dirty="0"/>
              <a:t> Used as a secondary authentication factor for online services.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Keystroke 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10</a:t>
            </a:r>
            <a:r>
              <a:rPr lang="en-US" dirty="0"/>
              <a:t>. </a:t>
            </a:r>
            <a:r>
              <a:rPr lang="en-US" b="1" dirty="0"/>
              <a:t>Continuous Monitoring:</a:t>
            </a:r>
            <a:r>
              <a:rPr lang="en-US" dirty="0"/>
              <a:t> - Keystroke dynamics can be continuously monitored during a user's session, providing ongoing verification rather than just at login.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11</a:t>
            </a:r>
            <a:r>
              <a:rPr lang="en-US" dirty="0"/>
              <a:t>. </a:t>
            </a:r>
            <a:r>
              <a:rPr lang="en-US" b="1" dirty="0"/>
              <a:t>User Acceptance and Privacy:</a:t>
            </a:r>
            <a:r>
              <a:rPr lang="en-US" dirty="0"/>
              <a:t> - Addressing user concerns about privacy and ensuring that keystroke data is securely handled and stored.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12</a:t>
            </a:r>
            <a:r>
              <a:rPr lang="en-US" dirty="0"/>
              <a:t>. </a:t>
            </a:r>
            <a:r>
              <a:rPr lang="en-US" b="1" dirty="0"/>
              <a:t>Integration with Other Biometrics:</a:t>
            </a:r>
            <a:r>
              <a:rPr lang="en-US" dirty="0"/>
              <a:t> - Combining keystroke dynamics with other biometric modalities for multi-modal authentication, increasing overall security.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Keystroke Biometrics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13</a:t>
            </a:r>
            <a:r>
              <a:rPr lang="en-US" dirty="0"/>
              <a:t>. </a:t>
            </a:r>
            <a:r>
              <a:rPr lang="en-US" b="1" dirty="0"/>
              <a:t>Biometric </a:t>
            </a:r>
            <a:r>
              <a:rPr lang="en-US" b="1" dirty="0" err="1"/>
              <a:t>Liveness</a:t>
            </a:r>
            <a:r>
              <a:rPr lang="en-US" b="1" dirty="0"/>
              <a:t> Detection:</a:t>
            </a:r>
            <a:r>
              <a:rPr lang="en-US" dirty="0"/>
              <a:t> - Incorporating </a:t>
            </a:r>
            <a:r>
              <a:rPr lang="en-US" dirty="0" err="1"/>
              <a:t>liveness</a:t>
            </a:r>
            <a:r>
              <a:rPr lang="en-US" dirty="0"/>
              <a:t> detection mechanisms to ensure that the biometric input is coming from a live user, preventing spoofing attempts.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14</a:t>
            </a:r>
            <a:r>
              <a:rPr lang="en-US" dirty="0"/>
              <a:t>. </a:t>
            </a:r>
            <a:r>
              <a:rPr lang="en-US" b="1" dirty="0"/>
              <a:t>Machine Learning and Adaptive Systems:</a:t>
            </a:r>
            <a:r>
              <a:rPr lang="en-US" dirty="0"/>
              <a:t> - Using machine learning algorithms to adapt to changes in a user's typing behavior over time, improving accuracy.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Future Developments in Keystroke Dynamics for Biometric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Advanced Machine Learning Algorithms: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Ongoing research into more sophisticated machine learning algorithms to better model and recognize intricate patterns in keystroke dynamics.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Exploration of deep learning approaches for improved accuracy and adaptability to diverse typing behaviors.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Behavioral Biometrics Fusion: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Integration with other behavioral biometrics, such as mouse dynamics or gesture recognition, to create more comprehensive and robust multi-modal biometric authentication systems.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6948</Words>
  <Application>WPS Presentation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Arial</vt:lpstr>
      <vt:lpstr>DejaVu Sans</vt:lpstr>
      <vt:lpstr>Garamond</vt:lpstr>
      <vt:lpstr>Kalapi</vt:lpstr>
      <vt:lpstr>Microsoft YaHei</vt:lpstr>
      <vt:lpstr>Droid Sans Fallback</vt:lpstr>
      <vt:lpstr>Arial Unicode MS</vt:lpstr>
      <vt:lpstr>Calibri</vt:lpstr>
      <vt:lpstr>Organic</vt:lpstr>
      <vt:lpstr>Keystroke Biometrics</vt:lpstr>
      <vt:lpstr>Keystroke Biometrics</vt:lpstr>
      <vt:lpstr>Keystroke Biometrics</vt:lpstr>
      <vt:lpstr>Keystroke Biometrics</vt:lpstr>
      <vt:lpstr>Keystroke Biometrics</vt:lpstr>
      <vt:lpstr>Keystroke Biometrics</vt:lpstr>
      <vt:lpstr>Keystroke Biometrics</vt:lpstr>
      <vt:lpstr>Keystroke Biometrics</vt:lpstr>
      <vt:lpstr>Future Developments in Keystroke Dynamics for Biometric Security</vt:lpstr>
      <vt:lpstr>Future Developments</vt:lpstr>
      <vt:lpstr>Future Developments</vt:lpstr>
      <vt:lpstr>Future Developments</vt:lpstr>
      <vt:lpstr>Future Developments</vt:lpstr>
      <vt:lpstr>Future Developments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juto</cp:lastModifiedBy>
  <cp:revision>3</cp:revision>
  <dcterms:created xsi:type="dcterms:W3CDTF">2024-12-03T00:46:20Z</dcterms:created>
  <dcterms:modified xsi:type="dcterms:W3CDTF">2024-12-03T00:46:20Z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