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074"/>
            <a:ext cx="10515599" cy="15881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4135240"/>
            <a:ext cx="10515599" cy="19012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201" y="3663863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495"/>
            <a:ext cx="6251532" cy="44832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6251532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144646"/>
            <a:ext cx="4114800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Risks</a:t>
            </a:r>
            <a:endParaRPr lang="en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00" y="1588950"/>
            <a:ext cx="4114800" cy="44878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Object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8</cp:revision>
  <dcterms:created xsi:type="dcterms:W3CDTF">2025-05-27T06:30:38Z</dcterms:created>
  <dcterms:modified xsi:type="dcterms:W3CDTF">2025-07-19T09:56:49Z</dcterms:modified>
</cp:coreProperties>
</file>