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sldIdLst>
    <p:sldId id="256" r:id="rId7"/>
    <p:sldId id="257" r:id="rId8"/>
    <p:sldId id="258" r:id="rId9"/>
    <p:sldId id="259" r:id="rId10"/>
    <p:sldId id="260" r:id="rId1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6" autoAdjust="0"/>
    <p:restoredTop sz="94660"/>
  </p:normalViewPr>
  <p:slideViewPr>
    <p:cSldViewPr snapToGrid="0">
      <p:cViewPr varScale="1">
        <p:scale>
          <a:sx n="67" d="100"/>
          <a:sy n="67" d="100"/>
        </p:scale>
        <p:origin x="2842" y="67"/>
      </p:cViewPr>
      <p:guideLst/>
    </p:cSldViewPr>
  </p:slideViewPr>
  <p:notesTextViewPr>
    <p:cViewPr>
      <p:scale>
        <a:sx n="1" d="1"/>
        <a:sy n="1" d="1"/>
      </p:scale>
      <p:origin x="0" y="0"/>
    </p:cViewPr>
  </p:notesTextViewPr>
  <p:notesViewPr>
    <p:cSldViewPr snapToGrid="0">
      <p:cViewPr varScale="1">
        <p:scale>
          <a:sx n="64" d="100"/>
          <a:sy n="64" d="100"/>
        </p:scale>
        <p:origin x="4308" y="9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6020D-F810-4842-86C4-360402F8F4EC}" type="datetimeFigureOut">
              <a:rPr lang="en-CH" smtClean="0"/>
              <a:t>20/07/2025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D8088-CEB7-42AA-B7E2-731236D8D4B5}" type="slidenum">
              <a:rPr lang="en-CH" smtClean="0"/>
              <a:t>‹#›</a:t>
            </a:fld>
            <a:endParaRPr lang="en-CH"/>
          </a:p>
        </p:txBody>
      </p:sp>
    </p:spTree>
    <p:extLst>
      <p:ext uri="{BB962C8B-B14F-4D97-AF65-F5344CB8AC3E}">
        <p14:creationId xmlns:p14="http://schemas.microsoft.com/office/powerpoint/2010/main" val="321585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457201" y="5186209"/>
            <a:ext cx="8720666" cy="895983"/>
          </a:xfrm>
          <a:prstGeom prst="rect">
            <a:avLst/>
          </a:prstGeom>
          <a:ln>
            <a:noFill/>
          </a:ln>
        </p:spPr>
        <p:txBody>
          <a:bodyPr anchor="b" anchorCtr="0">
            <a:noAutofit/>
          </a:bodyPr>
          <a:lstStyle>
            <a:lvl1pPr algn="l">
              <a:lnSpc>
                <a:spcPts val="3200"/>
              </a:lnSpc>
              <a:defRPr sz="3200" b="0">
                <a:solidFill>
                  <a:schemeClr val="accent6"/>
                </a:solidFill>
                <a:latin typeface="Aptos" panose="020B0004020202020204" pitchFamily="34" charset="0"/>
                <a:ea typeface="Open Sans" panose="020B0606030504020204" pitchFamily="34" charset="0"/>
                <a:cs typeface="Aptos" panose="020B0004020202020204" pitchFamily="34" charset="0"/>
              </a:defRPr>
            </a:lvl1pPr>
          </a:lstStyle>
          <a:p>
            <a:r>
              <a:rPr lang="en-US" noProof="0" dirty="0"/>
              <a:t>Click to edit Master title style</a:t>
            </a:r>
          </a:p>
        </p:txBody>
      </p:sp>
      <p:pic>
        <p:nvPicPr>
          <p:cNvPr id="2" name="Picture Placeholder 3">
            <a:extLst>
              <a:ext uri="{FF2B5EF4-FFF2-40B4-BE49-F238E27FC236}">
                <a16:creationId xmlns:a16="http://schemas.microsoft.com/office/drawing/2014/main" id="{43CEE8E8-AC06-B31A-74D4-0C835B6AA57A}"/>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3690697" y="775808"/>
            <a:ext cx="4810605" cy="4810605"/>
          </a:xfrm>
          <a:prstGeom prst="rect">
            <a:avLst/>
          </a:prstGeom>
        </p:spPr>
      </p:pic>
      <p:sp>
        <p:nvSpPr>
          <p:cNvPr id="4" name="Text Placeholder 3">
            <a:extLst>
              <a:ext uri="{FF2B5EF4-FFF2-40B4-BE49-F238E27FC236}">
                <a16:creationId xmlns:a16="http://schemas.microsoft.com/office/drawing/2014/main" id="{9DEE80D8-255A-41D9-E2A3-9991B7D4EB8B}"/>
              </a:ext>
            </a:extLst>
          </p:cNvPr>
          <p:cNvSpPr>
            <a:spLocks noGrp="1"/>
          </p:cNvSpPr>
          <p:nvPr>
            <p:ph type="body" sz="quarter" idx="10"/>
          </p:nvPr>
        </p:nvSpPr>
        <p:spPr>
          <a:xfrm>
            <a:off x="457200" y="6242050"/>
            <a:ext cx="8720138" cy="441325"/>
          </a:xfrm>
        </p:spPr>
        <p:txBody>
          <a:bodyPr>
            <a:normAutofit/>
          </a:bodyPr>
          <a:lstStyle>
            <a:lvl1pPr marL="0" indent="0">
              <a:buNone/>
              <a:defRPr sz="1800">
                <a:latin typeface="Aptos" panose="020B0004020202020204" pitchFamily="34" charset="0"/>
              </a:defRPr>
            </a:lvl1pPr>
            <a:lvl2pPr marL="457200" indent="0">
              <a:buNone/>
              <a:defRPr/>
            </a:lvl2pPr>
          </a:lstStyle>
          <a:p>
            <a:pPr lvl="0"/>
            <a:r>
              <a:rPr lang="en-US" dirty="0"/>
              <a:t>Click to edit Master text styles</a:t>
            </a:r>
          </a:p>
        </p:txBody>
      </p:sp>
    </p:spTree>
    <p:extLst>
      <p:ext uri="{BB962C8B-B14F-4D97-AF65-F5344CB8AC3E}">
        <p14:creationId xmlns:p14="http://schemas.microsoft.com/office/powerpoint/2010/main" val="3571830405"/>
      </p:ext>
    </p:extLst>
  </p:cSld>
  <p:clrMapOvr>
    <a:masterClrMapping/>
  </p:clrMapOvr>
  <p:hf hd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q&amp;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7B6-6B97-6EB6-C817-F3E611621239}"/>
              </a:ext>
            </a:extLst>
          </p:cNvPr>
          <p:cNvSpPr>
            <a:spLocks noGrp="1"/>
          </p:cNvSpPr>
          <p:nvPr>
            <p:ph type="title"/>
          </p:nvPr>
        </p:nvSpPr>
        <p:spPr>
          <a:xfrm>
            <a:off x="838200" y="365125"/>
            <a:ext cx="10515600" cy="544513"/>
          </a:xfrm>
          <a:ln>
            <a:noFill/>
          </a:ln>
        </p:spPr>
        <p:txBody>
          <a:bodyPr/>
          <a:lstStyle>
            <a:lvl1pPr>
              <a:defRPr>
                <a:solidFill>
                  <a:srgbClr val="86BC25"/>
                </a:solidFill>
              </a:defRPr>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744B694-A3D9-A5A2-E86E-DA0F6FD7277F}"/>
              </a:ext>
            </a:extLst>
          </p:cNvPr>
          <p:cNvSpPr>
            <a:spLocks noGrp="1"/>
          </p:cNvSpPr>
          <p:nvPr>
            <p:ph idx="1"/>
          </p:nvPr>
        </p:nvSpPr>
        <p:spPr>
          <a:xfrm>
            <a:off x="838196" y="1324249"/>
            <a:ext cx="10515599" cy="3141428"/>
          </a:xfrm>
          <a:solidFill>
            <a:schemeClr val="bg1">
              <a:lumMod val="95000"/>
            </a:schemeClr>
          </a:solidFill>
        </p:spPr>
        <p:txBody>
          <a:bodyPr>
            <a:normAutofit/>
          </a:bodyPr>
          <a:lstStyle>
            <a:lvl1pPr marL="0" indent="0">
              <a:spcBef>
                <a:spcPts val="0"/>
              </a:spcBef>
              <a:buNone/>
              <a:defRPr sz="1100"/>
            </a:lvl1pPr>
          </a:lstStyle>
          <a:p>
            <a:pPr lvl="0"/>
            <a:endParaRPr lang="en-CH" dirty="0"/>
          </a:p>
        </p:txBody>
      </p:sp>
      <p:graphicFrame>
        <p:nvGraphicFramePr>
          <p:cNvPr id="7" name="Table 6">
            <a:extLst>
              <a:ext uri="{FF2B5EF4-FFF2-40B4-BE49-F238E27FC236}">
                <a16:creationId xmlns:a16="http://schemas.microsoft.com/office/drawing/2014/main" id="{AF15F97F-E63F-97BD-37CB-4336CBDFF56E}"/>
              </a:ext>
            </a:extLst>
          </p:cNvPr>
          <p:cNvGraphicFramePr>
            <a:graphicFrameLocks noGrp="1"/>
          </p:cNvGraphicFramePr>
          <p:nvPr userDrawn="1">
            <p:extLst>
              <p:ext uri="{D42A27DB-BD31-4B8C-83A1-F6EECF244321}">
                <p14:modId xmlns:p14="http://schemas.microsoft.com/office/powerpoint/2010/main" val="3407499787"/>
              </p:ext>
            </p:extLst>
          </p:nvPr>
        </p:nvGraphicFramePr>
        <p:xfrm>
          <a:off x="0" y="1509"/>
          <a:ext cx="3108960" cy="243840"/>
        </p:xfrm>
        <a:graphic>
          <a:graphicData uri="http://schemas.openxmlformats.org/drawingml/2006/table">
            <a:tbl>
              <a:tblPr firstRow="1" bandRow="1">
                <a:tableStyleId>{93296810-A885-4BE3-A3E7-6D5BEEA58F35}</a:tableStyleId>
              </a:tblPr>
              <a:tblGrid>
                <a:gridCol w="274320">
                  <a:extLst>
                    <a:ext uri="{9D8B030D-6E8A-4147-A177-3AD203B41FA5}">
                      <a16:colId xmlns:a16="http://schemas.microsoft.com/office/drawing/2014/main" val="1588424270"/>
                    </a:ext>
                  </a:extLst>
                </a:gridCol>
                <a:gridCol w="2834640">
                  <a:extLst>
                    <a:ext uri="{9D8B030D-6E8A-4147-A177-3AD203B41FA5}">
                      <a16:colId xmlns:a16="http://schemas.microsoft.com/office/drawing/2014/main" val="3202644444"/>
                    </a:ext>
                  </a:extLst>
                </a:gridCol>
              </a:tblGrid>
              <a:tr h="182880">
                <a:tc>
                  <a:txBody>
                    <a:bodyPr/>
                    <a:lstStyle/>
                    <a:p>
                      <a:pPr algn="ctr"/>
                      <a:r>
                        <a:rPr lang="en-US" sz="1000" b="0" dirty="0"/>
                        <a:t>1.</a:t>
                      </a:r>
                      <a:endParaRPr lang="en-US" sz="1000" b="0" dirty="0">
                        <a:latin typeface="Calibri Light" panose="020F0302020204030204" pitchFamily="34" charset="0"/>
                        <a:ea typeface="Calibri Light" panose="020F0302020204030204" pitchFamily="34" charset="0"/>
                        <a:cs typeface="Calibri Light" panose="020F0302020204030204" pitchFamily="34" charset="0"/>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6BC25"/>
                    </a:solidFill>
                  </a:tcPr>
                </a:tc>
                <a:tc>
                  <a:txBody>
                    <a:bodyPr/>
                    <a:lstStyle/>
                    <a:p>
                      <a:r>
                        <a:rPr lang="en-US" sz="1000" b="0" dirty="0">
                          <a:solidFill>
                            <a:schemeClr val="tx1"/>
                          </a:solidFill>
                        </a:rPr>
                        <a:t>Detailed observations</a:t>
                      </a:r>
                      <a:endParaRPr lang="en-US" sz="1000" b="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39878174"/>
                  </a:ext>
                </a:extLst>
              </a:tr>
            </a:tbl>
          </a:graphicData>
        </a:graphic>
      </p:graphicFrame>
      <p:sp>
        <p:nvSpPr>
          <p:cNvPr id="6" name="Rectangle 5">
            <a:extLst>
              <a:ext uri="{FF2B5EF4-FFF2-40B4-BE49-F238E27FC236}">
                <a16:creationId xmlns:a16="http://schemas.microsoft.com/office/drawing/2014/main" id="{6A03AA40-A5AA-AD92-26F6-FBA7021D20C1}"/>
              </a:ext>
            </a:extLst>
          </p:cNvPr>
          <p:cNvSpPr/>
          <p:nvPr userDrawn="1"/>
        </p:nvSpPr>
        <p:spPr>
          <a:xfrm>
            <a:off x="838200" y="1039723"/>
            <a:ext cx="10515598"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ENISA guidelines</a:t>
            </a:r>
            <a:endParaRPr lang="en-CH" sz="1400" dirty="0"/>
          </a:p>
        </p:txBody>
      </p:sp>
      <p:sp>
        <p:nvSpPr>
          <p:cNvPr id="4" name="Content Placeholder 2">
            <a:extLst>
              <a:ext uri="{FF2B5EF4-FFF2-40B4-BE49-F238E27FC236}">
                <a16:creationId xmlns:a16="http://schemas.microsoft.com/office/drawing/2014/main" id="{2F80E5EF-5154-811B-B4E1-D516A5533816}"/>
              </a:ext>
            </a:extLst>
          </p:cNvPr>
          <p:cNvSpPr>
            <a:spLocks noGrp="1"/>
          </p:cNvSpPr>
          <p:nvPr>
            <p:ph idx="13"/>
          </p:nvPr>
        </p:nvSpPr>
        <p:spPr>
          <a:xfrm>
            <a:off x="838196" y="4898137"/>
            <a:ext cx="10515599" cy="1594737"/>
          </a:xfrm>
          <a:solidFill>
            <a:schemeClr val="bg1">
              <a:lumMod val="95000"/>
            </a:schemeClr>
          </a:solidFill>
        </p:spPr>
        <p:txBody>
          <a:bodyPr>
            <a:normAutofit/>
          </a:bodyPr>
          <a:lstStyle>
            <a:lvl1pPr marL="0" indent="0">
              <a:spcBef>
                <a:spcPts val="0"/>
              </a:spcBef>
              <a:buNone/>
              <a:defRPr sz="1100"/>
            </a:lvl1pPr>
          </a:lstStyle>
          <a:p>
            <a:pPr lvl="0"/>
            <a:endParaRPr lang="en-CH" dirty="0"/>
          </a:p>
        </p:txBody>
      </p:sp>
      <p:sp>
        <p:nvSpPr>
          <p:cNvPr id="5" name="Rectangle 4">
            <a:extLst>
              <a:ext uri="{FF2B5EF4-FFF2-40B4-BE49-F238E27FC236}">
                <a16:creationId xmlns:a16="http://schemas.microsoft.com/office/drawing/2014/main" id="{D12DE4B3-C75E-91C8-4562-D5F3AFF5AA40}"/>
              </a:ext>
            </a:extLst>
          </p:cNvPr>
          <p:cNvSpPr/>
          <p:nvPr userDrawn="1"/>
        </p:nvSpPr>
        <p:spPr>
          <a:xfrm>
            <a:off x="838197" y="4632387"/>
            <a:ext cx="10515598"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Implementation summary</a:t>
            </a:r>
            <a:endParaRPr lang="en-CH" sz="1400" dirty="0"/>
          </a:p>
        </p:txBody>
      </p:sp>
    </p:spTree>
    <p:extLst>
      <p:ext uri="{BB962C8B-B14F-4D97-AF65-F5344CB8AC3E}">
        <p14:creationId xmlns:p14="http://schemas.microsoft.com/office/powerpoint/2010/main" val="114588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serva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7B6-6B97-6EB6-C817-F3E611621239}"/>
              </a:ext>
            </a:extLst>
          </p:cNvPr>
          <p:cNvSpPr>
            <a:spLocks noGrp="1"/>
          </p:cNvSpPr>
          <p:nvPr>
            <p:ph type="title"/>
          </p:nvPr>
        </p:nvSpPr>
        <p:spPr>
          <a:xfrm>
            <a:off x="838200" y="365125"/>
            <a:ext cx="10515600" cy="544513"/>
          </a:xfrm>
          <a:ln>
            <a:noFill/>
          </a:ln>
        </p:spPr>
        <p:txBody>
          <a:bodyPr/>
          <a:lstStyle>
            <a:lvl1pPr>
              <a:defRPr>
                <a:solidFill>
                  <a:srgbClr val="86BC25"/>
                </a:solidFill>
              </a:defRPr>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744B694-A3D9-A5A2-E86E-DA0F6FD7277F}"/>
              </a:ext>
            </a:extLst>
          </p:cNvPr>
          <p:cNvSpPr>
            <a:spLocks noGrp="1"/>
          </p:cNvSpPr>
          <p:nvPr>
            <p:ph idx="1"/>
          </p:nvPr>
        </p:nvSpPr>
        <p:spPr>
          <a:xfrm>
            <a:off x="838200" y="1354920"/>
            <a:ext cx="6251532" cy="4755433"/>
          </a:xfrm>
          <a:solidFill>
            <a:schemeClr val="bg1">
              <a:lumMod val="95000"/>
            </a:schemeClr>
          </a:solidFill>
        </p:spPr>
        <p:txBody>
          <a:bodyPr>
            <a:normAutofit/>
          </a:bodyPr>
          <a:lstStyle>
            <a:lvl1pPr marL="0" indent="0">
              <a:spcBef>
                <a:spcPts val="0"/>
              </a:spcBef>
              <a:buNone/>
              <a:defRPr sz="1100">
                <a:latin typeface="Aptos" panose="020B0004020202020204" pitchFamily="34" charset="0"/>
              </a:defRPr>
            </a:lvl1pPr>
          </a:lstStyle>
          <a:p>
            <a:pPr lvl="0"/>
            <a:endParaRPr lang="en-CH" dirty="0"/>
          </a:p>
        </p:txBody>
      </p:sp>
      <p:sp>
        <p:nvSpPr>
          <p:cNvPr id="8" name="Date Placeholder 7">
            <a:extLst>
              <a:ext uri="{FF2B5EF4-FFF2-40B4-BE49-F238E27FC236}">
                <a16:creationId xmlns:a16="http://schemas.microsoft.com/office/drawing/2014/main" id="{CCC251E4-6A30-586A-E0CE-60451D3EBC71}"/>
              </a:ext>
            </a:extLst>
          </p:cNvPr>
          <p:cNvSpPr>
            <a:spLocks noGrp="1"/>
          </p:cNvSpPr>
          <p:nvPr>
            <p:ph type="dt" sz="half" idx="10"/>
          </p:nvPr>
        </p:nvSpPr>
        <p:spPr/>
        <p:txBody>
          <a:bodyPr/>
          <a:lstStyle/>
          <a:p>
            <a:fld id="{95DC32B3-4CC6-41D5-9051-FAB97CCC264E}" type="datetimeFigureOut">
              <a:rPr lang="en-CH" smtClean="0"/>
              <a:t>20/07/2025</a:t>
            </a:fld>
            <a:endParaRPr lang="en-CH"/>
          </a:p>
        </p:txBody>
      </p:sp>
      <p:sp>
        <p:nvSpPr>
          <p:cNvPr id="9" name="Footer Placeholder 8">
            <a:extLst>
              <a:ext uri="{FF2B5EF4-FFF2-40B4-BE49-F238E27FC236}">
                <a16:creationId xmlns:a16="http://schemas.microsoft.com/office/drawing/2014/main" id="{3A42BAE8-1696-CB49-2598-549BEEBDF066}"/>
              </a:ext>
            </a:extLst>
          </p:cNvPr>
          <p:cNvSpPr>
            <a:spLocks noGrp="1"/>
          </p:cNvSpPr>
          <p:nvPr>
            <p:ph type="ftr" sz="quarter" idx="11"/>
          </p:nvPr>
        </p:nvSpPr>
        <p:spPr/>
        <p:txBody>
          <a:bodyPr/>
          <a:lstStyle/>
          <a:p>
            <a:endParaRPr lang="en-CH"/>
          </a:p>
        </p:txBody>
      </p:sp>
      <p:sp>
        <p:nvSpPr>
          <p:cNvPr id="10" name="Slide Number Placeholder 9">
            <a:extLst>
              <a:ext uri="{FF2B5EF4-FFF2-40B4-BE49-F238E27FC236}">
                <a16:creationId xmlns:a16="http://schemas.microsoft.com/office/drawing/2014/main" id="{9F142D48-121D-4DDF-B06C-2CDB4FE7ADF8}"/>
              </a:ext>
            </a:extLst>
          </p:cNvPr>
          <p:cNvSpPr>
            <a:spLocks noGrp="1"/>
          </p:cNvSpPr>
          <p:nvPr>
            <p:ph type="sldNum" sz="quarter" idx="12"/>
          </p:nvPr>
        </p:nvSpPr>
        <p:spPr/>
        <p:txBody>
          <a:bodyPr/>
          <a:lstStyle/>
          <a:p>
            <a:fld id="{779C2BE0-65D7-4D0B-8C4D-733698A5A055}" type="slidenum">
              <a:rPr lang="en-CH" smtClean="0"/>
              <a:t>‹#›</a:t>
            </a:fld>
            <a:endParaRPr lang="en-CH"/>
          </a:p>
        </p:txBody>
      </p:sp>
      <p:sp>
        <p:nvSpPr>
          <p:cNvPr id="6" name="Rectangle 5">
            <a:extLst>
              <a:ext uri="{FF2B5EF4-FFF2-40B4-BE49-F238E27FC236}">
                <a16:creationId xmlns:a16="http://schemas.microsoft.com/office/drawing/2014/main" id="{6A03AA40-A5AA-AD92-26F6-FBA7021D20C1}"/>
              </a:ext>
            </a:extLst>
          </p:cNvPr>
          <p:cNvSpPr/>
          <p:nvPr userDrawn="1"/>
        </p:nvSpPr>
        <p:spPr>
          <a:xfrm>
            <a:off x="838200" y="1045586"/>
            <a:ext cx="6251532"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Observations</a:t>
            </a:r>
            <a:endParaRPr lang="en-CH" sz="1400" dirty="0"/>
          </a:p>
        </p:txBody>
      </p:sp>
      <p:sp>
        <p:nvSpPr>
          <p:cNvPr id="11" name="Rectangle 10">
            <a:extLst>
              <a:ext uri="{FF2B5EF4-FFF2-40B4-BE49-F238E27FC236}">
                <a16:creationId xmlns:a16="http://schemas.microsoft.com/office/drawing/2014/main" id="{77C389ED-FAF0-ADB8-CB6D-BE288112DDF8}"/>
              </a:ext>
            </a:extLst>
          </p:cNvPr>
          <p:cNvSpPr/>
          <p:nvPr userDrawn="1"/>
        </p:nvSpPr>
        <p:spPr>
          <a:xfrm>
            <a:off x="7239000" y="1053206"/>
            <a:ext cx="4114800"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Risks</a:t>
            </a:r>
            <a:endParaRPr lang="en-CH" sz="1400" dirty="0"/>
          </a:p>
        </p:txBody>
      </p:sp>
      <p:sp>
        <p:nvSpPr>
          <p:cNvPr id="13" name="Text Placeholder 12">
            <a:extLst>
              <a:ext uri="{FF2B5EF4-FFF2-40B4-BE49-F238E27FC236}">
                <a16:creationId xmlns:a16="http://schemas.microsoft.com/office/drawing/2014/main" id="{C54AA00C-FC56-7582-0AFF-6A3B7B7B378E}"/>
              </a:ext>
            </a:extLst>
          </p:cNvPr>
          <p:cNvSpPr>
            <a:spLocks noGrp="1"/>
          </p:cNvSpPr>
          <p:nvPr>
            <p:ph type="body" sz="quarter" idx="13"/>
          </p:nvPr>
        </p:nvSpPr>
        <p:spPr>
          <a:xfrm>
            <a:off x="7239000" y="1354921"/>
            <a:ext cx="4114800" cy="4755432"/>
          </a:xfrm>
          <a:solidFill>
            <a:schemeClr val="bg1">
              <a:lumMod val="95000"/>
            </a:schemeClr>
          </a:solidFill>
        </p:spPr>
        <p:txBody>
          <a:bodyPr>
            <a:normAutofit/>
          </a:bodyPr>
          <a:lstStyle>
            <a:lvl1pPr marL="0" indent="0">
              <a:spcBef>
                <a:spcPts val="0"/>
              </a:spcBef>
              <a:buNone/>
              <a:defRPr sz="1100">
                <a:latin typeface="Aptos" panose="020B0004020202020204" pitchFamily="34" charset="0"/>
              </a:defRPr>
            </a:lvl1pPr>
          </a:lstStyle>
          <a:p>
            <a:pPr lvl="0"/>
            <a:endParaRPr lang="en-CH" dirty="0"/>
          </a:p>
        </p:txBody>
      </p:sp>
      <p:graphicFrame>
        <p:nvGraphicFramePr>
          <p:cNvPr id="14" name="Table 13">
            <a:extLst>
              <a:ext uri="{FF2B5EF4-FFF2-40B4-BE49-F238E27FC236}">
                <a16:creationId xmlns:a16="http://schemas.microsoft.com/office/drawing/2014/main" id="{4E43A406-9512-2022-E02D-12F6C9980236}"/>
              </a:ext>
            </a:extLst>
          </p:cNvPr>
          <p:cNvGraphicFramePr>
            <a:graphicFrameLocks noGrp="1"/>
          </p:cNvGraphicFramePr>
          <p:nvPr userDrawn="1">
            <p:extLst>
              <p:ext uri="{D42A27DB-BD31-4B8C-83A1-F6EECF244321}">
                <p14:modId xmlns:p14="http://schemas.microsoft.com/office/powerpoint/2010/main" val="1181120617"/>
              </p:ext>
            </p:extLst>
          </p:nvPr>
        </p:nvGraphicFramePr>
        <p:xfrm>
          <a:off x="0" y="1509"/>
          <a:ext cx="3108960" cy="243840"/>
        </p:xfrm>
        <a:graphic>
          <a:graphicData uri="http://schemas.openxmlformats.org/drawingml/2006/table">
            <a:tbl>
              <a:tblPr firstRow="1" bandRow="1">
                <a:tableStyleId>{93296810-A885-4BE3-A3E7-6D5BEEA58F35}</a:tableStyleId>
              </a:tblPr>
              <a:tblGrid>
                <a:gridCol w="274320">
                  <a:extLst>
                    <a:ext uri="{9D8B030D-6E8A-4147-A177-3AD203B41FA5}">
                      <a16:colId xmlns:a16="http://schemas.microsoft.com/office/drawing/2014/main" val="1588424270"/>
                    </a:ext>
                  </a:extLst>
                </a:gridCol>
                <a:gridCol w="2834640">
                  <a:extLst>
                    <a:ext uri="{9D8B030D-6E8A-4147-A177-3AD203B41FA5}">
                      <a16:colId xmlns:a16="http://schemas.microsoft.com/office/drawing/2014/main" val="3202644444"/>
                    </a:ext>
                  </a:extLst>
                </a:gridCol>
              </a:tblGrid>
              <a:tr h="182880">
                <a:tc>
                  <a:txBody>
                    <a:bodyPr/>
                    <a:lstStyle/>
                    <a:p>
                      <a:pPr algn="ctr"/>
                      <a:r>
                        <a:rPr lang="en-US" sz="1000" b="0" dirty="0"/>
                        <a:t>1.</a:t>
                      </a:r>
                      <a:endParaRPr lang="en-US" sz="1000" b="0" dirty="0">
                        <a:latin typeface="Calibri Light" panose="020F0302020204030204" pitchFamily="34" charset="0"/>
                        <a:ea typeface="Calibri Light" panose="020F0302020204030204" pitchFamily="34" charset="0"/>
                        <a:cs typeface="Calibri Light" panose="020F0302020204030204" pitchFamily="34" charset="0"/>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6BC25"/>
                    </a:solidFill>
                  </a:tcPr>
                </a:tc>
                <a:tc>
                  <a:txBody>
                    <a:bodyPr/>
                    <a:lstStyle/>
                    <a:p>
                      <a:r>
                        <a:rPr lang="en-US" sz="1000" b="0" dirty="0">
                          <a:solidFill>
                            <a:schemeClr val="tx1"/>
                          </a:solidFill>
                        </a:rPr>
                        <a:t>Detailed observations</a:t>
                      </a:r>
                      <a:endParaRPr lang="en-US" sz="1000" b="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39878174"/>
                  </a:ext>
                </a:extLst>
              </a:tr>
            </a:tbl>
          </a:graphicData>
        </a:graphic>
      </p:graphicFrame>
    </p:spTree>
    <p:extLst>
      <p:ext uri="{BB962C8B-B14F-4D97-AF65-F5344CB8AC3E}">
        <p14:creationId xmlns:p14="http://schemas.microsoft.com/office/powerpoint/2010/main" val="197073780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3CD9C-4E05-4D83-0FA9-DFE47837CB96}"/>
              </a:ext>
            </a:extLst>
          </p:cNvPr>
          <p:cNvSpPr>
            <a:spLocks noGrp="1"/>
          </p:cNvSpPr>
          <p:nvPr>
            <p:ph type="title"/>
          </p:nvPr>
        </p:nvSpPr>
        <p:spPr>
          <a:xfrm>
            <a:off x="838200" y="365125"/>
            <a:ext cx="10515600" cy="1325563"/>
          </a:xfrm>
          <a:prstGeom prst="rect">
            <a:avLst/>
          </a:prstGeom>
          <a:ln w="9525" cap="flat" cmpd="sng" algn="ctr">
            <a:solidFill>
              <a:srgbClr val="046A38"/>
            </a:solidFill>
            <a:prstDash val="solid"/>
            <a:round/>
            <a:headEnd type="none" w="med" len="med"/>
            <a:tailEnd type="none" w="med" len="med"/>
          </a:ln>
        </p:spPr>
        <p:txBody>
          <a:bodyPr vert="horz" lIns="91440" tIns="45720" rIns="91440" bIns="45720" rtlCol="0" anchor="ctr">
            <a:normAutofit/>
          </a:bodyPr>
          <a:lstStyle/>
          <a:p>
            <a:r>
              <a:rPr lang="en-US" dirty="0"/>
              <a:t>Click to edit Master title style</a:t>
            </a:r>
            <a:endParaRPr lang="en-CH" dirty="0"/>
          </a:p>
        </p:txBody>
      </p:sp>
      <p:sp>
        <p:nvSpPr>
          <p:cNvPr id="3" name="Text Placeholder 2">
            <a:extLst>
              <a:ext uri="{FF2B5EF4-FFF2-40B4-BE49-F238E27FC236}">
                <a16:creationId xmlns:a16="http://schemas.microsoft.com/office/drawing/2014/main" id="{F75CD36C-0D70-2CF3-9388-F9CC8AE18C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5473052-7195-105A-EA30-E09986F6F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C32B3-4CC6-41D5-9051-FAB97CCC264E}" type="datetimeFigureOut">
              <a:rPr lang="en-CH" smtClean="0"/>
              <a:t>20/07/2025</a:t>
            </a:fld>
            <a:endParaRPr lang="en-CH"/>
          </a:p>
        </p:txBody>
      </p:sp>
      <p:sp>
        <p:nvSpPr>
          <p:cNvPr id="5" name="Footer Placeholder 4">
            <a:extLst>
              <a:ext uri="{FF2B5EF4-FFF2-40B4-BE49-F238E27FC236}">
                <a16:creationId xmlns:a16="http://schemas.microsoft.com/office/drawing/2014/main" id="{A90F41E2-ACB3-9AB7-26A1-851B68D5C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64E8CE4-DE9C-A03B-B54D-B991B55CB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C2BE0-65D7-4D0B-8C4D-733698A5A055}" type="slidenum">
              <a:rPr lang="en-CH" smtClean="0"/>
              <a:t>‹#›</a:t>
            </a:fld>
            <a:endParaRPr lang="en-CH"/>
          </a:p>
        </p:txBody>
      </p:sp>
    </p:spTree>
    <p:extLst>
      <p:ext uri="{BB962C8B-B14F-4D97-AF65-F5344CB8AC3E}">
        <p14:creationId xmlns:p14="http://schemas.microsoft.com/office/powerpoint/2010/main" val="41155862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NIS2 asessment</a:t>
            </a:r>
          </a:p>
        </p:txBody>
      </p:sp>
      <p:sp>
        <p:nvSpPr>
          <p:cNvPr id="3" name="Text Placeholder 2"/>
          <p:cNvSpPr>
            <a:spLocks noGrp="1"/>
          </p:cNvSpPr>
          <p:nvPr>
            <p:ph type="body" idx="10" sz="quarter"/>
          </p:nvPr>
        </p:nvSpPr>
        <p:spPr/>
        <p:txBody>
          <a:bodyPr/>
          <a:lstStyle/>
          <a:p>
            <a:r>
              <a:t>Draft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 POLICY ON THE SECURITY OF NETWORK AND INFORMATION SYSTEMS</a:t>
            </a:r>
          </a:p>
        </p:txBody>
      </p:sp>
      <p:sp>
        <p:nvSpPr>
          <p:cNvPr id="3" name="Content Placeholder 2"/>
          <p:cNvSpPr>
            <a:spLocks noGrp="1"/>
          </p:cNvSpPr>
          <p:nvPr>
            <p:ph idx="1"/>
          </p:nvPr>
        </p:nvSpPr>
        <p:spPr/>
        <p:txBody>
          <a:bodyPr/>
          <a:lstStyle/>
          <a:p>
            <a:r>
              <a:t>1.1.1. For the purpose of Article 21(2), point (a) of Directive (EU) 2022/2555, the policy on the security of network and information systems shall: (a) set out the relevant entities’ approach to managing the security of their network and information systems; (b) be appropriate to and complementary with the relevant entities’ business strategy and objectives; (c) set out network and information security objectives; (d) include a commitment to continual improvement of the security of network and information systems; (e) include a commitment to provide the appropriate resources needed for its implementation, including the necessary staff, financial resources, processes, tools and technologies; (f) be communicated to and acknowledged by relevant employees and relevant interested external parties; (g) lay down roles and responsibilities pursuant to point 1.2; (h) list the documentation to be kept and the duration of retention of the documentation; (i) list the topic-specific policies; (j) lay down indicators and measures to monitor its implementation and the current status of relevant entities’ maturity level of network and information security; (k) indicate the date of the formal approval by the management bodies of the relevant entities (the ‘management bodies’). 1.1.2. The network and information system security policy shall be reviewed and, where appropriate, updated by management bodies at least annually and when significant incidents or significant changes to operations or risks occur. The result of the reviews shall be documented. </a:t>
            </a:r>
          </a:p>
        </p:txBody>
      </p:sp>
      <p:sp>
        <p:nvSpPr>
          <p:cNvPr id="4" name="Content Placeholder 3"/>
          <p:cNvSpPr>
            <a:spLocks noGrp="1"/>
          </p:cNvSpPr>
          <p:nvPr>
            <p:ph idx="13"/>
          </p:nvPr>
        </p:nvSpPr>
        <p:spPr/>
        <p:txBody>
          <a:bodyPr/>
          <a:lstStyle/>
          <a:p>
            <a:r>
              <a:t>Head office oversees cybersecurity governance with representatives at all sites. A centralized risk management team conducts risk assessments while local teams implement mitigation measures and manage OT infrastructure, complemented by group-managed IT infrastructure. Incident response roles are divided between group and local functions. Data backups are centrally managed with defined schedules but lack immutability. Access control is enforced via Active Directory for general users and KeePass for privileged accounts, though no access reviews are performed. The SOC team implements event monitoring. Vulnerability management is conducted by the IT security team in Basel using Tenable Nessus scans bi-weekly, CVSS-based classification, ServiceNow reporting, and remediation timelines of 5 days for severe, 10 days for medium, and 30 days for low risks. Monthly vulnerability reports are produced, patches distributed via internet-connected product updates, and selective penetration testing is performed. An SBOM is maintained by development, with public disclosure on the company website and direct notifications for severe vulnerabilities.  </a:t>
            </a:r>
          </a:p>
          <a:p>
            <a:r>
              <a:t>Missing information: policy alignment with business strategy, security objectives, continual improvement commitment, resource provision commitment, communication and acknowledgement processes, documentation retention durations, topic-specific policies, implementation indicators and maturity measures, formal approval date, policy review frequency and documentation.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 POLICY ON THE SECURITY OF NETWORK AND INFORMATION SYSTEMS</a:t>
            </a:r>
          </a:p>
        </p:txBody>
      </p:sp>
      <p:sp>
        <p:nvSpPr>
          <p:cNvPr id="3" name="Content Placeholder 2"/>
          <p:cNvSpPr>
            <a:spLocks noGrp="1"/>
          </p:cNvSpPr>
          <p:nvPr>
            <p:ph idx="1"/>
          </p:nvPr>
        </p:nvSpPr>
        <p:spPr/>
        <p:txBody>
          <a:bodyPr/>
          <a:lstStyle/>
          <a:p>
            <a:r>
              <a:t>1. Finding: Insufficient evidence of a formal network and information systems security policy and its mandated elements (approach, objectives, continual improvement, resource commitments, communication, roles and responsibilities, documentation retention, topic-specific policies, indicators, management approval date).  </a:t>
            </a:r>
          </a:p>
          <a:p>
            <a:r>
              <a:t>   More information needed to conclude: please provide the policy document or confirmation that it addresses each sub-point of Requirement 1.1.1.</a:t>
            </a:r>
          </a:p>
          <a:p/>
          <a:p>
            <a:r>
              <a:t>2. Finding: No evidence that the security policy is reviewed at least annually or after significant incidents/changes, nor that review results are documented.  </a:t>
            </a:r>
          </a:p>
          <a:p>
            <a:r>
              <a:t>   More information needed to conclude: please supply records of policy reviews, dates of reviews/updates, and related documentation per Requirement 1.1.2.</a:t>
            </a:r>
          </a:p>
        </p:txBody>
      </p:sp>
      <p:sp>
        <p:nvSpPr>
          <p:cNvPr id="4" name="Text Placeholder 3"/>
          <p:cNvSpPr>
            <a:spLocks noGrp="1"/>
          </p:cNvSpPr>
          <p:nvPr>
            <p:ph type="body" idx="13" sz="quarter"/>
          </p:nvPr>
        </p:nvSpPr>
        <p:spPr/>
        <p:txBody>
          <a:bodyPr/>
          <a:lstStyle/>
          <a:p>
            <a:r>
              <a:t>1. No specific risks - more infortmation needed</a:t>
            </a:r>
          </a:p>
          <a:p/>
          <a:p>
            <a:r>
              <a:t>2. No specific risks - more infortmation needed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 ROLES, RESPONSIBILITIES AND AUTHORITIES</a:t>
            </a:r>
          </a:p>
        </p:txBody>
      </p:sp>
      <p:sp>
        <p:nvSpPr>
          <p:cNvPr id="3" name="Content Placeholder 2"/>
          <p:cNvSpPr>
            <a:spLocks noGrp="1"/>
          </p:cNvSpPr>
          <p:nvPr>
            <p:ph idx="1"/>
          </p:nvPr>
        </p:nvSpPr>
        <p:spPr/>
        <p:txBody>
          <a:bodyPr/>
          <a:lstStyle/>
          <a:p>
            <a:r>
              <a:t>1.2.1. As part of their policy on the security of network and information systems referred to in point 1.1, the relevant entities shall lay down responsibilities and authorities for network and information system security and assign them to roles, allocate them according to the relevant entities’ needs and communicate them to the management bodies. 1.2.2. The relevant entities shall require all personnel and third parties to apply network and information system security in accordance with the established network and information security policy, topic-specific policies and procedures of the relevant entities. 1.2.3. At least one person shall report directly to the management bodies on matters of network and information system security. 1.2.4. Depending on the size of the relevant entities, network and information system security shall be covered by dedicated roles or duties carried out in addition to existing roles. 1.2.5. Conflicting duties and conflicting areas of responsibility shall be segregated, where applicable. 1.2.6. Roles, responsibilities and authorities shall be reviewed and, where appropriate, updated by management bodies at planned intervals and when significant incidents or significant changes to operations or risks occur. </a:t>
            </a:r>
          </a:p>
        </p:txBody>
      </p:sp>
      <p:sp>
        <p:nvSpPr>
          <p:cNvPr id="4" name="Content Placeholder 3"/>
          <p:cNvSpPr>
            <a:spLocks noGrp="1"/>
          </p:cNvSpPr>
          <p:nvPr>
            <p:ph idx="13"/>
          </p:nvPr>
        </p:nvSpPr>
        <p:spPr/>
        <p:txBody>
          <a:bodyPr/>
          <a:lstStyle/>
          <a:p>
            <a:r>
              <a:t>The organization’s cybersecurity governance is centralized under the head office, which maintains representatives at all sites and assigns risk assessment to a group-level team while delegating local teams to implement mitigation measures and manage operational technology; incident response responsibilities are split between group and local functions, IT infrastructure is managed centrally and OT locally, access control roles are defined via Active Directory with privileged credentials stored in KeePass for system administrators and individual accounts for general users, and event monitoring is conducted by a SOC team. Missing information: whether all personnel and third parties are required to apply the established security policies, whether a designated individual reports directly to the management bodies on security matters, whether segregation of conflicting duties is enforced, and whether roles, responsibilities and authorities are reviewed at planned intervals or after significant incidents or changes.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1.2 ROLES, RESPONSIBILITIES AND AUTHORITIES</a:t>
            </a:r>
          </a:p>
        </p:txBody>
      </p:sp>
      <p:sp>
        <p:nvSpPr>
          <p:cNvPr id="3" name="Content Placeholder 2"/>
          <p:cNvSpPr>
            <a:spLocks noGrp="1"/>
          </p:cNvSpPr>
          <p:nvPr>
            <p:ph idx="1"/>
          </p:nvPr>
        </p:nvSpPr>
        <p:spPr/>
        <p:txBody>
          <a:bodyPr/>
          <a:lstStyle/>
          <a:p>
            <a:r>
              <a:t>1.2.1 More information needed to conclude whether responsibilities and authorities for network and information system security are formally documented in a policy and communicated to the management bodies.  </a:t>
            </a:r>
          </a:p>
          <a:p>
            <a:r>
              <a:t>Follow-up question: Please provide the security policy or charter defining these roles and evidence of its communication to the management bodies.</a:t>
            </a:r>
          </a:p>
          <a:p/>
          <a:p>
            <a:r>
              <a:t>1.2.2 More information needed to conclude if all personnel and third parties are required to apply network and information system security in accordance with established policies and procedures.  </a:t>
            </a:r>
          </a:p>
          <a:p>
            <a:r>
              <a:t>Follow-up question: Can you share the policy clauses or agreements mandating security compliance for staff and third parties and proof of enforcement?</a:t>
            </a:r>
          </a:p>
          <a:p/>
          <a:p>
            <a:r>
              <a:t>1.2.3 More information needed to conclude whether at least one person reports directly to the management bodies on matters of network and information system security.  </a:t>
            </a:r>
          </a:p>
          <a:p>
            <a:r>
              <a:t>Follow-up question: Identify the role(s) and reporting lines to the management bodies for cybersecurity.</a:t>
            </a:r>
          </a:p>
          <a:p/>
          <a:p>
            <a:r>
              <a:t>1.2.4 More information needed to conclude whether dedicated roles or duties for network and information system security exist according to the entity’s size.  </a:t>
            </a:r>
          </a:p>
          <a:p>
            <a:r>
              <a:t>Follow-up question: Provide organization charts or role descriptions showing dedicated or additional security responsibilities.</a:t>
            </a:r>
          </a:p>
          <a:p/>
          <a:p>
            <a:r>
              <a:t>1.2.5 More information needed to conclude whether conflicting duties and areas of responsibility are segregated.  </a:t>
            </a:r>
          </a:p>
          <a:p>
            <a:r>
              <a:t>Follow-up question: Supply duty-segregation matrices or other evidence of separation of conflicting responsibilities.</a:t>
            </a:r>
          </a:p>
          <a:p/>
          <a:p>
            <a:r>
              <a:t>1.2.6 More information needed to conclude whether roles, responsibilities and authorities are reviewed and updated at planned intervals or after significant incidents or changes.  </a:t>
            </a:r>
          </a:p>
          <a:p>
            <a:r>
              <a:t>Follow-up question: Share the review schedule and records of updates following incidents or significant operational/risk changes.</a:t>
            </a:r>
          </a:p>
        </p:txBody>
      </p:sp>
      <p:sp>
        <p:nvSpPr>
          <p:cNvPr id="4" name="Text Placeholder 3"/>
          <p:cNvSpPr>
            <a:spLocks noGrp="1"/>
          </p:cNvSpPr>
          <p:nvPr>
            <p:ph type="body" idx="13" sz="quarter"/>
          </p:nvPr>
        </p:nvSpPr>
        <p:spPr/>
        <p:txBody>
          <a:bodyPr/>
          <a:lstStyle/>
          <a:p>
            <a:r>
              <a:t>1.2.1 No specific risks - more infortmation needed</a:t>
            </a:r>
          </a:p>
          <a:p/>
          <a:p>
            <a:r>
              <a:t>1.2.2 No specific risks - more infortmation needed</a:t>
            </a:r>
          </a:p>
          <a:p/>
          <a:p>
            <a:r>
              <a:t>1.2.3 No specific risks - more infortmation needed</a:t>
            </a:r>
          </a:p>
          <a:p/>
          <a:p>
            <a:r>
              <a:t>1.2.4 No specific risks - more infortmation needed</a:t>
            </a:r>
          </a:p>
          <a:p/>
          <a:p>
            <a:r>
              <a:t>1.2.5 No specific risks - more infortmation needed</a:t>
            </a:r>
          </a:p>
          <a:p/>
          <a:p>
            <a:r>
              <a:t>1.2.6 No specific risks - more infortmation needed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NTAINEDIMAGEPATH" val="C:\Users\rdeveikis\AppData\Local\Templafy\AddIns\PowerPointVsto\SRcircuitboard.p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118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Aptos</vt:lpstr>
      <vt:lpstr>Arial</vt:lpstr>
      <vt:lpstr>Calibri</vt:lpstr>
      <vt:lpstr>Calibri Light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Deveikis, Rokas</dc:creator>
  <cp:lastModifiedBy>Deveikis, Rokas</cp:lastModifiedBy>
  <cp:revision>13</cp:revision>
  <dcterms:created xsi:type="dcterms:W3CDTF">2025-05-27T06:30:38Z</dcterms:created>
  <dcterms:modified xsi:type="dcterms:W3CDTF">2025-07-20T10:28:15Z</dcterms:modified>
</cp:coreProperties>
</file>