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NIS2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11.5.1. The relevant entities shall manage the full life cycle of identities of network and information systems and their users. 11.5.2. For that purpose, the relevant entities shall: (a) set up unique identities for network and information systems and their users; (b) link the identity of users to a single person; (c) ensure oversight of identities of network and information systems; (d) apply logging to the management of identities. 11.5.3. The relevant entities shall only permit identities assigned to multiple persons, such as shared identities, where they are necessary for business or operational reasons and are subject to an explicit approval process and documentation. The relevant entities shall take identities assigned to multiple persons into account in the cybersecurity risk management framework referred to in point 2.1. 11.5.4. The relevant entities shall regularly review the identities for network and information systems and their users and, if no longer needed, deactivate them without delay. </a:t>
            </a:r>
          </a:p>
        </p:txBody>
      </p:sp>
      <p:sp>
        <p:nvSpPr>
          <p:cNvPr id="4" name="Content Placeholder 3"/>
          <p:cNvSpPr>
            <a:spLocks noGrp="1"/>
          </p:cNvSpPr>
          <p:nvPr>
            <p:ph idx="13"/>
          </p:nvPr>
        </p:nvSpPr>
        <p:spPr/>
        <p:txBody>
          <a:bodyPr/>
          <a:lstStyle/>
          <a:p>
            <a:r>
              <a:t>The organization employs a centralized Active Directory to establish unique user identities, each linked to a single named individual, while privileged account credentials are securely stored in a KeePass tool accessible only to system administrators. Event monitoring of identity management activities is performed by the SOC team to ensure oversight and logging of identity-related operations. Missing information: there is no evidence of an explicit approval process or documentation for shared identities, nor are regular access reviews and prompt deactivation of unused identities performed.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1. Observation: “Access reviews are not performed.”  </a:t>
            </a:r>
          </a:p>
          <a:p>
            <a:r>
              <a:t>   Relevant to 11.5.2(c) (oversight of identities) and 11.5.4 (regular review and deactivation).  </a:t>
            </a:r>
          </a:p>
          <a:p/>
          <a:p>
            <a:r>
              <a:t>2. More information needed to conclude whether logging is applied to identity management activities (11.5.2(d)). The notes mention event monitoring by the SOC but do not specify identity‐management logging.  </a:t>
            </a:r>
          </a:p>
          <a:p/>
          <a:p>
            <a:r>
              <a:t>3. More information needed to conclude on the use and approval of shared identities (11.5.3). The notes do not mention any shared identities or an explicit approval process.</a:t>
            </a:r>
          </a:p>
        </p:txBody>
      </p:sp>
      <p:sp>
        <p:nvSpPr>
          <p:cNvPr id="4" name="Text Placeholder 3"/>
          <p:cNvSpPr>
            <a:spLocks noGrp="1"/>
          </p:cNvSpPr>
          <p:nvPr>
            <p:ph type="body" idx="13" sz="quarter"/>
          </p:nvPr>
        </p:nvSpPr>
        <p:spPr/>
        <p:txBody>
          <a:bodyPr/>
          <a:lstStyle/>
          <a:p>
            <a:r>
              <a:t>1. Without regular access reviews and prompt deactivation of unused identities, the organization risks unauthorized or excessive privileges persisting beyond need. This undermines oversight of network and information systems, elevates the likelihood of insider misuse or compromised accounts being leveraged by attackers, increases attack surface, and can lead to data breaches, service disruptions, and regulatory non-compliance under NIS2.  </a:t>
            </a:r>
          </a:p>
          <a:p/>
          <a:p>
            <a:r>
              <a:t>2. No specific risks - more infortmation needed  </a:t>
            </a:r>
          </a:p>
          <a:p/>
          <a:p>
            <a:r>
              <a:t>3. No specific risks - more infortmation needed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11.6.1. The relevant entities shall implement secure authentication procedures and technologies based on access restrictions and the policy on access control. 11.6.2. For that purpose, the relevant entities shall: (a) ensure the strength of authentication is appropriate to the classification of the asset to be accessed; (b) control the allocation to users and management of secret authentication information by a process that ensures the confidentiality of the information, including advising personnel on appropriate handling of authentication information; (c) require the change of authentication credentials initially, at predefined intervals and upon suspicion that the credentials were compromised; (d) require the reset of authentication credentials and the blocking of users after a predefined number of unsuccessful log-in attempts; (e) terminate inactive sessions after a predefined period of inactivity; and (f) require separate credentials to access privileged access or administrative accounts. (95) When implementing, the entity should take into account MFA fatigue, which can occur when users are overwhelmed when they receive numerous authentication prompts. Consider techniques to mitigate this, such as adaptive MFA, passkeys, MFA combined with SSO and short session timeouts. 11.6.3. The relevant entities shall to the extent feasible use state-of-the-art authentication methods, in accordance with the associated assessed risk and the classification of the asset to be accessed and unique authentication information. 11.6.4. The relevant entities shall regularly review the authentication procedures and technologies at planned intervals. </a:t>
            </a:r>
          </a:p>
        </p:txBody>
      </p:sp>
      <p:sp>
        <p:nvSpPr>
          <p:cNvPr id="4" name="Content Placeholder 3"/>
          <p:cNvSpPr>
            <a:spLocks noGrp="1"/>
          </p:cNvSpPr>
          <p:nvPr>
            <p:ph idx="13"/>
          </p:nvPr>
        </p:nvSpPr>
        <p:spPr/>
        <p:txBody>
          <a:bodyPr/>
          <a:lstStyle/>
          <a:p>
            <a:r>
              <a:t>The organization manages general user authentication via Active Directory with individual non-privileged accounts and stores privileged credentials in a centralized KeePass repository accessible only to system administrators. Missing information: evidence of authentication strength aligned to asset classification, processes for initial credential issuance and periodic or compromise-driven credential changes, account lockout after failed attempts, session termination after inactivity, multi-factor or advanced authentication methods, regular review of authentication procedures, and user guidance on handling secret authentication information.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1. More information needed to conclude whether multi-factor authentication (MFA) is implemented.  </a:t>
            </a:r>
          </a:p>
          <a:p>
            <a:r>
              <a:t>  Follow-up: Is MFA enforced for general and privileged Active Directory accounts? What methods (adaptive MFA, passkeys, SSO) are in use?</a:t>
            </a:r>
          </a:p>
          <a:p/>
          <a:p>
            <a:r>
              <a:t>2. More information needed to conclude whether credential change policies exist for initial issuance, predefined intervals, and upon compromise suspicion.  </a:t>
            </a:r>
          </a:p>
          <a:p>
            <a:r>
              <a:t>  Follow-up: Are there documented password-expiry and rotation procedures?</a:t>
            </a:r>
          </a:p>
          <a:p/>
          <a:p>
            <a:r>
              <a:t>3. More information needed to conclude whether account lockout is enforced after a predefined number of failed log-in attempts.  </a:t>
            </a:r>
          </a:p>
          <a:p>
            <a:r>
              <a:t>  Follow-up: What lockout thresholds and reset processes are configured in Active Directory?</a:t>
            </a:r>
          </a:p>
          <a:p/>
          <a:p>
            <a:r>
              <a:t>4. More information needed to conclude whether inactive sessions are terminated after a predefined period.  </a:t>
            </a:r>
          </a:p>
          <a:p>
            <a:r>
              <a:t>  Follow-up: Are session timeout settings applied across applications and systems?</a:t>
            </a:r>
          </a:p>
          <a:p/>
          <a:p>
            <a:r>
              <a:t>5. More information needed to conclude whether authentication procedures and technologies are regularly reviewed at planned intervals.  </a:t>
            </a:r>
          </a:p>
          <a:p>
            <a:r>
              <a:t>  Follow-up: Is there a schedule or record of periodic reviews/audits of authentication controls?</a:t>
            </a:r>
          </a:p>
          <a:p/>
          <a:p>
            <a:r>
              <a:t>6. More information needed to conclude whether separate credentials are required to access privileged/administrative accounts.  </a:t>
            </a:r>
          </a:p>
          <a:p>
            <a:r>
              <a:t>  Follow-up: Besides storing admin credentials in KeePass, are distinct credentials used to log into privileged interfaces?</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a:p/>
          <a:p>
            <a:r>
              <a:t>3. No specific risks - more infortmation needed</a:t>
            </a:r>
          </a:p>
          <a:p/>
          <a:p>
            <a:r>
              <a:t>4. No specific risks - more infortmation needed</a:t>
            </a:r>
          </a:p>
          <a:p/>
          <a:p>
            <a:r>
              <a:t>5. No specific risks - more infortmation needed</a:t>
            </a:r>
          </a:p>
          <a:p/>
          <a:p>
            <a:r>
              <a:t>6. No specific risks - more infortmation needed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11.7.1. The relevant entities shall ensure that users are authenticated by multiple authentication factors or continuous authentication mechanisms for accessing the entities’ network and information systems, where appropriate, in accordance with the classification of the asset to be accessed. 11.7.2. The relevant entities shall ensure that the strength of authentication is appropriate for the classification of the asset to be accessed. </a:t>
            </a:r>
          </a:p>
        </p:txBody>
      </p:sp>
      <p:sp>
        <p:nvSpPr>
          <p:cNvPr id="4" name="Content Placeholder 3"/>
          <p:cNvSpPr>
            <a:spLocks noGrp="1"/>
          </p:cNvSpPr>
          <p:nvPr>
            <p:ph idx="13"/>
          </p:nvPr>
        </p:nvSpPr>
        <p:spPr/>
        <p:txBody>
          <a:bodyPr/>
          <a:lstStyle/>
          <a:p>
            <a:r>
              <a:t>The organization manages general user access through Active Directory and secures privileged credentials in a KeePass tool accessible only to system administrators, but there is no indication of additional authentication factors or continuous authentication mechanisms being applied, nor any differentiation of authentication strength based on asset classification. Missing information: details on multi-factor or continuous authentication implementation and on ensuring authentication strength is appropriate to asset classification.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1. More information needed to conclude whether multi-factor or continuous authentication is enforced for access to the network and information systems.  </a:t>
            </a:r>
          </a:p>
          <a:p>
            <a:r>
              <a:t>   Follow-up: Are MFA or continuous authentication mechanisms implemented for general AD and privileged accounts, and which factors are used?</a:t>
            </a:r>
          </a:p>
          <a:p/>
          <a:p>
            <a:r>
              <a:t>2. More information needed to conclude whether the strength of authentication aligns with asset classification.  </a:t>
            </a:r>
          </a:p>
          <a:p>
            <a:r>
              <a:t>   Follow-up: How is authentication strength determined per asset classification, and what controls ensure appropriate enforcement?</a:t>
            </a:r>
          </a:p>
        </p:txBody>
      </p:sp>
      <p:sp>
        <p:nvSpPr>
          <p:cNvPr id="4" name="Text Placeholder 3"/>
          <p:cNvSpPr>
            <a:spLocks noGrp="1"/>
          </p:cNvSpPr>
          <p:nvPr>
            <p:ph type="body" idx="13" sz="quarter"/>
          </p:nvPr>
        </p:nvSpPr>
        <p:spPr/>
        <p:txBody>
          <a:bodyPr/>
          <a:lstStyle/>
          <a:p>
            <a:r>
              <a:t>1. No specific risks - more infortmation needed  </a:t>
            </a:r>
          </a:p>
          <a:p>
            <a:r>
              <a:t>2. No specific risks - more infortmation needed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11.1.1. For the purpose of Article 21(2), point (i) of Directive (EU) 2022/2555, the relevant entities shall establish, document and implement logical and physical access control policies for the access to their network and information systems, based on business requirements as well as network and information system security requirements. 11.1.2. The policies referred to in point 11.1.1. shall: (a) address access by persons, including staff, visitors and external entities such as suppliers and service providers; (b) address access by network and information system processes; (c) ensure that access is only granted to users that have been adequately authenticated. 11.1.3. The relevant entities shall review and, where appropriate, update the policies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The organization manages logical access centrally through Active Directory, issuing named non-privileged accounts to each user and storing privileged credentials in a KeePass tool accessible only by system administrators, with event monitoring handled by the SOC team. Data backups follow defined schedules but are not immutable, and no regular access reviews are performed. Missing information: formal documentation of logical and physical access control policies, policy review intervals and update procedures, controls for visitors and external entities, process-level access rules and authentication mechanisms beyond credential storage, and any physical access control measures.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 More information needed to conclude whether a documented logical and physical access control policy exists.  </a:t>
            </a:r>
          </a:p>
          <a:p>
            <a:r>
              <a:t>   Follow-up: Please provide the formal access control policy documents and evidence of their implementation.</a:t>
            </a:r>
          </a:p>
          <a:p/>
          <a:p>
            <a:r>
              <a:t>2. More information needed to conclude if the access control policy addresses all required actors (staff, visitors, suppliers, service providers) and system processes.  </a:t>
            </a:r>
          </a:p>
          <a:p>
            <a:r>
              <a:t>   Follow-up: Share policy sections or scope statements outlining coverage of persons and network/information-system processes.</a:t>
            </a:r>
          </a:p>
          <a:p/>
          <a:p>
            <a:r>
              <a:t>3. More information needed to conclude whether the access control policies are reviewed and updated at planned intervals or after significant incidents/changes.  </a:t>
            </a:r>
          </a:p>
          <a:p>
            <a:r>
              <a:t>   Follow-up: Provide the policy review schedule and records of updates following incidents or operational changes.</a:t>
            </a:r>
          </a:p>
        </p:txBody>
      </p:sp>
      <p:sp>
        <p:nvSpPr>
          <p:cNvPr id="4" name="Text Placeholder 3"/>
          <p:cNvSpPr>
            <a:spLocks noGrp="1"/>
          </p:cNvSpPr>
          <p:nvPr>
            <p:ph type="body" idx="13" sz="quarter"/>
          </p:nvPr>
        </p:nvSpPr>
        <p:spPr/>
        <p:txBody>
          <a:bodyPr/>
          <a:lstStyle/>
          <a:p>
            <a:r>
              <a:t>1. No specific risks - more infortmation needed  </a:t>
            </a:r>
          </a:p>
          <a:p>
            <a:r>
              <a:t>2. No specific risks - more infortmation needed  </a:t>
            </a:r>
          </a:p>
          <a:p>
            <a:r>
              <a:t>3. No specific risks - more infortmation needed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11.2.1. The relevant entities shall provide, modify, remove and document access rights to network and information systems in accordance with the access control policy referred to in point 11.1. 11.2.2. The relevant entities shall: (a) assign and revoke access rights based on the principles of need-to-know, least privilege and separation of duties; (b) ensure that access rights are modified accordingly upon termination or change of employment; (c) ensure that access to network and information systems is authorised by the relevant persons; (d) ensure that access rights appropriately address third-party access, such as visitors, suppliers and service providers, in particular by limiting access rights in scope and in duration; (e) maintain a register of access rights granted; (f) apply logging to the management of access rights. 11.2.3. The relevant entities shall review access rights at planned intervals and shall modify them based on organisational changes. The relevant entities shall document the results of the review including the necessary changes of access rights. </a:t>
            </a:r>
          </a:p>
        </p:txBody>
      </p:sp>
      <p:sp>
        <p:nvSpPr>
          <p:cNvPr id="4" name="Content Placeholder 3"/>
          <p:cNvSpPr>
            <a:spLocks noGrp="1"/>
          </p:cNvSpPr>
          <p:nvPr>
            <p:ph idx="13"/>
          </p:nvPr>
        </p:nvSpPr>
        <p:spPr/>
        <p:txBody>
          <a:bodyPr/>
          <a:lstStyle/>
          <a:p>
            <a:r>
              <a:t>Access rights are managed centrally via Active Directory for general network access with named non-privileged accounts issued per user and privileged account credentials stored in a KeePass tool accessible only to system administrators, with event monitoring by the SOC team. Missing information: the access control policy, assignment and revocation procedures including need-to-know, least privilege and separation of duties, modifications upon employment changes or termination, authorization processes, controls over third-party access, maintenance of an access rights register, logging of access rights management activities and scheduled access rights reviews with documented outcomes.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 Finding: Access reviews are not performed (11.2.3). Notes state “Access reviews are not performed,” indicating the entity does not review and document access rights at planned intervals as required.  </a:t>
            </a:r>
          </a:p>
          <a:p>
            <a:r>
              <a:t>- More information needed to conclude compliance with 11.2.1 (provision, modification, removal, documentation of access rights). Follow-up: please provide the access control policy and records demonstrating how access rights are created, updated and removed.  </a:t>
            </a:r>
          </a:p>
          <a:p>
            <a:r>
              <a:t>- More information needed to conclude compliance with 11.2.2(a) (assignment and revocation based on need-to-know, least privilege, separation of duties). Follow-up: describe processes and evidence for how these principles are enforced.  </a:t>
            </a:r>
          </a:p>
          <a:p>
            <a:r>
              <a:t>- More information needed for 11.2.2(b) (modification of access upon termination/change). Follow-up: provide procedures and logs showing timely updates for employment changes.  </a:t>
            </a:r>
          </a:p>
          <a:p>
            <a:r>
              <a:t>- More information needed for 11.2.2(c) (authorization by relevant persons). Follow-up: supply documentation of authorization workflows for granting access.  </a:t>
            </a:r>
          </a:p>
          <a:p>
            <a:r>
              <a:t>- More information needed for 11.2.2(d) (third-party access controls). Follow-up: detail how visitor, supplier and service-provider access is limited in scope and duration.  </a:t>
            </a:r>
          </a:p>
          <a:p>
            <a:r>
              <a:t>- More information needed for 11.2.2(e) (register of access rights). Follow-up: request the current register or inventory of granted access rights.  </a:t>
            </a:r>
          </a:p>
          <a:p>
            <a:r>
              <a:t>- More information needed for 11.2.2(f) (logging of access rights management). Follow-up: provide logs or evidence showing changes to access rights are recorded.</a:t>
            </a:r>
          </a:p>
        </p:txBody>
      </p:sp>
      <p:sp>
        <p:nvSpPr>
          <p:cNvPr id="4" name="Text Placeholder 3"/>
          <p:cNvSpPr>
            <a:spLocks noGrp="1"/>
          </p:cNvSpPr>
          <p:nvPr>
            <p:ph type="body" idx="13" sz="quarter"/>
          </p:nvPr>
        </p:nvSpPr>
        <p:spPr/>
        <p:txBody>
          <a:bodyPr/>
          <a:lstStyle/>
          <a:p>
            <a:r>
              <a:t>1. Without planned and documented access-rights reviews (11.2.3), obsolete or excessive privileges may remain active, increasing the likelihood of unauthorized access, data exfiltration, insider threats, regulatory non-compliance, and reputational harm due to failure to enforce least privilege and separation of duties.  </a:t>
            </a:r>
          </a:p>
          <a:p/>
          <a:p>
            <a:r>
              <a:t>2. No specific risks - more information needed  </a:t>
            </a:r>
          </a:p>
          <a:p/>
          <a:p>
            <a:r>
              <a:t>3. No specific risks - more information needed  </a:t>
            </a:r>
          </a:p>
          <a:p/>
          <a:p>
            <a:r>
              <a:t>4. No specific risks - more information needed  </a:t>
            </a:r>
          </a:p>
          <a:p/>
          <a:p>
            <a:r>
              <a:t>5. No specific risks - more information needed  </a:t>
            </a:r>
          </a:p>
          <a:p/>
          <a:p>
            <a:r>
              <a:t>6. No specific risks - more information needed  </a:t>
            </a:r>
          </a:p>
          <a:p/>
          <a:p>
            <a:r>
              <a:t>7. No specific risks - more information needed  </a:t>
            </a:r>
          </a:p>
          <a:p/>
          <a:p>
            <a:r>
              <a:t>8. No specific risks - more information needed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11.3.1. The relevant entities shall maintain policies for management of privileged accounts and system administration accounts as part of the access control policy referred to in point 11.1. 11.3.2. The policies referred to in point 11.3.1. shall: (a) establish strong identification, authentication such as multi-factor authentication and authorisation procedures for privileged accounts and system administration accounts; (b) set up specific accounts to be used for system administration operations exclusively, such as installation, configuration, management or maintenance; (c) individualise and restrict system administration privileges to the highest extent possible, (d) provide that system administration accounts are only used to connect to system administration systems. 11.3.3. The relevant entities shall review access rights of privileged accounts and system administration accounts at planned intervals and be modified based on organisational changes and shall document the results of the review, including the necessary changes of access rights. </a:t>
            </a:r>
          </a:p>
        </p:txBody>
      </p:sp>
      <p:sp>
        <p:nvSpPr>
          <p:cNvPr id="4" name="Content Placeholder 3"/>
          <p:cNvSpPr>
            <a:spLocks noGrp="1"/>
          </p:cNvSpPr>
          <p:nvPr>
            <p:ph idx="13"/>
          </p:nvPr>
        </p:nvSpPr>
        <p:spPr/>
        <p:txBody>
          <a:bodyPr/>
          <a:lstStyle/>
          <a:p>
            <a:r>
              <a:t>The organization manages general user access through individual Active Directory accounts while privileged account credentials are centrally stored in the KeePass tool and accessible solely by system administrators; however, no dedicated system administration accounts, multi-factor authentication or documented privileged account policies as part of an overarching access control policy have been evidenced, and there are no periodic reviews of privileged access rights documented. Missing information: policies for management of privileged and system administration accounts; strong identification, authentication and authorization procedures; exclusive system administration accounts; individualization and restriction of system administration privileges; limitation of administration accounts to administration systems; planned-interval access reviews with documented results.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1. 11.3.1 – Policy existence  </a:t>
            </a:r>
          </a:p>
          <a:p>
            <a:r>
              <a:t>Observation: No policies for privileged or system administration accounts are mentioned in the notes.  </a:t>
            </a:r>
          </a:p>
          <a:p>
            <a:r>
              <a:t>More information needed to conclude.</a:t>
            </a:r>
          </a:p>
          <a:p/>
          <a:p>
            <a:r>
              <a:t>2. 11.3.2(a) – Strong authentication  </a:t>
            </a:r>
          </a:p>
          <a:p>
            <a:r>
              <a:t>Observation: Notes do not mention multi-factor authentication for privileged accounts.  </a:t>
            </a:r>
          </a:p>
          <a:p>
            <a:r>
              <a:t>More information needed to conclude.</a:t>
            </a:r>
          </a:p>
          <a:p/>
          <a:p>
            <a:r>
              <a:t>3. 11.3.2(b)–(d) – Dedicated admin accounts and privilege restrictions  </a:t>
            </a:r>
          </a:p>
          <a:p>
            <a:r>
              <a:t>Observation: Notes lack reference to specific admin-only accounts, individualized privilege restrictions, or usage constraints.  </a:t>
            </a:r>
          </a:p>
          <a:p>
            <a:r>
              <a:t>More information needed to conclude.</a:t>
            </a:r>
          </a:p>
          <a:p/>
          <a:p>
            <a:r>
              <a:t>4. 11.3.3 – Access reviews  </a:t>
            </a:r>
          </a:p>
          <a:p>
            <a:r>
              <a:t>Observation: “Access reviews are not performed,” indicating no periodic review or documentation of privileged account rights.</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a:p/>
          <a:p>
            <a:r>
              <a:t>3. No specific risks – more infortmation needed</a:t>
            </a:r>
          </a:p>
          <a:p/>
          <a:p>
            <a:r>
              <a:t>4. Without periodic review and documentation of privileged‐account access rights, orphaned or excessive privileges may persist after staff role changes, increasing the risk of unauthorized access, insider threat exploitation, and data breaches. This also undermines accountability and violates NIS2 requirements, potentially leading to regulatory penalties and reputational damage if privileged accounts are misused.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11.4.1. The relevant entities shall restrict and control the use of system administration systems in accordance with the access control policy referred to in point 11.1. 11.4.2. For that purpose, the relevant entities shall: (a) only use system administration systems for system administration purposes and not for any other operations; (b) separate logically such systems from application software not used for system administrative purposes, (c) protect access to system administration systems through authentication and encryption. </a:t>
            </a:r>
          </a:p>
        </p:txBody>
      </p:sp>
      <p:sp>
        <p:nvSpPr>
          <p:cNvPr id="4" name="Content Placeholder 3"/>
          <p:cNvSpPr>
            <a:spLocks noGrp="1"/>
          </p:cNvSpPr>
          <p:nvPr>
            <p:ph idx="13"/>
          </p:nvPr>
        </p:nvSpPr>
        <p:spPr/>
        <p:txBody>
          <a:bodyPr/>
          <a:lstStyle/>
          <a:p>
            <a:r>
              <a:t>System administration systems are accessed exclusively by designated system administrators who retrieve privileged account credentials from a centrally managed KeePass repository, while general user access to the network is governed by Active Directory accounts. Authentication controls rely on Active Directory credential management and restricted access to the KeePass tool. However, the audit did not document any formal access control policy enforcement, logical segregation of system administration systems from non-administrative applications, encryption measures specifically applied to administration systems, or regular access reviews to validate these controls. Missing information: enforcement of the access control policy, logical separation of administrative systems, encryption protections, and periodic access reviews.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1. Finding (11.4.2 a): No evidence in the notes that system administration systems are used exclusively for administrative purposes. More information needed to conclude.  </a:t>
            </a:r>
          </a:p>
          <a:p/>
          <a:p>
            <a:r>
              <a:t>2. Finding (11.4.2 b): The notes do not describe logical separation between system administration systems and non‐administrative application software. More information needed to conclude.  </a:t>
            </a:r>
          </a:p>
          <a:p/>
          <a:p>
            <a:r>
              <a:t>3. Finding (11.4.2 c): While privileged‐account credentials are stored in KeePass, there is no mention of encryption for access to system administration systems. More information needed to conclude.</a:t>
            </a:r>
          </a:p>
        </p:txBody>
      </p:sp>
      <p:sp>
        <p:nvSpPr>
          <p:cNvPr id="4" name="Text Placeholder 3"/>
          <p:cNvSpPr>
            <a:spLocks noGrp="1"/>
          </p:cNvSpPr>
          <p:nvPr>
            <p:ph type="body" idx="13" sz="quarter"/>
          </p:nvPr>
        </p:nvSpPr>
        <p:spPr/>
        <p:txBody>
          <a:bodyPr/>
          <a:lstStyle/>
          <a:p>
            <a:r>
              <a:t>1. Finding 11.4.2 a: No specific risks – more infortmation needed  </a:t>
            </a:r>
          </a:p>
          <a:p>
            <a:r>
              <a:t>2. Finding 11.4.2 b: No specific risks – more infortmation needed  </a:t>
            </a:r>
          </a:p>
          <a:p>
            <a:r>
              <a:t>3. Finding 11.4.2 c: No specific risks – more infortmation needed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