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6" autoAdjust="0"/>
    <p:restoredTop sz="94660"/>
  </p:normalViewPr>
  <p:slideViewPr>
    <p:cSldViewPr snapToGrid="0">
      <p:cViewPr varScale="1">
        <p:scale>
          <a:sx n="77" d="100"/>
          <a:sy n="77" d="100"/>
        </p:scale>
        <p:origin x="6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43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66020D-F810-4842-86C4-360402F8F4EC}" type="datetimeFigureOut">
              <a:rPr lang="en-CH" smtClean="0"/>
              <a:t>21/07/2025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D8088-CEB7-42AA-B7E2-731236D8D4B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5852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1">
            <a:extLst>
              <a:ext uri="{FF2B5EF4-FFF2-40B4-BE49-F238E27FC236}">
                <a16:creationId xmlns:a16="http://schemas.microsoft.com/office/drawing/2014/main" id="{B345DB50-CB94-4421-9E14-33DABF973475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457201" y="5186209"/>
            <a:ext cx="8720666" cy="895983"/>
          </a:xfrm>
          <a:prstGeom prst="rect">
            <a:avLst/>
          </a:prstGeom>
          <a:ln>
            <a:noFill/>
          </a:ln>
        </p:spPr>
        <p:txBody>
          <a:bodyPr anchor="b" anchorCtr="0">
            <a:noAutofit/>
          </a:bodyPr>
          <a:lstStyle>
            <a:lvl1pPr algn="l">
              <a:lnSpc>
                <a:spcPts val="3200"/>
              </a:lnSpc>
              <a:defRPr sz="3200" b="0">
                <a:solidFill>
                  <a:schemeClr val="accent6"/>
                </a:solidFill>
                <a:latin typeface="Aptos" panose="020B0004020202020204" pitchFamily="34" charset="0"/>
                <a:ea typeface="Open Sans" panose="020B0606030504020204" pitchFamily="34" charset="0"/>
                <a:cs typeface="Aptos" panose="020B00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pic>
        <p:nvPicPr>
          <p:cNvPr id="2" name="Picture Placeholder 3">
            <a:extLst>
              <a:ext uri="{FF2B5EF4-FFF2-40B4-BE49-F238E27FC236}">
                <a16:creationId xmlns:a16="http://schemas.microsoft.com/office/drawing/2014/main" id="{43CEE8E8-AC06-B31A-74D4-0C835B6AA57A}"/>
              </a:ext>
            </a:extLst>
          </p:cNvPr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90697" y="775808"/>
            <a:ext cx="4810605" cy="481060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E80D8-255A-41D9-E2A3-9991B7D4E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6242050"/>
            <a:ext cx="8720138" cy="44132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latin typeface="Aptos" panose="020B0004020202020204" pitchFamily="34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183040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q&amp;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17B6-6B97-6EB6-C817-F3E61162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4513"/>
          </a:xfrm>
          <a:ln>
            <a:noFill/>
          </a:ln>
        </p:spPr>
        <p:txBody>
          <a:bodyPr/>
          <a:lstStyle>
            <a:lvl1pPr>
              <a:defRPr>
                <a:solidFill>
                  <a:srgbClr val="86BC2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B694-A3D9-A5A2-E86E-DA0F6FD72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6" y="1386880"/>
            <a:ext cx="10515599" cy="216582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/>
            </a:lvl1pPr>
          </a:lstStyle>
          <a:p>
            <a:pPr lvl="0"/>
            <a:endParaRPr lang="en-CH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F15F97F-E63F-97BD-37CB-4336CBDFF56E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07499787"/>
              </p:ext>
            </p:extLst>
          </p:nvPr>
        </p:nvGraphicFramePr>
        <p:xfrm>
          <a:off x="0" y="1509"/>
          <a:ext cx="3108960" cy="24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588424270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32026444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</a:t>
                      </a:r>
                      <a:endParaRPr lang="en-US" sz="1000" b="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Detailed observations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7817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A03AA40-A5AA-AD92-26F6-FBA7021D20C1}"/>
              </a:ext>
            </a:extLst>
          </p:cNvPr>
          <p:cNvSpPr/>
          <p:nvPr userDrawn="1"/>
        </p:nvSpPr>
        <p:spPr>
          <a:xfrm>
            <a:off x="838200" y="1039723"/>
            <a:ext cx="10515598" cy="252000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ISO 27001 requirement</a:t>
            </a:r>
            <a:endParaRPr lang="en-CH" sz="1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80E5EF-5154-811B-B4E1-D516A553381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196" y="4160769"/>
            <a:ext cx="10515599" cy="216582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/>
            </a:lvl1pPr>
          </a:lstStyle>
          <a:p>
            <a:pPr lvl="0"/>
            <a:endParaRPr lang="en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2DE4B3-C75E-91C8-4562-D5F3AFF5AA40}"/>
              </a:ext>
            </a:extLst>
          </p:cNvPr>
          <p:cNvSpPr/>
          <p:nvPr userDrawn="1"/>
        </p:nvSpPr>
        <p:spPr>
          <a:xfrm>
            <a:off x="838201" y="3778684"/>
            <a:ext cx="10515598" cy="252000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Implementation summary</a:t>
            </a:r>
            <a:endParaRPr lang="en-CH" sz="1400" dirty="0"/>
          </a:p>
        </p:txBody>
      </p:sp>
    </p:spTree>
    <p:extLst>
      <p:ext uri="{BB962C8B-B14F-4D97-AF65-F5344CB8AC3E}">
        <p14:creationId xmlns:p14="http://schemas.microsoft.com/office/powerpoint/2010/main" val="114588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serv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17B6-6B97-6EB6-C817-F3E611621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4513"/>
          </a:xfrm>
          <a:ln>
            <a:noFill/>
          </a:ln>
        </p:spPr>
        <p:txBody>
          <a:bodyPr/>
          <a:lstStyle>
            <a:lvl1pPr>
              <a:defRPr>
                <a:solidFill>
                  <a:srgbClr val="86BC25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4B694-A3D9-A5A2-E86E-DA0F6FD72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4920"/>
            <a:ext cx="6251532" cy="475543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latin typeface="Aptos" panose="020B0004020202020204" pitchFamily="34" charset="0"/>
              </a:defRPr>
            </a:lvl1pPr>
          </a:lstStyle>
          <a:p>
            <a:pPr lvl="0"/>
            <a:endParaRPr lang="en-CH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CC251E4-6A30-586A-E0CE-60451D3E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32B3-4CC6-41D5-9051-FAB97CCC264E}" type="datetimeFigureOut">
              <a:rPr lang="en-CH" smtClean="0"/>
              <a:t>21/07/2025</a:t>
            </a:fld>
            <a:endParaRPr lang="en-CH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A42BAE8-1696-CB49-2598-549BEEB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142D48-121D-4DDF-B06C-2CDB4FE7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03AA40-A5AA-AD92-26F6-FBA7021D20C1}"/>
              </a:ext>
            </a:extLst>
          </p:cNvPr>
          <p:cNvSpPr/>
          <p:nvPr userDrawn="1"/>
        </p:nvSpPr>
        <p:spPr>
          <a:xfrm>
            <a:off x="838200" y="1045586"/>
            <a:ext cx="6251532" cy="252000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Observations</a:t>
            </a:r>
            <a:endParaRPr lang="en-CH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C389ED-FAF0-ADB8-CB6D-BE288112DDF8}"/>
              </a:ext>
            </a:extLst>
          </p:cNvPr>
          <p:cNvSpPr/>
          <p:nvPr userDrawn="1"/>
        </p:nvSpPr>
        <p:spPr>
          <a:xfrm>
            <a:off x="7239000" y="1053206"/>
            <a:ext cx="4114800" cy="252000"/>
          </a:xfrm>
          <a:prstGeom prst="rect">
            <a:avLst/>
          </a:prstGeom>
          <a:solidFill>
            <a:srgbClr val="86BC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Risks</a:t>
            </a:r>
            <a:endParaRPr lang="en-CH" sz="1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4AA00C-FC56-7582-0AFF-6A3B7B7B37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39000" y="1354921"/>
            <a:ext cx="4114800" cy="4755432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100">
                <a:latin typeface="Aptos" panose="020B0004020202020204" pitchFamily="34" charset="0"/>
              </a:defRPr>
            </a:lvl1pPr>
          </a:lstStyle>
          <a:p>
            <a:pPr lvl="0"/>
            <a:endParaRPr lang="en-CH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E43A406-9512-2022-E02D-12F6C998023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81120617"/>
              </p:ext>
            </p:extLst>
          </p:nvPr>
        </p:nvGraphicFramePr>
        <p:xfrm>
          <a:off x="0" y="1509"/>
          <a:ext cx="3108960" cy="24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1588424270"/>
                    </a:ext>
                  </a:extLst>
                </a:gridCol>
                <a:gridCol w="2834640">
                  <a:extLst>
                    <a:ext uri="{9D8B030D-6E8A-4147-A177-3AD203B41FA5}">
                      <a16:colId xmlns:a16="http://schemas.microsoft.com/office/drawing/2014/main" val="320264444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1.</a:t>
                      </a:r>
                      <a:endParaRPr lang="en-US" sz="1000" b="0" dirty="0"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BC2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Detailed observations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Calibri Light" panose="020F0302020204030204" pitchFamily="34" charset="0"/>
                        <a:ea typeface="Calibri Light" panose="020F03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9878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073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3CD9C-4E05-4D83-0FA9-DFE47837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9525" cap="flat" cmpd="sng" algn="ctr">
            <a:solidFill>
              <a:srgbClr val="046A38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CD36C-0D70-2CF3-9388-F9CC8AE18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73052-7195-105A-EA30-E09986F6F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C32B3-4CC6-41D5-9051-FAB97CCC264E}" type="datetimeFigureOut">
              <a:rPr lang="en-CH" smtClean="0"/>
              <a:t>21/07/2025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0F41E2-ACB3-9AB7-26A1-851B68D5C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E8CE4-DE9C-A03B-B54D-B991B55CB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C2BE0-65D7-4D0B-8C4D-733698A5A055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558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NTAINEDIMAGEPATH" val="C:\Users\rdeveikis\AppData\Local\Templafy\AddIns\PowerPointVsto\SRcircuitboard.png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Deveikis, Rokas</dc:creator>
  <cp:lastModifiedBy>Deveikis, Rokas</cp:lastModifiedBy>
  <cp:revision>14</cp:revision>
  <dcterms:created xsi:type="dcterms:W3CDTF">2025-05-27T06:30:38Z</dcterms:created>
  <dcterms:modified xsi:type="dcterms:W3CDTF">2025-07-21T11:22:10Z</dcterms:modified>
</cp:coreProperties>
</file>