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q&amp;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324249"/>
            <a:ext cx="10515599" cy="31414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49978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039723"/>
            <a:ext cx="10515598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ENISA guidelines</a:t>
            </a:r>
            <a:endParaRPr lang="en-CH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0E5EF-5154-811B-B4E1-D516A553381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196" y="4983202"/>
            <a:ext cx="10515599" cy="14001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Object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DE4B3-C75E-91C8-4562-D5F3AFF5AA40}"/>
              </a:ext>
            </a:extLst>
          </p:cNvPr>
          <p:cNvSpPr/>
          <p:nvPr userDrawn="1"/>
        </p:nvSpPr>
        <p:spPr>
          <a:xfrm>
            <a:off x="838197" y="4685552"/>
            <a:ext cx="10515598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Implementation summary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1458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81"/>
            <a:ext cx="6251532" cy="44832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144646"/>
            <a:ext cx="6251532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Observations</a:t>
            </a:r>
            <a:endParaRPr lang="en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89ED-FAF0-ADB8-CB6D-BE288112DDF8}"/>
              </a:ext>
            </a:extLst>
          </p:cNvPr>
          <p:cNvSpPr/>
          <p:nvPr userDrawn="1"/>
        </p:nvSpPr>
        <p:spPr>
          <a:xfrm>
            <a:off x="7239000" y="1144646"/>
            <a:ext cx="4114800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Risks</a:t>
            </a:r>
            <a:endParaRPr lang="en-CH" sz="1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AA00C-FC56-7582-0AFF-6A3B7B7B37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9000" y="1453981"/>
            <a:ext cx="4114800" cy="44878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Object</a:t>
            </a:r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43A406-9512-2022-E02D-12F6C998023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112061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19/07/2025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11</cp:revision>
  <dcterms:created xsi:type="dcterms:W3CDTF">2025-05-27T06:30:38Z</dcterms:created>
  <dcterms:modified xsi:type="dcterms:W3CDTF">2025-07-19T11:38:19Z</dcterms:modified>
</cp:coreProperties>
</file>