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722A-766B-F220-95CB-3F6CC4294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75F9A-695B-C7A5-2B32-37E6F69C9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FF01C-B6A8-172A-9F37-702574F6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BCA3C-0731-26E6-5AB5-846B6A8C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5956-0EDF-ED89-B50F-19304CB8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683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59B1-E041-1AEA-28F2-EABB2D7E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1A6E-1D11-DED7-1C1A-B63589C14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67683-EA06-5AC0-0ED2-15AA1AF4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8645B-E1AA-CB30-35FD-5C9319F1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21F4D-F8E3-C4E8-6A96-B64AD9B7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07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7EDF6D-4C4A-E890-3122-C41C41BED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6462-EEC2-6CFD-7E18-1224208D0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58977-853A-1BC6-37E4-66220B418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2277-2C00-D6C0-45DE-18F5B241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6DB7-032B-E1D6-E820-ACCD30E2A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36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47E23-A578-AA0F-42C9-1F2976CF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0E70-889D-8446-7EE9-B8FD2AF2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34C5-B0B9-F591-B0A1-A0E59C0BD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A1B3-53BD-4CBB-25CC-5A6BE55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50BF-0116-7F49-EC95-E61E6D580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5142B-4876-025D-9A6A-53F9DB1B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B4CA-9B52-0E8C-D73B-31C2C355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898A-512D-4361-ADC5-BED0CDA0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078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A98A-9C10-49EE-BFB0-A1BF6798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470F-8434-5164-2062-D748127F2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5E6C0-5BEC-EF05-21B2-1FC14DFAA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4A54A-1C81-CC28-730F-191F9EF6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60DC-6BF6-BEB2-CFDE-C29EFE6A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EDEB6-BAD6-C417-2244-2BF5A50A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28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D0163-338B-10FA-80D8-C9B2CA87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9911E-34FD-9212-0BBC-B990F6AA6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36F23-A8BC-83C1-493C-C0F88D981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F271B-F8F2-0706-06D0-443CD7416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7F052-9BC8-523F-0C27-4892EA9DB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FF41F-0DB1-A863-5AD0-8DD190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7D52C-AFC3-A47E-A002-7CA2C16A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0A8387-5235-55B1-07D9-0F6075FD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41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0739-D7FE-AAE5-9A38-9300B615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5F87D-A230-3E7E-5F1E-BAC36160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4C1AC-66ED-6A12-4DCE-81998DEC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69EA1-1D32-14A8-2F37-C76815E5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117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52F3-C71E-9294-15F8-4650C261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30961-4A2E-1A42-9DAA-A74DF597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07607-212E-96EE-6ED2-4C23D593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937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6EBD-DDB1-9FCC-5FB0-7909F6B20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44E77-2176-3709-50F3-D0DCCFDE7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D156-99AB-A5B2-6A70-54F57D42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F573B-3062-99C7-BBC7-87A011B8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FC4D-2858-C02D-F6FA-CFE0C6F0E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50B38-213C-DD15-E2ED-10223240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3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3588-6427-8A25-7BE2-51F77927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7D1B2B-2B26-13C1-E0C6-08DED79A3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B1C2E-97A0-8BA8-F146-6B27A2CDF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7DFB9-BE0D-701F-C420-576A9D8A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13F18-15EA-8861-5077-78C3BE8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FB11-D260-6B28-A261-D11DE4CA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957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27/05/2025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1</cp:revision>
  <dcterms:created xsi:type="dcterms:W3CDTF">2025-05-27T06:30:38Z</dcterms:created>
  <dcterms:modified xsi:type="dcterms:W3CDTF">2025-05-27T06:31:11Z</dcterms:modified>
</cp:coreProperties>
</file>