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8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43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020D-F810-4842-86C4-360402F8F4EC}" type="datetimeFigureOut">
              <a:rPr lang="en-CH" smtClean="0"/>
              <a:t>20/07/2025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D8088-CEB7-42AA-B7E2-731236D8D4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58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8720666" cy="895983"/>
          </a:xfrm>
          <a:prstGeom prst="rect">
            <a:avLst/>
          </a:prstGeom>
          <a:ln>
            <a:noFill/>
          </a:ln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6"/>
                </a:solidFill>
                <a:latin typeface="Aptos" panose="020B0004020202020204" pitchFamily="34" charset="0"/>
                <a:ea typeface="Open Sans" panose="020B0606030504020204" pitchFamily="34" charset="0"/>
                <a:cs typeface="Aptos" panose="020B00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43CEE8E8-AC06-B31A-74D4-0C835B6AA5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697" y="775808"/>
            <a:ext cx="4810605" cy="48106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E80D8-255A-41D9-E2A3-9991B7D4E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242050"/>
            <a:ext cx="8720138" cy="4413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ptos" panose="020B00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8304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q&amp;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324249"/>
            <a:ext cx="10515599" cy="31414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/>
            </a:lvl1pPr>
          </a:lstStyle>
          <a:p>
            <a:pPr lvl="0"/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15F97F-E63F-97BD-37CB-4336CBDFF5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0749978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039723"/>
            <a:ext cx="10515598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ENISA guidelines</a:t>
            </a:r>
            <a:endParaRPr lang="en-CH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0E5EF-5154-811B-B4E1-D516A55338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6" y="4898137"/>
            <a:ext cx="10515599" cy="15947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/>
            </a:lvl1pPr>
          </a:lstStyle>
          <a:p>
            <a:pPr lvl="0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DE4B3-C75E-91C8-4562-D5F3AFF5AA40}"/>
              </a:ext>
            </a:extLst>
          </p:cNvPr>
          <p:cNvSpPr/>
          <p:nvPr userDrawn="1"/>
        </p:nvSpPr>
        <p:spPr>
          <a:xfrm>
            <a:off x="838197" y="4632387"/>
            <a:ext cx="10515598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Implementation summary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1458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920"/>
            <a:ext cx="6251532" cy="47554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latin typeface="Aptos" panose="020B0004020202020204" pitchFamily="34" charset="0"/>
              </a:defRPr>
            </a:lvl1pPr>
          </a:lstStyle>
          <a:p>
            <a:pPr lvl="0"/>
            <a:endParaRPr lang="en-CH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20/07/2025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045586"/>
            <a:ext cx="6251532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Observations</a:t>
            </a:r>
            <a:endParaRPr lang="en-CH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89ED-FAF0-ADB8-CB6D-BE288112DDF8}"/>
              </a:ext>
            </a:extLst>
          </p:cNvPr>
          <p:cNvSpPr/>
          <p:nvPr userDrawn="1"/>
        </p:nvSpPr>
        <p:spPr>
          <a:xfrm>
            <a:off x="7239000" y="1053206"/>
            <a:ext cx="4114800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Risks</a:t>
            </a:r>
            <a:endParaRPr lang="en-CH" sz="1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4AA00C-FC56-7582-0AFF-6A3B7B7B3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000" y="1354921"/>
            <a:ext cx="4114800" cy="475543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latin typeface="Aptos" panose="020B0004020202020204" pitchFamily="34" charset="0"/>
              </a:defRPr>
            </a:lvl1pPr>
          </a:lstStyle>
          <a:p>
            <a:pPr lvl="0"/>
            <a:endParaRPr lang="en-C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E43A406-9512-2022-E02D-12F6C998023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112061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CD9C-4E05-4D83-0FA9-DFE47837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9525" cap="flat" cmpd="sng" algn="ctr">
            <a:solidFill>
              <a:srgbClr val="046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D36C-0D70-2CF3-9388-F9CC8AE1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052-7195-105A-EA30-E09986F6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2B3-4CC6-41D5-9051-FAB97CCC264E}" type="datetimeFigureOut">
              <a:rPr lang="en-CH" smtClean="0"/>
              <a:t>20/07/2025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1E2-ACB3-9AB7-26A1-851B68D5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8CE4-DE9C-A03B-B54D-B991B55C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55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rdeveikis\AppData\Local\Templafy\AddIns\PowerPointVsto\SRcircuitboard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Deveikis, Rokas</dc:creator>
  <cp:lastModifiedBy>Deveikis, Rokas</cp:lastModifiedBy>
  <cp:revision>13</cp:revision>
  <dcterms:created xsi:type="dcterms:W3CDTF">2025-05-27T06:30:38Z</dcterms:created>
  <dcterms:modified xsi:type="dcterms:W3CDTF">2025-07-20T10:28:15Z</dcterms:modified>
</cp:coreProperties>
</file>