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01" r:id="rId2"/>
    <p:sldId id="454" r:id="rId3"/>
    <p:sldId id="370" r:id="rId4"/>
    <p:sldId id="433" r:id="rId5"/>
    <p:sldId id="369" r:id="rId6"/>
    <p:sldId id="453" r:id="rId7"/>
    <p:sldId id="434" r:id="rId8"/>
    <p:sldId id="435" r:id="rId9"/>
    <p:sldId id="437" r:id="rId10"/>
    <p:sldId id="439" r:id="rId11"/>
    <p:sldId id="441" r:id="rId12"/>
    <p:sldId id="438" r:id="rId13"/>
    <p:sldId id="451" r:id="rId14"/>
    <p:sldId id="447" r:id="rId15"/>
    <p:sldId id="442" r:id="rId16"/>
    <p:sldId id="443" r:id="rId17"/>
    <p:sldId id="452" r:id="rId18"/>
    <p:sldId id="444" r:id="rId19"/>
    <p:sldId id="446" r:id="rId20"/>
    <p:sldId id="448" r:id="rId21"/>
    <p:sldId id="449" r:id="rId22"/>
    <p:sldId id="461" r:id="rId23"/>
    <p:sldId id="450" r:id="rId24"/>
    <p:sldId id="456" r:id="rId25"/>
    <p:sldId id="455" r:id="rId26"/>
    <p:sldId id="457" r:id="rId27"/>
    <p:sldId id="459" r:id="rId28"/>
    <p:sldId id="458" r:id="rId29"/>
    <p:sldId id="462" r:id="rId30"/>
    <p:sldId id="43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0B1D4"/>
    <a:srgbClr val="EAAC35"/>
    <a:srgbClr val="9BAF68"/>
    <a:srgbClr val="68B9A6"/>
    <a:srgbClr val="CE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1" autoAdjust="0"/>
    <p:restoredTop sz="72621" autoAdjust="0"/>
  </p:normalViewPr>
  <p:slideViewPr>
    <p:cSldViewPr snapToGrid="0">
      <p:cViewPr>
        <p:scale>
          <a:sx n="95" d="100"/>
          <a:sy n="95" d="100"/>
        </p:scale>
        <p:origin x="60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27DFD-FE35-4533-833C-0315A48E514F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E134-9958-430C-A8A1-1ADD98C14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is the "View" in the 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fast one. It also provides different ways to organize your templates and gets you think in components. In a React application, you should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 down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site, page or feature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smaller pieces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components. It means that your site will be built by the combination of different components. These components are also built on the top of other components and so on. When a problem becomes challenging, you can break it down into smaller ones and solve it there. You can also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somewhere else later. Think of it like the bricks of Lego. We will discuss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component-driven development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deeply in this article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3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Talk about</a:t>
            </a:r>
            <a:r>
              <a:rPr lang="en-US" baseline="0" dirty="0" smtClean="0"/>
              <a:t> how react interacts with DOM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ES6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pavyzdys</a:t>
            </a:r>
            <a:r>
              <a:rPr lang="en-US" baseline="0" dirty="0" smtClean="0"/>
              <a:t>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babeljs.io</a:t>
            </a:r>
            <a:r>
              <a:rPr lang="en-US" dirty="0" smtClean="0"/>
              <a:t>/</a:t>
            </a:r>
            <a:r>
              <a:rPr lang="en-US" dirty="0" err="1" smtClean="0"/>
              <a:t>repl</a:t>
            </a:r>
            <a:r>
              <a:rPr lang="en-US" dirty="0" smtClean="0"/>
              <a:t>/#?</a:t>
            </a:r>
            <a:r>
              <a:rPr lang="en-US" dirty="0" err="1" smtClean="0"/>
              <a:t>babili</a:t>
            </a:r>
            <a:r>
              <a:rPr lang="en-US" dirty="0" smtClean="0"/>
              <a:t>=</a:t>
            </a:r>
            <a:r>
              <a:rPr lang="en-US" dirty="0" err="1" smtClean="0"/>
              <a:t>false&amp;evaluate</a:t>
            </a:r>
            <a:r>
              <a:rPr lang="en-US" dirty="0" smtClean="0"/>
              <a:t>=</a:t>
            </a:r>
            <a:r>
              <a:rPr lang="en-US" dirty="0" err="1" smtClean="0"/>
              <a:t>true&amp;lineWrap</a:t>
            </a:r>
            <a:r>
              <a:rPr lang="en-US" dirty="0" smtClean="0"/>
              <a:t>=</a:t>
            </a:r>
            <a:r>
              <a:rPr lang="en-US" dirty="0" err="1" smtClean="0"/>
              <a:t>false&amp;presets</a:t>
            </a:r>
            <a:r>
              <a:rPr lang="en-US" dirty="0" smtClean="0"/>
              <a:t>=latest%2Creact%2Cstage-2&amp;targets=&amp;browsers=&amp;</a:t>
            </a:r>
            <a:r>
              <a:rPr lang="en-US" dirty="0" err="1" smtClean="0"/>
              <a:t>builtIns</a:t>
            </a:r>
            <a:r>
              <a:rPr lang="en-US" dirty="0" smtClean="0"/>
              <a:t>=</a:t>
            </a:r>
            <a:r>
              <a:rPr lang="en-US" dirty="0" err="1" smtClean="0"/>
              <a:t>false&amp;experimental</a:t>
            </a:r>
            <a:r>
              <a:rPr lang="en-US" dirty="0" smtClean="0"/>
              <a:t>=</a:t>
            </a:r>
            <a:r>
              <a:rPr lang="en-US" dirty="0" err="1" smtClean="0"/>
              <a:t>false&amp;loose</a:t>
            </a:r>
            <a:r>
              <a:rPr lang="en-US" dirty="0" smtClean="0"/>
              <a:t>=</a:t>
            </a:r>
            <a:r>
              <a:rPr lang="en-US" dirty="0" err="1" smtClean="0"/>
              <a:t>false&amp;spec</a:t>
            </a:r>
            <a:r>
              <a:rPr lang="en-US" dirty="0" smtClean="0"/>
              <a:t>=</a:t>
            </a:r>
            <a:r>
              <a:rPr lang="en-US" dirty="0" err="1" smtClean="0"/>
              <a:t>false&amp;code</a:t>
            </a:r>
            <a:r>
              <a:rPr lang="en-US" dirty="0" smtClean="0"/>
              <a:t>=%3Cdiv%3E%3C%2Fdiv%3E&amp;playground=true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main idea is reusability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dan_abramov</a:t>
            </a:r>
            <a:r>
              <a:rPr lang="en-US" dirty="0" smtClean="0"/>
              <a:t>/react-components-elements-and-instances-90800811f8ca#.cih3gsbv9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to spread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E134-9958-430C-A8A1-1ADD98C14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4097" y="3895686"/>
            <a:ext cx="10496107" cy="1037284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49" y="5638800"/>
            <a:ext cx="604133" cy="604133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60489" y="5548037"/>
            <a:ext cx="4049712" cy="76703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05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88000"/>
            <a:ext cx="10698352" cy="9663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4" y="1361209"/>
            <a:ext cx="10698351" cy="4505922"/>
          </a:xfrm>
        </p:spPr>
        <p:txBody>
          <a:bodyPr anchor="t"/>
          <a:lstStyle>
            <a:lvl1pPr marL="9144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290947"/>
            <a:ext cx="10018713" cy="9455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1350819"/>
            <a:ext cx="10018713" cy="444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fundamentals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www.devbridge.com</a:t>
            </a:r>
          </a:p>
          <a:p>
            <a:r>
              <a:rPr lang="en-US" dirty="0" err="1"/>
              <a:t>Sourcery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505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components are like JavaScript functions. They accept arbitrary inputs (called "props") and return React elements describing what should appear on the screen.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 smtClean="0"/>
              <a:t>props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21" y="1360488"/>
            <a:ext cx="7988646" cy="4506912"/>
          </a:xfrm>
        </p:spPr>
      </p:pic>
    </p:spTree>
    <p:extLst>
      <p:ext uri="{BB962C8B-B14F-4D97-AF65-F5344CB8AC3E}">
        <p14:creationId xmlns:p14="http://schemas.microsoft.com/office/powerpoint/2010/main" val="1931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(smart Components)</a:t>
            </a:r>
          </a:p>
          <a:p>
            <a:pPr lvl="1"/>
            <a:r>
              <a:rPr lang="en-US" dirty="0"/>
              <a:t>Little or no markup</a:t>
            </a:r>
          </a:p>
          <a:p>
            <a:pPr lvl="1"/>
            <a:r>
              <a:rPr lang="en-US" dirty="0"/>
              <a:t>Pass data and actions down</a:t>
            </a:r>
          </a:p>
          <a:p>
            <a:endParaRPr lang="en-US" dirty="0" smtClean="0"/>
          </a:p>
          <a:p>
            <a:r>
              <a:rPr lang="en-US" dirty="0" smtClean="0"/>
              <a:t>Presentational (dumb Components)</a:t>
            </a:r>
          </a:p>
          <a:p>
            <a:pPr lvl="1"/>
            <a:r>
              <a:rPr lang="en-US" dirty="0"/>
              <a:t>UI representation focused</a:t>
            </a:r>
          </a:p>
          <a:p>
            <a:pPr lvl="1"/>
            <a:r>
              <a:rPr lang="en-US" dirty="0"/>
              <a:t>Typically functional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state and </a:t>
            </a:r>
            <a:r>
              <a:rPr lang="en-US" dirty="0" smtClean="0"/>
              <a:t>lifecycle methods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pure </a:t>
            </a:r>
            <a:r>
              <a:rPr lang="en-US" dirty="0"/>
              <a:t>function returning element </a:t>
            </a:r>
            <a:r>
              <a:rPr lang="en-US" dirty="0" smtClean="0"/>
              <a:t>descriptor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Rule of Thumb </a:t>
            </a:r>
            <a:r>
              <a:rPr lang="mr-IN" dirty="0"/>
              <a:t>–</a:t>
            </a:r>
            <a:r>
              <a:rPr lang="en-US" dirty="0"/>
              <a:t> use functional components if no inner state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 Functional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4" y="1543844"/>
            <a:ext cx="7086600" cy="4140200"/>
          </a:xfrm>
        </p:spPr>
      </p:pic>
    </p:spTree>
    <p:extLst>
      <p:ext uri="{BB962C8B-B14F-4D97-AF65-F5344CB8AC3E}">
        <p14:creationId xmlns:p14="http://schemas.microsoft.com/office/powerpoint/2010/main" val="1329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is used for internal component changes</a:t>
            </a:r>
          </a:p>
          <a:p>
            <a:r>
              <a:rPr lang="en-US" dirty="0" smtClean="0"/>
              <a:t>The </a:t>
            </a:r>
            <a:r>
              <a:rPr lang="en-US" dirty="0"/>
              <a:t>state is user-defined, and it should be a plain JavaScript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The state should not be modified directly, instead use </a:t>
            </a:r>
            <a:r>
              <a:rPr lang="en-US" dirty="0" err="1"/>
              <a:t>setState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12" y="1454617"/>
            <a:ext cx="5952063" cy="4506912"/>
          </a:xfrm>
        </p:spPr>
      </p:pic>
    </p:spTree>
    <p:extLst>
      <p:ext uri="{BB962C8B-B14F-4D97-AF65-F5344CB8AC3E}">
        <p14:creationId xmlns:p14="http://schemas.microsoft.com/office/powerpoint/2010/main" val="17085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componentWillMount</a:t>
            </a:r>
            <a:r>
              <a:rPr lang="en-US" dirty="0"/>
              <a:t>() </a:t>
            </a:r>
            <a:r>
              <a:rPr lang="mr-IN" dirty="0"/>
              <a:t>–</a:t>
            </a:r>
            <a:r>
              <a:rPr lang="en-US" dirty="0"/>
              <a:t> Use constructor instead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 </a:t>
            </a:r>
            <a:r>
              <a:rPr lang="mr-IN" dirty="0"/>
              <a:t>–</a:t>
            </a:r>
            <a:r>
              <a:rPr lang="en-US" dirty="0"/>
              <a:t> Fetch data using </a:t>
            </a:r>
            <a:r>
              <a:rPr lang="en-US" dirty="0" smtClean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</a:p>
          <a:p>
            <a:pPr lvl="1"/>
            <a:r>
              <a:rPr lang="en-US" dirty="0" err="1" smtClean="0"/>
              <a:t>componentWillReceiveProps</a:t>
            </a:r>
            <a:r>
              <a:rPr lang="en-US" dirty="0" smtClean="0"/>
              <a:t>() </a:t>
            </a:r>
            <a:r>
              <a:rPr lang="mr-IN" dirty="0" smtClean="0"/>
              <a:t>–</a:t>
            </a:r>
            <a:r>
              <a:rPr lang="en-US" dirty="0" smtClean="0"/>
              <a:t> only for props</a:t>
            </a:r>
            <a:endParaRPr lang="en-US" dirty="0"/>
          </a:p>
          <a:p>
            <a:pPr lvl="1"/>
            <a:r>
              <a:rPr lang="en-US" dirty="0" err="1"/>
              <a:t>shouldComponentUpdate</a:t>
            </a:r>
            <a:r>
              <a:rPr lang="en-US" dirty="0" smtClean="0"/>
              <a:t>() </a:t>
            </a:r>
            <a:r>
              <a:rPr lang="mr-IN" dirty="0" smtClean="0"/>
              <a:t>–</a:t>
            </a:r>
            <a:r>
              <a:rPr lang="en-US" dirty="0" smtClean="0"/>
              <a:t> used for optimizations</a:t>
            </a:r>
            <a:endParaRPr lang="en-US" dirty="0"/>
          </a:p>
          <a:p>
            <a:pPr lvl="1"/>
            <a:r>
              <a:rPr lang="en-US" dirty="0" err="1"/>
              <a:t>componentWillUpdate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render()</a:t>
            </a:r>
          </a:p>
          <a:p>
            <a:pPr lvl="1"/>
            <a:r>
              <a:rPr lang="en-US" dirty="0" err="1" smtClean="0"/>
              <a:t>componentDidUpdate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Unmounting</a:t>
            </a:r>
          </a:p>
          <a:p>
            <a:pPr lvl="1"/>
            <a:r>
              <a:rPr lang="en-US" dirty="0" err="1" smtClean="0"/>
              <a:t>componentWillUnmount</a:t>
            </a:r>
            <a:r>
              <a:rPr lang="en-US" dirty="0" smtClean="0"/>
              <a:t>() </a:t>
            </a:r>
            <a:r>
              <a:rPr lang="mr-IN" dirty="0" smtClean="0"/>
              <a:t>–</a:t>
            </a:r>
            <a:r>
              <a:rPr lang="en-US" dirty="0" smtClean="0"/>
              <a:t> for clearing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React intro</a:t>
            </a:r>
          </a:p>
          <a:p>
            <a:r>
              <a:rPr lang="en-US" dirty="0" smtClean="0"/>
              <a:t>JSX</a:t>
            </a:r>
          </a:p>
          <a:p>
            <a:r>
              <a:rPr lang="en-US" dirty="0" smtClean="0"/>
              <a:t>Components</a:t>
            </a:r>
            <a:endParaRPr lang="en-US" dirty="0" smtClean="0"/>
          </a:p>
          <a:p>
            <a:r>
              <a:rPr lang="en-US" dirty="0" smtClean="0"/>
              <a:t>Props</a:t>
            </a:r>
            <a:endParaRPr lang="en-US" dirty="0" smtClean="0"/>
          </a:p>
          <a:p>
            <a:r>
              <a:rPr lang="en-US" dirty="0" smtClean="0"/>
              <a:t>Class components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Lifecycles</a:t>
            </a:r>
            <a:endParaRPr lang="en-US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Coding examples</a:t>
            </a:r>
          </a:p>
          <a:p>
            <a:r>
              <a:rPr lang="en-US" dirty="0" smtClean="0"/>
              <a:t>Advanced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events with React elements is very similar to handling events on DOM elements. There are some syntactic differences: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12" y="1373935"/>
            <a:ext cx="5952063" cy="4506912"/>
          </a:xfrm>
        </p:spPr>
      </p:pic>
    </p:spTree>
    <p:extLst>
      <p:ext uri="{BB962C8B-B14F-4D97-AF65-F5344CB8AC3E}">
        <p14:creationId xmlns:p14="http://schemas.microsoft.com/office/powerpoint/2010/main" val="4514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1" y="2523200"/>
            <a:ext cx="10698352" cy="966354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800" dirty="0" smtClean="0"/>
              <a:t>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1400829"/>
            <a:ext cx="5915322" cy="4506912"/>
          </a:xfrm>
        </p:spPr>
      </p:pic>
    </p:spTree>
    <p:extLst>
      <p:ext uri="{BB962C8B-B14F-4D97-AF65-F5344CB8AC3E}">
        <p14:creationId xmlns:p14="http://schemas.microsoft.com/office/powerpoint/2010/main" val="4127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render() </a:t>
            </a:r>
            <a:r>
              <a:rPr lang="en-US" dirty="0" smtClean="0"/>
              <a:t>function returns </a:t>
            </a:r>
            <a:r>
              <a:rPr lang="en-US" dirty="0" err="1" smtClean="0"/>
              <a:t>ReactElement</a:t>
            </a:r>
            <a:endParaRPr lang="en-US" b="1" dirty="0" smtClean="0"/>
          </a:p>
          <a:p>
            <a:r>
              <a:rPr lang="en-US" b="1" dirty="0" err="1" smtClean="0"/>
              <a:t>ReactElement</a:t>
            </a:r>
            <a:r>
              <a:rPr lang="en-US" i="1" dirty="0"/>
              <a:t> </a:t>
            </a:r>
            <a:r>
              <a:rPr lang="en-US" dirty="0"/>
              <a:t>is a light, stateless, immutable, virtual representation of a DOM Element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89" y="2928045"/>
            <a:ext cx="4560114" cy="33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representation of the </a:t>
            </a:r>
            <a:r>
              <a:rPr lang="en-US" dirty="0" smtClean="0"/>
              <a:t>DOM using </a:t>
            </a:r>
            <a:r>
              <a:rPr lang="en-US" dirty="0" err="1" smtClean="0"/>
              <a:t>ReactElements</a:t>
            </a:r>
            <a:endParaRPr lang="en-US" dirty="0" smtClean="0"/>
          </a:p>
          <a:p>
            <a:r>
              <a:rPr lang="en-US" dirty="0" smtClean="0"/>
              <a:t>Cheaper add/remove operations</a:t>
            </a:r>
          </a:p>
          <a:p>
            <a:r>
              <a:rPr lang="en-US" dirty="0" smtClean="0"/>
              <a:t>Together with diff algorithm boosts performance of re-rendering</a:t>
            </a:r>
          </a:p>
        </p:txBody>
      </p:sp>
    </p:spTree>
    <p:extLst>
      <p:ext uri="{BB962C8B-B14F-4D97-AF65-F5344CB8AC3E}">
        <p14:creationId xmlns:p14="http://schemas.microsoft.com/office/powerpoint/2010/main" val="16513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err="1" smtClean="0"/>
              <a:t>O</a:t>
            </a:r>
            <a:r>
              <a:rPr lang="mr-IN" dirty="0" smtClean="0"/>
              <a:t>(n^3</a:t>
            </a:r>
            <a:r>
              <a:rPr lang="mr-IN" dirty="0"/>
              <a:t>) </a:t>
            </a:r>
            <a:r>
              <a:rPr lang="en-US" dirty="0" smtClean="0"/>
              <a:t>complexity</a:t>
            </a:r>
          </a:p>
          <a:p>
            <a:r>
              <a:rPr lang="en-US" dirty="0" err="1"/>
              <a:t>setState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Batching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50" y="2963338"/>
            <a:ext cx="5016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</a:t>
            </a:r>
            <a:r>
              <a:rPr lang="en-US" dirty="0"/>
              <a:t>data cannot be changed once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Can compare objects by reference: </a:t>
            </a:r>
            <a:r>
              <a:rPr lang="en-US" b="1" dirty="0" err="1" smtClean="0"/>
              <a:t>this.props.data</a:t>
            </a:r>
            <a:r>
              <a:rPr lang="en-US" b="1" dirty="0" smtClean="0"/>
              <a:t> !=== </a:t>
            </a:r>
            <a:r>
              <a:rPr lang="en-US" b="1" dirty="0" err="1" smtClean="0"/>
              <a:t>nextProps.data</a:t>
            </a:r>
            <a:endParaRPr lang="en-US" b="1" dirty="0" smtClean="0"/>
          </a:p>
          <a:p>
            <a:r>
              <a:rPr lang="en-US" dirty="0" err="1" smtClean="0"/>
              <a:t>Immutable.js</a:t>
            </a:r>
            <a:r>
              <a:rPr lang="en-US" dirty="0" smtClean="0"/>
              <a:t> lib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39" y="3493146"/>
            <a:ext cx="7785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containers for data fetching</a:t>
            </a:r>
          </a:p>
          <a:p>
            <a:r>
              <a:rPr lang="en-US" dirty="0" smtClean="0"/>
              <a:t>Use functional components for UI representation</a:t>
            </a:r>
          </a:p>
          <a:p>
            <a:r>
              <a:rPr lang="en-US" dirty="0" smtClean="0"/>
              <a:t>Avoid </a:t>
            </a:r>
            <a:r>
              <a:rPr lang="en-US" dirty="0"/>
              <a:t>using component lifecycle methods (</a:t>
            </a:r>
            <a:r>
              <a:rPr lang="en-US" dirty="0" err="1"/>
              <a:t>componentWillReceiveProps</a:t>
            </a:r>
            <a:r>
              <a:rPr lang="en-US" dirty="0"/>
              <a:t>)</a:t>
            </a:r>
          </a:p>
          <a:p>
            <a:r>
              <a:rPr lang="en-US" dirty="0"/>
              <a:t>Do not use 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chrome.google.com</a:t>
            </a:r>
            <a:r>
              <a:rPr lang="en-US" dirty="0" smtClean="0"/>
              <a:t>/webstore/detail/react-developer-tools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4" y="2382370"/>
            <a:ext cx="6018306" cy="37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React.js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JavaScript Library for Building User Interfaces</a:t>
            </a:r>
            <a:endParaRPr lang="lt-LT" dirty="0" smtClean="0"/>
          </a:p>
          <a:p>
            <a:r>
              <a:rPr lang="en-US" dirty="0" smtClean="0"/>
              <a:t>"View</a:t>
            </a:r>
            <a:r>
              <a:rPr lang="en-US" dirty="0"/>
              <a:t>" in the </a:t>
            </a:r>
            <a:r>
              <a:rPr lang="en-US" dirty="0" smtClean="0"/>
              <a:t>MVC </a:t>
            </a: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www.devbridge.com</a:t>
            </a:r>
          </a:p>
          <a:p>
            <a:r>
              <a:rPr lang="en-US" dirty="0" err="1"/>
              <a:t>Sourcery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20335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26" y="1494958"/>
            <a:ext cx="7032636" cy="4506912"/>
          </a:xfrm>
        </p:spPr>
      </p:pic>
    </p:spTree>
    <p:extLst>
      <p:ext uri="{BB962C8B-B14F-4D97-AF65-F5344CB8AC3E}">
        <p14:creationId xmlns:p14="http://schemas.microsoft.com/office/powerpoint/2010/main" val="13973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React.js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482955"/>
            <a:ext cx="7170511" cy="4505922"/>
          </a:xfrm>
        </p:spPr>
        <p:txBody>
          <a:bodyPr>
            <a:normAutofit/>
          </a:bodyPr>
          <a:lstStyle/>
          <a:p>
            <a:r>
              <a:rPr lang="en-US" dirty="0" smtClean="0"/>
              <a:t>It’s a concept rather than a library</a:t>
            </a:r>
          </a:p>
          <a:p>
            <a:r>
              <a:rPr lang="en-US" dirty="0" smtClean="0"/>
              <a:t>Component-based approach to developing UI</a:t>
            </a:r>
          </a:p>
          <a:p>
            <a:r>
              <a:rPr lang="en-US" dirty="0" smtClean="0"/>
              <a:t>Architecture beyond HTML (ex: react native)</a:t>
            </a:r>
          </a:p>
        </p:txBody>
      </p:sp>
    </p:spTree>
    <p:extLst>
      <p:ext uri="{BB962C8B-B14F-4D97-AF65-F5344CB8AC3E}">
        <p14:creationId xmlns:p14="http://schemas.microsoft.com/office/powerpoint/2010/main" val="9245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React.js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(Shadow) DOM</a:t>
            </a:r>
          </a:p>
          <a:p>
            <a:r>
              <a:rPr lang="en-US" dirty="0"/>
              <a:t>One way direction flow</a:t>
            </a:r>
          </a:p>
          <a:p>
            <a:r>
              <a:rPr lang="en-US" dirty="0" smtClean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JavaScript syntax </a:t>
            </a:r>
          </a:p>
          <a:p>
            <a:r>
              <a:rPr lang="en-US" dirty="0" smtClean="0"/>
              <a:t>Allows to use HTML tags for defining components</a:t>
            </a:r>
          </a:p>
          <a:p>
            <a:r>
              <a:rPr lang="en-US" dirty="0" smtClean="0"/>
              <a:t>HTML </a:t>
            </a:r>
            <a:r>
              <a:rPr lang="en-US" dirty="0"/>
              <a:t>syntax is processed into JavaScript calls of the React library</a:t>
            </a:r>
          </a:p>
        </p:txBody>
      </p:sp>
    </p:spTree>
    <p:extLst>
      <p:ext uri="{BB962C8B-B14F-4D97-AF65-F5344CB8AC3E}">
        <p14:creationId xmlns:p14="http://schemas.microsoft.com/office/powerpoint/2010/main" val="403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44" y="1467644"/>
            <a:ext cx="8356600" cy="4292600"/>
          </a:xfrm>
        </p:spPr>
      </p:pic>
    </p:spTree>
    <p:extLst>
      <p:ext uri="{BB962C8B-B14F-4D97-AF65-F5344CB8AC3E}">
        <p14:creationId xmlns:p14="http://schemas.microsoft.com/office/powerpoint/2010/main" val="15610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</a:t>
            </a:r>
            <a:r>
              <a:rPr lang="en-US" dirty="0" smtClean="0"/>
              <a:t>. Aka “Lego”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7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8756</TotalTime>
  <Words>533</Words>
  <Application>Microsoft Macintosh PowerPoint</Application>
  <PresentationFormat>Widescreen</PresentationFormat>
  <Paragraphs>127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Avenir Next</vt:lpstr>
      <vt:lpstr>Calibri</vt:lpstr>
      <vt:lpstr>Calibri Light</vt:lpstr>
      <vt:lpstr>Mangal</vt:lpstr>
      <vt:lpstr>Arial</vt:lpstr>
      <vt:lpstr>Parallax</vt:lpstr>
      <vt:lpstr>React fundamentals</vt:lpstr>
      <vt:lpstr>Agenda</vt:lpstr>
      <vt:lpstr>What is React.js?</vt:lpstr>
      <vt:lpstr>Simple example</vt:lpstr>
      <vt:lpstr>Why React.js?</vt:lpstr>
      <vt:lpstr>Why React.js?</vt:lpstr>
      <vt:lpstr>JSX</vt:lpstr>
      <vt:lpstr>JSX example</vt:lpstr>
      <vt:lpstr>Components</vt:lpstr>
      <vt:lpstr>Component props</vt:lpstr>
      <vt:lpstr>Component props</vt:lpstr>
      <vt:lpstr>Component types</vt:lpstr>
      <vt:lpstr>Presentational components</vt:lpstr>
      <vt:lpstr>Class vs Functional</vt:lpstr>
      <vt:lpstr>Component state</vt:lpstr>
      <vt:lpstr>Component state</vt:lpstr>
      <vt:lpstr>Component lifecycle</vt:lpstr>
      <vt:lpstr>Component lifecycle</vt:lpstr>
      <vt:lpstr>Component lifecycle</vt:lpstr>
      <vt:lpstr>Events</vt:lpstr>
      <vt:lpstr>Events</vt:lpstr>
      <vt:lpstr>Let’s code</vt:lpstr>
      <vt:lpstr>PropTypes</vt:lpstr>
      <vt:lpstr>React Element</vt:lpstr>
      <vt:lpstr>Virtual DOM</vt:lpstr>
      <vt:lpstr>Diff algorithm</vt:lpstr>
      <vt:lpstr>Immutability</vt:lpstr>
      <vt:lpstr>Best practices</vt:lpstr>
      <vt:lpstr>Dev tools</vt:lpstr>
      <vt:lpstr>Thank You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Alvydas</dc:creator>
  <cp:lastModifiedBy>Rokas Lengvenis</cp:lastModifiedBy>
  <cp:revision>396</cp:revision>
  <dcterms:created xsi:type="dcterms:W3CDTF">2014-05-08T03:56:32Z</dcterms:created>
  <dcterms:modified xsi:type="dcterms:W3CDTF">2017-03-12T13:54:50Z</dcterms:modified>
</cp:coreProperties>
</file>