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4" r:id="rId3"/>
    <p:sldId id="327" r:id="rId4"/>
    <p:sldId id="352" r:id="rId5"/>
    <p:sldId id="328" r:id="rId6"/>
    <p:sldId id="329" r:id="rId7"/>
    <p:sldId id="336" r:id="rId8"/>
    <p:sldId id="338" r:id="rId9"/>
    <p:sldId id="353" r:id="rId10"/>
    <p:sldId id="354" r:id="rId11"/>
    <p:sldId id="330" r:id="rId12"/>
    <p:sldId id="355" r:id="rId13"/>
    <p:sldId id="342" r:id="rId14"/>
    <p:sldId id="339" r:id="rId15"/>
    <p:sldId id="341" r:id="rId16"/>
    <p:sldId id="335" r:id="rId17"/>
    <p:sldId id="344" r:id="rId18"/>
    <p:sldId id="358" r:id="rId19"/>
    <p:sldId id="343" r:id="rId20"/>
    <p:sldId id="359" r:id="rId21"/>
    <p:sldId id="345" r:id="rId22"/>
    <p:sldId id="351" r:id="rId23"/>
    <p:sldId id="357" r:id="rId24"/>
    <p:sldId id="332" r:id="rId25"/>
    <p:sldId id="349" r:id="rId26"/>
    <p:sldId id="2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2A2321"/>
    <a:srgbClr val="D2D2D2"/>
    <a:srgbClr val="212121"/>
    <a:srgbClr val="0D0D0D"/>
    <a:srgbClr val="202020"/>
    <a:srgbClr val="14141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79558" autoAdjust="0"/>
  </p:normalViewPr>
  <p:slideViewPr>
    <p:cSldViewPr snapToGrid="0">
      <p:cViewPr varScale="1">
        <p:scale>
          <a:sx n="91" d="100"/>
          <a:sy n="91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344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39FDA-51E4-41D9-9BC5-A831B1C6A567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0C40-369B-4E69-96FF-6EA4EA18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12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30158-5C65-4C93-BA3F-E65AA2D84343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D2D99-C80F-46B5-9AFE-680207EC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0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Under the hood</a:t>
            </a:r>
            <a:r>
              <a:rPr lang="en-GB" baseline="0" dirty="0"/>
              <a:t> the mechanism we are calling is handling the request and then just calling our </a:t>
            </a:r>
            <a:r>
              <a:rPr lang="en-GB" baseline="0" dirty="0" err="1"/>
              <a:t>callback</a:t>
            </a:r>
            <a:r>
              <a:rPr lang="en-GB" baseline="0" dirty="0"/>
              <a:t> with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D2D99-C80F-46B5-9AFE-680207ECBF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4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https://developer.mozilla.org/en-US/docs/Web/API/XMLHttpRequest</a:t>
            </a:r>
            <a:endParaRPr lang="lt-LT" dirty="0"/>
          </a:p>
          <a:p>
            <a:r>
              <a:rPr lang="en-US" dirty="0"/>
              <a:t>https://developer.mozilla.org/en/docs/Web/API/XMLHttpRequest/Using_XMLHttpRequest</a:t>
            </a:r>
          </a:p>
          <a:p>
            <a:r>
              <a:rPr lang="en-GB" dirty="0"/>
              <a:t>No</a:t>
            </a:r>
            <a:r>
              <a:rPr lang="en-GB" baseline="0" dirty="0"/>
              <a:t> project is needed for this exercise – just </a:t>
            </a:r>
            <a:r>
              <a:rPr lang="lt-LT" baseline="0" dirty="0"/>
              <a:t>code it in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D2D99-C80F-46B5-9AFE-680207ECBF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4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D2D99-C80F-46B5-9AFE-680207ECBF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https://developer.mozilla.org/en/docs/Web/API/Fetch_API</a:t>
            </a:r>
          </a:p>
          <a:p>
            <a:r>
              <a:rPr lang="en-US" dirty="0"/>
              <a:t>https://developer.mozilla.org/en-US/docs/Web/API/Fetch_API/Using_Fetch</a:t>
            </a:r>
          </a:p>
          <a:p>
            <a:r>
              <a:rPr lang="en-GB" dirty="0"/>
              <a:t>No</a:t>
            </a:r>
            <a:r>
              <a:rPr lang="en-GB" baseline="0" dirty="0"/>
              <a:t> project is needed for this exercise – just </a:t>
            </a:r>
            <a:r>
              <a:rPr lang="lt-LT" baseline="0" dirty="0"/>
              <a:t>code it in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D2D99-C80F-46B5-9AFE-680207ECBF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45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https://developer.mozilla.org/en/docs/Web/API/Fetch_API</a:t>
            </a:r>
          </a:p>
          <a:p>
            <a:r>
              <a:rPr lang="en-US" dirty="0"/>
              <a:t>https://developer.mozilla.org/en-US/docs/Web/API/Fetch_API/Using_Fetch</a:t>
            </a:r>
          </a:p>
          <a:p>
            <a:r>
              <a:rPr lang="en-GB" dirty="0"/>
              <a:t>No</a:t>
            </a:r>
            <a:r>
              <a:rPr lang="en-GB" baseline="0" dirty="0"/>
              <a:t> project is needed for this exercise – just </a:t>
            </a:r>
            <a:r>
              <a:rPr lang="lt-LT" baseline="0" dirty="0"/>
              <a:t>code it in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D2D99-C80F-46B5-9AFE-680207ECBF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18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https://ponyfoo.com/articles/understanding-javascript-async-await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D2D99-C80F-46B5-9AFE-680207ECBF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9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https://github.com/redux-saga/redux-saga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D2D99-C80F-46B5-9AFE-680207ECBF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23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E134-9958-430C-A8A1-1ADD98C144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lt-LT" sz="1200" dirty="0"/>
              <a:t>Pull starter project from BitBucket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1200" dirty="0"/>
              <a:t>Init project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1200" dirty="0"/>
              <a:t>Investigate storageService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1200" dirty="0"/>
              <a:t>Add Redux Thunk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1200" dirty="0"/>
              <a:t>Rewrite Action Creators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1200" dirty="0"/>
              <a:t>Implement new actions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D2D99-C80F-46B5-9AFE-680207ECBF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5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D51-216E-480A-87BE-B9806B3B68E0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6B18-2E60-4DFC-BF0C-919352F80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D51-216E-480A-87BE-B9806B3B68E0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6B18-2E60-4DFC-BF0C-919352F80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6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D51-216E-480A-87BE-B9806B3B68E0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6B18-2E60-4DFC-BF0C-919352F80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6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4097" y="3895686"/>
            <a:ext cx="10496107" cy="1037284"/>
          </a:xfr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49" y="5638800"/>
            <a:ext cx="604133" cy="604133"/>
          </a:xfrm>
          <a:prstGeom prst="rect">
            <a:avLst/>
          </a:prstGeom>
        </p:spPr>
      </p:pic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60489" y="5548037"/>
            <a:ext cx="4049712" cy="76703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667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8199" y="323850"/>
            <a:ext cx="10515601" cy="615950"/>
          </a:xfrm>
        </p:spPr>
        <p:txBody>
          <a:bodyPr>
            <a:noAutofit/>
          </a:bodyPr>
          <a:lstStyle>
            <a:lvl1pPr algn="ctr">
              <a:defRPr sz="32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674"/>
            <a:ext cx="10515600" cy="5229225"/>
          </a:xfrm>
        </p:spPr>
        <p:txBody>
          <a:bodyPr/>
          <a:lstStyle>
            <a:lvl1pPr>
              <a:defRPr>
                <a:latin typeface="+mn-lt"/>
              </a:defRPr>
            </a:lvl1pPr>
            <a:lvl2pPr marL="685800" indent="-228600">
              <a:buFont typeface="Courier New" panose="02070309020205020404" pitchFamily="49" charset="0"/>
              <a:buChar char="o"/>
              <a:defRPr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2982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8199" y="2065565"/>
            <a:ext cx="10515601" cy="615950"/>
          </a:xfrm>
        </p:spPr>
        <p:txBody>
          <a:bodyPr>
            <a:noAutofit/>
          </a:bodyPr>
          <a:lstStyle>
            <a:lvl1pPr algn="ctr">
              <a:defRPr sz="32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85" y="2951842"/>
            <a:ext cx="7750628" cy="2374901"/>
          </a:xfrm>
        </p:spPr>
        <p:txBody>
          <a:bodyPr anchor="t"/>
          <a:lstStyle>
            <a:lvl1pPr marL="457200" indent="-457200">
              <a:buClr>
                <a:schemeClr val="accent5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 marL="685800" indent="-228600">
              <a:buClr>
                <a:schemeClr val="accent5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1143000" indent="-228600">
              <a:buClr>
                <a:schemeClr val="accent5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 marL="1714500" indent="-342900">
              <a:buClr>
                <a:schemeClr val="accent5"/>
              </a:buClr>
              <a:buFont typeface="Arial" panose="020B0604020202020204" pitchFamily="34" charset="0"/>
              <a:buChar char="•"/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68544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69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D51-216E-480A-87BE-B9806B3B68E0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6B18-2E60-4DFC-BF0C-919352F80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D51-216E-480A-87BE-B9806B3B68E0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6B18-2E60-4DFC-BF0C-919352F80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3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D51-216E-480A-87BE-B9806B3B68E0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6B18-2E60-4DFC-BF0C-919352F80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2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D51-216E-480A-87BE-B9806B3B68E0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6B18-2E60-4DFC-BF0C-919352F80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D51-216E-480A-87BE-B9806B3B68E0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6B18-2E60-4DFC-BF0C-919352F80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7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2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D51-216E-480A-87BE-B9806B3B68E0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6B18-2E60-4DFC-BF0C-919352F80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6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D51-216E-480A-87BE-B9806B3B68E0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6B18-2E60-4DFC-BF0C-919352F80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8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69D51-216E-480A-87BE-B9806B3B68E0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6B18-2E60-4DFC-BF0C-919352F80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1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659" r:id="rId13"/>
    <p:sldLayoutId id="2147483658" r:id="rId14"/>
    <p:sldLayoutId id="214748365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quotes.res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quotes.res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t-LT" dirty="0" err="1" smtClean="0"/>
              <a:t>Async</a:t>
            </a:r>
            <a:r>
              <a:rPr lang="lt-LT" dirty="0" smtClean="0"/>
              <a:t> </a:t>
            </a:r>
            <a:r>
              <a:rPr lang="lt-LT" dirty="0" err="1" smtClean="0"/>
              <a:t>React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www.devbridge.com</a:t>
            </a:r>
          </a:p>
          <a:p>
            <a:r>
              <a:rPr lang="en-US" dirty="0" err="1"/>
              <a:t>Sourcery</a:t>
            </a:r>
            <a:r>
              <a:rPr lang="en-US" dirty="0"/>
              <a:t> Academy</a:t>
            </a:r>
          </a:p>
        </p:txBody>
      </p:sp>
    </p:spTree>
    <p:extLst>
      <p:ext uri="{BB962C8B-B14F-4D97-AF65-F5344CB8AC3E}">
        <p14:creationId xmlns:p14="http://schemas.microsoft.com/office/powerpoint/2010/main" val="4206859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Promise chain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62" y="1690688"/>
            <a:ext cx="5381675" cy="4351338"/>
          </a:xfrm>
        </p:spPr>
      </p:pic>
    </p:spTree>
    <p:extLst>
      <p:ext uri="{BB962C8B-B14F-4D97-AF65-F5344CB8AC3E}">
        <p14:creationId xmlns:p14="http://schemas.microsoft.com/office/powerpoint/2010/main" val="189686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Promise state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7849" y="1839180"/>
            <a:ext cx="9916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i="1" dirty="0"/>
              <a:t>pending</a:t>
            </a:r>
            <a:r>
              <a:rPr lang="en-US" sz="2400" dirty="0"/>
              <a:t>: initial state, not fulfilled or rejected.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i="1" dirty="0"/>
              <a:t>fulfilled</a:t>
            </a:r>
            <a:r>
              <a:rPr lang="en-US" sz="2400" dirty="0"/>
              <a:t>: meaning that the operation completed successfully.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i="1" dirty="0"/>
              <a:t>rejected</a:t>
            </a:r>
            <a:r>
              <a:rPr lang="en-US" sz="2400" dirty="0"/>
              <a:t>: meaning that the operation failed.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618" y="3711076"/>
            <a:ext cx="7102764" cy="314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Promise error handling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38" y="1825625"/>
            <a:ext cx="5066523" cy="4351338"/>
          </a:xfrm>
        </p:spPr>
      </p:pic>
    </p:spTree>
    <p:extLst>
      <p:ext uri="{BB962C8B-B14F-4D97-AF65-F5344CB8AC3E}">
        <p14:creationId xmlns:p14="http://schemas.microsoft.com/office/powerpoint/2010/main" val="103620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Why promises?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7557"/>
            <a:ext cx="6336323" cy="252974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Makes code look synchronous</a:t>
            </a:r>
          </a:p>
          <a:p>
            <a:r>
              <a:rPr lang="en-GB" sz="2400" dirty="0" smtClean="0"/>
              <a:t>Reduces </a:t>
            </a:r>
            <a:r>
              <a:rPr lang="en-GB" sz="2400" dirty="0"/>
              <a:t>nesting</a:t>
            </a:r>
          </a:p>
          <a:p>
            <a:r>
              <a:rPr lang="en-GB" sz="2400" dirty="0" smtClean="0"/>
              <a:t>Have </a:t>
            </a:r>
            <a:r>
              <a:rPr lang="en-GB" sz="2400" dirty="0"/>
              <a:t>a mechanism for error </a:t>
            </a:r>
            <a:r>
              <a:rPr lang="en-GB" sz="2400" dirty="0" smtClean="0"/>
              <a:t>handling</a:t>
            </a:r>
          </a:p>
          <a:p>
            <a:r>
              <a:rPr lang="en-GB" sz="2400" dirty="0" smtClean="0"/>
              <a:t>Is a standard when dealing with </a:t>
            </a:r>
            <a:r>
              <a:rPr lang="en-GB" sz="2400" dirty="0" err="1" smtClean="0"/>
              <a:t>asynchonicity</a:t>
            </a:r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06135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Research Fetch </a:t>
            </a:r>
            <a:r>
              <a:rPr lang="en-US" sz="2400" dirty="0" smtClean="0"/>
              <a:t>API</a:t>
            </a:r>
            <a:endParaRPr lang="en-US" sz="2400" dirty="0"/>
          </a:p>
          <a:p>
            <a:r>
              <a:rPr lang="en-US" sz="2400" dirty="0"/>
              <a:t>Investigate methods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quotes.rest</a:t>
            </a:r>
            <a:endParaRPr lang="en-US" sz="2400" dirty="0"/>
          </a:p>
          <a:p>
            <a:r>
              <a:rPr lang="en-US" sz="2400" dirty="0"/>
              <a:t>Use Fetch API to call the </a:t>
            </a:r>
            <a:r>
              <a:rPr lang="en-US" sz="2400" dirty="0" smtClean="0"/>
              <a:t>URL</a:t>
            </a:r>
            <a:endParaRPr lang="en-GB" sz="2400" dirty="0"/>
          </a:p>
          <a:p>
            <a:r>
              <a:rPr lang="en-GB" sz="2400" dirty="0"/>
              <a:t>Display the quote in ‘h1’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553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Solution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077" y="2426701"/>
            <a:ext cx="6865846" cy="275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07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Redux </a:t>
            </a:r>
            <a:r>
              <a:rPr lang="en-GB" dirty="0"/>
              <a:t>T</a:t>
            </a:r>
            <a:r>
              <a:rPr lang="lt-LT" dirty="0"/>
              <a:t>hunk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52" y="2546472"/>
            <a:ext cx="5859585" cy="4351338"/>
          </a:xfrm>
        </p:spPr>
        <p:txBody>
          <a:bodyPr>
            <a:normAutofit/>
          </a:bodyPr>
          <a:lstStyle/>
          <a:p>
            <a:r>
              <a:rPr lang="lt-LT" sz="2400" dirty="0" err="1" smtClean="0"/>
              <a:t>Middleware</a:t>
            </a:r>
            <a:r>
              <a:rPr lang="lt-LT" sz="2400" dirty="0" smtClean="0"/>
              <a:t> </a:t>
            </a:r>
            <a:r>
              <a:rPr lang="lt-LT" sz="2400" dirty="0" err="1" smtClean="0"/>
              <a:t>for</a:t>
            </a:r>
            <a:r>
              <a:rPr lang="lt-LT" sz="2400" dirty="0" smtClean="0"/>
              <a:t> </a:t>
            </a:r>
            <a:r>
              <a:rPr lang="lt-LT" sz="2400" dirty="0" err="1" smtClean="0"/>
              <a:t>dealing</a:t>
            </a:r>
            <a:r>
              <a:rPr lang="lt-LT" sz="2400" dirty="0" smtClean="0"/>
              <a:t> </a:t>
            </a:r>
            <a:r>
              <a:rPr lang="lt-LT" sz="2400" dirty="0" err="1" smtClean="0"/>
              <a:t>with</a:t>
            </a:r>
            <a:r>
              <a:rPr lang="lt-LT" sz="2400" dirty="0" smtClean="0"/>
              <a:t> </a:t>
            </a:r>
            <a:r>
              <a:rPr lang="lt-LT" sz="2400" dirty="0" err="1" smtClean="0"/>
              <a:t>actions</a:t>
            </a:r>
            <a:endParaRPr lang="en-GB" sz="2400" dirty="0"/>
          </a:p>
          <a:p>
            <a:r>
              <a:rPr lang="en-GB" sz="2400" dirty="0" smtClean="0"/>
              <a:t>Enables returning a function instead of action</a:t>
            </a:r>
            <a:endParaRPr lang="en-GB" sz="2400" dirty="0"/>
          </a:p>
          <a:p>
            <a:r>
              <a:rPr lang="en-US" sz="2400" dirty="0" smtClean="0"/>
              <a:t>Injects dispatcher and </a:t>
            </a:r>
            <a:r>
              <a:rPr lang="en-US" sz="2400" dirty="0" err="1" smtClean="0"/>
              <a:t>getState</a:t>
            </a:r>
            <a:r>
              <a:rPr lang="en-US" sz="2400" dirty="0" smtClean="0"/>
              <a:t> into returned function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348" y="2546472"/>
            <a:ext cx="5258341" cy="291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3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Redux </a:t>
            </a:r>
            <a:r>
              <a:rPr lang="en-GB" dirty="0" err="1" smtClean="0"/>
              <a:t>Thunk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588" y="2082019"/>
            <a:ext cx="5938823" cy="363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82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Redux </a:t>
            </a:r>
            <a:r>
              <a:rPr lang="en-US" dirty="0" err="1" smtClean="0"/>
              <a:t>Thunk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deal with promises and call dispatcher when resolved</a:t>
            </a:r>
          </a:p>
          <a:p>
            <a:r>
              <a:rPr lang="en-US" dirty="0" smtClean="0"/>
              <a:t>Thin and simple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62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64411"/>
            <a:ext cx="5351585" cy="3434128"/>
          </a:xfrm>
        </p:spPr>
        <p:txBody>
          <a:bodyPr>
            <a:normAutofit/>
          </a:bodyPr>
          <a:lstStyle/>
          <a:p>
            <a:r>
              <a:rPr lang="en-US" sz="2400" dirty="0" err="1"/>
              <a:t>Async</a:t>
            </a:r>
            <a:r>
              <a:rPr lang="en-US" sz="2400" dirty="0"/>
              <a:t> / await</a:t>
            </a:r>
          </a:p>
          <a:p>
            <a:pPr lvl="1"/>
            <a:r>
              <a:rPr lang="en-GB" dirty="0"/>
              <a:t>Synchronous flow of code</a:t>
            </a:r>
          </a:p>
          <a:p>
            <a:pPr lvl="1"/>
            <a:r>
              <a:rPr lang="en-GB" dirty="0"/>
              <a:t>Not yet in </a:t>
            </a:r>
            <a:r>
              <a:rPr lang="en-GB" dirty="0" smtClean="0"/>
              <a:t>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185" y="2321170"/>
            <a:ext cx="5209661" cy="28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6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646" y="3985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646" y="1807153"/>
            <a:ext cx="10515600" cy="4351338"/>
          </a:xfrm>
        </p:spPr>
        <p:txBody>
          <a:bodyPr>
            <a:normAutofit/>
          </a:bodyPr>
          <a:lstStyle/>
          <a:p>
            <a:r>
              <a:rPr lang="lt-LT" sz="2400" dirty="0" err="1" smtClean="0"/>
              <a:t>React</a:t>
            </a:r>
            <a:r>
              <a:rPr lang="lt-LT" sz="2400" dirty="0" smtClean="0"/>
              <a:t> </a:t>
            </a:r>
            <a:r>
              <a:rPr lang="lt-LT" sz="2400" dirty="0"/>
              <a:t>Router </a:t>
            </a:r>
            <a:r>
              <a:rPr lang="en-US" sz="2400" dirty="0"/>
              <a:t>&amp; </a:t>
            </a:r>
            <a:r>
              <a:rPr lang="en-US" sz="2400" dirty="0" smtClean="0"/>
              <a:t>Redux</a:t>
            </a:r>
          </a:p>
          <a:p>
            <a:r>
              <a:rPr lang="lt-LT" sz="2400" dirty="0" err="1" smtClean="0"/>
              <a:t>Async</a:t>
            </a:r>
            <a:r>
              <a:rPr lang="lt-LT" sz="2400" dirty="0" smtClean="0"/>
              <a:t> </a:t>
            </a:r>
            <a:r>
              <a:rPr lang="lt-LT" sz="2400" dirty="0"/>
              <a:t>JS</a:t>
            </a:r>
            <a:r>
              <a:rPr lang="en-GB" sz="2400" dirty="0"/>
              <a:t> solutions</a:t>
            </a:r>
            <a:endParaRPr lang="en-US" sz="2400" dirty="0"/>
          </a:p>
          <a:p>
            <a:r>
              <a:rPr lang="en-GB" sz="2400" dirty="0" err="1"/>
              <a:t>Callback</a:t>
            </a:r>
            <a:r>
              <a:rPr lang="en-GB" sz="2400" dirty="0"/>
              <a:t> practice</a:t>
            </a:r>
          </a:p>
          <a:p>
            <a:r>
              <a:rPr lang="en-GB" sz="2400" dirty="0"/>
              <a:t>Promise practice</a:t>
            </a:r>
          </a:p>
          <a:p>
            <a:r>
              <a:rPr lang="en-GB" sz="2400" dirty="0"/>
              <a:t>Redux </a:t>
            </a:r>
            <a:r>
              <a:rPr lang="en-GB" sz="2400" dirty="0" err="1"/>
              <a:t>Thunk</a:t>
            </a:r>
            <a:endParaRPr lang="en-GB" sz="2400" dirty="0"/>
          </a:p>
          <a:p>
            <a:r>
              <a:rPr lang="en-GB" sz="2400" dirty="0" err="1"/>
              <a:t>Todo</a:t>
            </a:r>
            <a:r>
              <a:rPr lang="en-GB" sz="2400" dirty="0"/>
              <a:t> App Update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043237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Generators*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7101"/>
            <a:ext cx="4324643" cy="3869861"/>
          </a:xfrm>
        </p:spPr>
        <p:txBody>
          <a:bodyPr/>
          <a:lstStyle/>
          <a:p>
            <a:r>
              <a:rPr lang="en-US" sz="2400" dirty="0"/>
              <a:t>Generators*</a:t>
            </a:r>
          </a:p>
          <a:p>
            <a:pPr lvl="1"/>
            <a:r>
              <a:rPr lang="en-GB" dirty="0"/>
              <a:t>Let’s pause code with yield</a:t>
            </a:r>
          </a:p>
          <a:p>
            <a:pPr lvl="1"/>
            <a:r>
              <a:rPr lang="en-GB" dirty="0"/>
              <a:t>Used for not only </a:t>
            </a:r>
            <a:r>
              <a:rPr lang="en-GB" dirty="0" err="1"/>
              <a:t>async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156" y="2159547"/>
            <a:ext cx="5324644" cy="31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72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3"/>
          </a:xfrm>
        </p:spPr>
        <p:txBody>
          <a:bodyPr/>
          <a:lstStyle/>
          <a:p>
            <a:pPr algn="ctr"/>
            <a:r>
              <a:rPr lang="en-GB" smtClean="0"/>
              <a:t>Redux Saga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458" y="2189729"/>
            <a:ext cx="4867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More </a:t>
            </a:r>
            <a:r>
              <a:rPr lang="en-GB" sz="2400" dirty="0"/>
              <a:t>complex than </a:t>
            </a:r>
            <a:r>
              <a:rPr lang="en-GB" sz="2400" dirty="0" err="1"/>
              <a:t>Thunk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Sagas </a:t>
            </a:r>
            <a:r>
              <a:rPr lang="en-GB" sz="2400" dirty="0" err="1" smtClean="0"/>
              <a:t>enpowers</a:t>
            </a:r>
            <a:r>
              <a:rPr lang="en-GB" sz="2400" dirty="0" smtClean="0"/>
              <a:t> usage of generators* for </a:t>
            </a:r>
            <a:r>
              <a:rPr lang="en-GB" sz="2400" dirty="0" err="1" smtClean="0"/>
              <a:t>asynch</a:t>
            </a:r>
            <a:r>
              <a:rPr lang="en-GB" sz="2400" dirty="0" smtClean="0"/>
              <a:t> actions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022" y="2316828"/>
            <a:ext cx="6109938" cy="239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3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170" y="27175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79911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31" y="2523200"/>
            <a:ext cx="10698352" cy="966354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800" dirty="0" smtClean="0"/>
              <a:t>Let’s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Todo</a:t>
            </a:r>
            <a:r>
              <a:rPr lang="en-GB" dirty="0" smtClean="0"/>
              <a:t>-App </a:t>
            </a:r>
            <a:r>
              <a:rPr lang="en-GB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/>
              <a:t>Our app should connect to the back-end to store data</a:t>
            </a:r>
          </a:p>
          <a:p>
            <a:r>
              <a:rPr lang="lt-LT" sz="2400" dirty="0"/>
              <a:t>How can we do that?</a:t>
            </a:r>
          </a:p>
          <a:p>
            <a:r>
              <a:rPr lang="lt-LT" sz="2400" dirty="0"/>
              <a:t>Where can we do that?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4407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err="1" smtClean="0"/>
              <a:t>Todo</a:t>
            </a:r>
            <a:r>
              <a:rPr lang="lt-LT" dirty="0" smtClean="0"/>
              <a:t> </a:t>
            </a:r>
            <a:r>
              <a:rPr lang="lt-LT" dirty="0" err="1"/>
              <a:t>App</a:t>
            </a:r>
            <a:r>
              <a:rPr lang="lt-LT" dirty="0"/>
              <a:t> </a:t>
            </a:r>
            <a:r>
              <a:rPr lang="lt-LT" dirty="0" err="1"/>
              <a:t>s</a:t>
            </a:r>
            <a:r>
              <a:rPr lang="lt-LT" dirty="0" err="1" smtClean="0"/>
              <a:t>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lt-LT" sz="2400" dirty="0"/>
              <a:t>Pull starter project from BitBucket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400" dirty="0"/>
              <a:t>Init project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400" dirty="0"/>
              <a:t>Investigate storageService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400" dirty="0"/>
              <a:t>Add Redux Thunk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400" dirty="0"/>
              <a:t>Rewrite Action Creators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400" dirty="0"/>
              <a:t>Implement new 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451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www.devbridge.com</a:t>
            </a:r>
          </a:p>
          <a:p>
            <a:r>
              <a:rPr lang="en-US" dirty="0" err="1"/>
              <a:t>Sourcery</a:t>
            </a:r>
            <a:r>
              <a:rPr lang="en-US" dirty="0"/>
              <a:t> Academy</a:t>
            </a:r>
          </a:p>
        </p:txBody>
      </p:sp>
    </p:spTree>
    <p:extLst>
      <p:ext uri="{BB962C8B-B14F-4D97-AF65-F5344CB8AC3E}">
        <p14:creationId xmlns:p14="http://schemas.microsoft.com/office/powerpoint/2010/main" val="322267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Asynchronous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954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JS in the browser is actually synchronous</a:t>
            </a:r>
          </a:p>
          <a:p>
            <a:endParaRPr lang="en-US" sz="2400" dirty="0"/>
          </a:p>
          <a:p>
            <a:r>
              <a:rPr lang="en-US" sz="2400" dirty="0"/>
              <a:t>It can parallelize work by giving tasks to the browser </a:t>
            </a:r>
            <a:r>
              <a:rPr lang="en-US" sz="2400" dirty="0" err="1"/>
              <a:t>WebAPI</a:t>
            </a:r>
            <a:endParaRPr lang="en-US" sz="2400" dirty="0"/>
          </a:p>
          <a:p>
            <a:endParaRPr lang="lt-LT" sz="2400" dirty="0"/>
          </a:p>
          <a:p>
            <a:r>
              <a:rPr lang="en-US" sz="2400" dirty="0"/>
              <a:t>When done, </a:t>
            </a:r>
            <a:r>
              <a:rPr lang="en-US" sz="2400" dirty="0" err="1"/>
              <a:t>WebAPI</a:t>
            </a:r>
            <a:r>
              <a:rPr lang="en-US" sz="2400" dirty="0"/>
              <a:t> provides results via event loop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9" y="1501408"/>
            <a:ext cx="4719782" cy="443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1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A function</a:t>
            </a:r>
            <a:r>
              <a:rPr lang="en-US" sz="2000" dirty="0"/>
              <a:t>, passed as a parameter, that is called on a particular time, </a:t>
            </a:r>
            <a:r>
              <a:rPr lang="en-US" sz="2000" dirty="0" smtClean="0"/>
              <a:t>when some kind of </a:t>
            </a:r>
            <a:r>
              <a:rPr lang="en-US" sz="2000" dirty="0"/>
              <a:t>action happens</a:t>
            </a:r>
          </a:p>
          <a:p>
            <a:endParaRPr lang="en-US" sz="2000" dirty="0" smtClean="0"/>
          </a:p>
          <a:p>
            <a:r>
              <a:rPr lang="en-US" sz="2000" dirty="0" smtClean="0"/>
              <a:t>Due to </a:t>
            </a:r>
            <a:r>
              <a:rPr lang="en-US" sz="2000" dirty="0" err="1" smtClean="0"/>
              <a:t>asynchronicity</a:t>
            </a:r>
            <a:r>
              <a:rPr lang="en-US" sz="2000" dirty="0" smtClean="0"/>
              <a:t> we cannot expect things to happen in linear order</a:t>
            </a:r>
          </a:p>
          <a:p>
            <a:r>
              <a:rPr lang="en-US" sz="2000" dirty="0" smtClean="0"/>
              <a:t>Passing a callback is a way to deal with it</a:t>
            </a:r>
          </a:p>
          <a:p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873" y="4283372"/>
            <a:ext cx="4036254" cy="175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3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Callback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26" y="2295598"/>
            <a:ext cx="6840547" cy="3096793"/>
          </a:xfrm>
        </p:spPr>
      </p:pic>
    </p:spTree>
    <p:extLst>
      <p:ext uri="{BB962C8B-B14F-4D97-AF65-F5344CB8AC3E}">
        <p14:creationId xmlns:p14="http://schemas.microsoft.com/office/powerpoint/2010/main" val="120964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Complex callbacks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853" y="1690688"/>
            <a:ext cx="8406293" cy="485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0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Research </a:t>
            </a:r>
            <a:r>
              <a:rPr lang="en-US" sz="2400" dirty="0" err="1" smtClean="0"/>
              <a:t>XMLHttpRequest</a:t>
            </a:r>
            <a:endParaRPr lang="en-US" sz="2400" dirty="0"/>
          </a:p>
          <a:p>
            <a:r>
              <a:rPr lang="en-US" sz="2400" dirty="0"/>
              <a:t>Investigate methods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quotes.rest</a:t>
            </a:r>
            <a:endParaRPr lang="en-US" sz="2400" dirty="0"/>
          </a:p>
          <a:p>
            <a:r>
              <a:rPr lang="en-US" sz="2400" dirty="0"/>
              <a:t>Use </a:t>
            </a:r>
            <a:r>
              <a:rPr lang="en-US" sz="2400" dirty="0" err="1"/>
              <a:t>XMLHttpRequest</a:t>
            </a:r>
            <a:r>
              <a:rPr lang="en-US" sz="2400" dirty="0"/>
              <a:t> to call the </a:t>
            </a:r>
            <a:r>
              <a:rPr lang="en-US" sz="2400" dirty="0" smtClean="0"/>
              <a:t>URL</a:t>
            </a:r>
            <a:endParaRPr lang="en-GB" sz="2400" dirty="0"/>
          </a:p>
          <a:p>
            <a:r>
              <a:rPr lang="en-GB" sz="2400" dirty="0"/>
              <a:t>Display the quote in ‘h1’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800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Solution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54" y="2506168"/>
            <a:ext cx="7946092" cy="25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3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GB" dirty="0"/>
              <a:t>An object that represents a value</a:t>
            </a:r>
          </a:p>
          <a:p>
            <a:pPr marL="285750" indent="-285750"/>
            <a:r>
              <a:rPr lang="en-GB" dirty="0"/>
              <a:t>The value may be available now, or in the future, or </a:t>
            </a:r>
            <a:r>
              <a:rPr lang="en-GB" dirty="0" smtClean="0"/>
              <a:t>never</a:t>
            </a:r>
          </a:p>
          <a:p>
            <a:pPr marL="285750" indent="-285750"/>
            <a:r>
              <a:rPr lang="en-GB" dirty="0" smtClean="0"/>
              <a:t>You can get the value using .then() or .catch()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6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7746</TotalTime>
  <Words>486</Words>
  <Application>Microsoft Macintosh PowerPoint</Application>
  <PresentationFormat>Widescreen</PresentationFormat>
  <Paragraphs>114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Avenir Next</vt:lpstr>
      <vt:lpstr>Calibri</vt:lpstr>
      <vt:lpstr>Calibri Light</vt:lpstr>
      <vt:lpstr>Courier New</vt:lpstr>
      <vt:lpstr>Wingdings</vt:lpstr>
      <vt:lpstr>Arial</vt:lpstr>
      <vt:lpstr>Office Theme</vt:lpstr>
      <vt:lpstr>Async React</vt:lpstr>
      <vt:lpstr>Agenda</vt:lpstr>
      <vt:lpstr>Asynchronous JS</vt:lpstr>
      <vt:lpstr>Callbacks</vt:lpstr>
      <vt:lpstr>Callback examples</vt:lpstr>
      <vt:lpstr>Complex callbacks</vt:lpstr>
      <vt:lpstr>Practice</vt:lpstr>
      <vt:lpstr>Solution</vt:lpstr>
      <vt:lpstr>Promises</vt:lpstr>
      <vt:lpstr>Promise chain</vt:lpstr>
      <vt:lpstr>Promise state</vt:lpstr>
      <vt:lpstr>Promise error handling</vt:lpstr>
      <vt:lpstr>Why promises?</vt:lpstr>
      <vt:lpstr>Practice</vt:lpstr>
      <vt:lpstr>Solution</vt:lpstr>
      <vt:lpstr>Redux Thunk</vt:lpstr>
      <vt:lpstr>Redux Thunk</vt:lpstr>
      <vt:lpstr>Why Redux Thunk?</vt:lpstr>
      <vt:lpstr>Async / await</vt:lpstr>
      <vt:lpstr>Generators*</vt:lpstr>
      <vt:lpstr>Redux Saga</vt:lpstr>
      <vt:lpstr>Questions?</vt:lpstr>
      <vt:lpstr>Let’s code</vt:lpstr>
      <vt:lpstr>Todo-App async</vt:lpstr>
      <vt:lpstr>Todo App steps</vt:lpstr>
      <vt:lpstr>Thank You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Cronin</dc:creator>
  <cp:lastModifiedBy>Rokas Lengvenis</cp:lastModifiedBy>
  <cp:revision>183</cp:revision>
  <dcterms:created xsi:type="dcterms:W3CDTF">2016-10-10T16:18:49Z</dcterms:created>
  <dcterms:modified xsi:type="dcterms:W3CDTF">2017-03-27T14:18:59Z</dcterms:modified>
</cp:coreProperties>
</file>