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7"/>
  </p:notesMasterIdLst>
  <p:sldIdLst>
    <p:sldId id="466" r:id="rId3"/>
    <p:sldId id="353" r:id="rId4"/>
    <p:sldId id="352" r:id="rId5"/>
    <p:sldId id="351" r:id="rId6"/>
    <p:sldId id="340" r:id="rId7"/>
    <p:sldId id="424" r:id="rId8"/>
    <p:sldId id="425" r:id="rId9"/>
    <p:sldId id="427" r:id="rId10"/>
    <p:sldId id="461" r:id="rId11"/>
    <p:sldId id="430" r:id="rId12"/>
    <p:sldId id="462" r:id="rId13"/>
    <p:sldId id="463" r:id="rId14"/>
    <p:sldId id="464" r:id="rId15"/>
    <p:sldId id="4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212"/>
    <a:srgbClr val="FDF3F1"/>
    <a:srgbClr val="FCEDEA"/>
    <a:srgbClr val="FE822E"/>
    <a:srgbClr val="CAE8AA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2" autoAdjust="0"/>
    <p:restoredTop sz="92804" autoAdjust="0"/>
  </p:normalViewPr>
  <p:slideViewPr>
    <p:cSldViewPr>
      <p:cViewPr varScale="1">
        <p:scale>
          <a:sx n="121" d="100"/>
          <a:sy n="121" d="100"/>
        </p:scale>
        <p:origin x="4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D0075-681C-4C21-84AA-6F8930995F7B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5595-79A9-425A-8AE0-08E7A508049A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Introduction to Provable Security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What it is and how we do things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4206" y="1733682"/>
            <a:ext cx="1166829" cy="381000"/>
          </a:xfrm>
        </p:spPr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dirty="0"/>
              <a:t>Cristina </a:t>
            </a:r>
            <a:r>
              <a:rPr lang="en-US" dirty="0" err="1"/>
              <a:t>Onete</a:t>
            </a:r>
            <a:r>
              <a:rPr lang="en-US" dirty="0"/>
              <a:t>       ||     cristina.onete@gmail.com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4624"/>
            <a:ext cx="2627784" cy="745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836712"/>
            <a:ext cx="2404792" cy="5609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0"/>
            <a:ext cx="7772400" cy="1143000"/>
          </a:xfrm>
        </p:spPr>
        <p:txBody>
          <a:bodyPr/>
          <a:lstStyle>
            <a:lvl1pPr algn="r">
              <a:defRPr sz="3600">
                <a:latin typeface="Arial Narrow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495800"/>
            <a:ext cx="6400800" cy="685800"/>
          </a:xfrm>
        </p:spPr>
        <p:txBody>
          <a:bodyPr/>
          <a:lstStyle>
            <a:lvl1pPr algn="r">
              <a:defRPr sz="2000"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52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74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18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84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9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920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CCF52-901A-4FED-B7BD-09E9795CD7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 marL="274320" indent="-274320">
              <a:buFont typeface="Wingdings" panose="05000000000000000000" pitchFamily="2" charset="2"/>
              <a:buChar char="Ø"/>
              <a:defRPr/>
            </a:lvl1pPr>
            <a:lvl2pPr marL="640080" indent="-274320">
              <a:buFont typeface="Wingdings" panose="05000000000000000000" pitchFamily="2" charset="2"/>
              <a:buChar char="§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dirty="0"/>
              <a:t>Cristina </a:t>
            </a:r>
            <a:r>
              <a:rPr lang="en-US" dirty="0" err="1"/>
              <a:t>Onete</a:t>
            </a:r>
            <a:r>
              <a:rPr lang="en-US" dirty="0"/>
              <a:t>    || cristina.onete@gmail.com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B3C9-1701-4506-A03B-85AA89D8B5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3AA7-648C-4C12-82E1-F34296CCAA9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8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BD0D-4E8B-45AE-885D-3666DB40E9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47650"/>
            <a:ext cx="19431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56769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FD3E5-592E-4F54-AC5D-1F14560253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8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1B43D-F65E-4BC9-B619-A44D68F957A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7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0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A68AC-3B99-4AB1-B4F2-FE40E3DEEE7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6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9FBA-7392-46EB-9893-BD303D77E62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70760" y="1988840"/>
            <a:ext cx="6261680" cy="1894362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en-US" dirty="0"/>
              <a:t>Intermezzo</a:t>
            </a:r>
            <a:br>
              <a:rPr kumimoji="0" lang="en-US" dirty="0"/>
            </a:b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dirty="0"/>
              <a:t>Cristina </a:t>
            </a:r>
            <a:r>
              <a:rPr lang="en-US" dirty="0" err="1"/>
              <a:t>Onete</a:t>
            </a:r>
            <a:r>
              <a:rPr lang="en-US" dirty="0"/>
              <a:t>       ||     cristina.onete@gmail.com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775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8DAE99-76A9-42D7-BD0A-561F7BA0466D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7508A7-C7F4-465C-89F7-5A5763B90073}" type="slidenum">
              <a:rPr lang="fr-FR" smtClean="0"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 pitchFamily="2" charset="2"/>
        <a:buChar char="Ø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76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429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571500" indent="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3pPr>
      <a:lvl4pPr marL="1028700" indent="-3429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143000" indent="685800" algn="l" rtl="0" eaLnBrk="0" fontAlgn="base" hangingPunct="0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5pPr>
      <a:lvl6pPr marL="16002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6pPr>
      <a:lvl7pPr marL="20574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7pPr>
      <a:lvl8pPr marL="25146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8pPr>
      <a:lvl9pPr marL="29718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512888"/>
            <a:ext cx="7772400" cy="4114800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How does Alice (browser)  obtain   </a:t>
            </a:r>
            <a:r>
              <a:rPr lang="en-US" dirty="0" err="1">
                <a:latin typeface="Century Schoolbook" panose="02040604050505020304" pitchFamily="18" charset="0"/>
              </a:rPr>
              <a:t>PU</a:t>
            </a:r>
            <a:r>
              <a:rPr lang="en-US" baseline="-25000" dirty="0" err="1">
                <a:latin typeface="Century Schoolbook" panose="02040604050505020304" pitchFamily="18" charset="0"/>
              </a:rPr>
              <a:t>Bob</a:t>
            </a:r>
            <a:r>
              <a:rPr lang="en-US" baseline="-25000" dirty="0">
                <a:latin typeface="Century Schoolbook" panose="02040604050505020304" pitchFamily="18" charset="0"/>
              </a:rPr>
              <a:t>  </a:t>
            </a:r>
            <a:r>
              <a:rPr lang="en-US" dirty="0">
                <a:latin typeface="Century Schoolbook" panose="02040604050505020304" pitchFamily="18" charset="0"/>
              </a:rPr>
              <a:t>?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86600" y="2667000"/>
            <a:ext cx="10668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" y="2667000"/>
            <a:ext cx="9906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2343090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CA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275348" y="2879360"/>
            <a:ext cx="2811252" cy="707886"/>
            <a:chOff x="4275348" y="3193685"/>
            <a:chExt cx="2811252" cy="707886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193685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anose="02040604050505020304" pitchFamily="18" charset="0"/>
                </a:rPr>
                <a:t>PU     and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anose="02040604050505020304" pitchFamily="18" charset="0"/>
                </a:rPr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244" y="2057400"/>
            <a:ext cx="1172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Browser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Alice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153400" y="3733800"/>
            <a:ext cx="80822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>
                    <a:lumMod val="95000"/>
                  </a:srgbClr>
                </a:solidFill>
                <a:latin typeface="Century Schoolbook" panose="02040604050505020304" pitchFamily="18" charset="0"/>
              </a:rPr>
              <a:t>PU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Schoolbook" panose="02040604050505020304" pitchFamily="18" charset="0"/>
              </a:rPr>
              <a:t>CA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7489" y="3414010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check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02384" y="4114800"/>
            <a:ext cx="2901953" cy="1427750"/>
            <a:chOff x="4302384" y="4429125"/>
            <a:chExt cx="2901953" cy="142775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429125"/>
              <a:ext cx="2784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anose="02040604050505020304" pitchFamily="18" charset="0"/>
                </a:rPr>
                <a:t>issue Cert with PR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anose="02040604050505020304" pitchFamily="18" charset="0"/>
                </a:rPr>
                <a:t>CA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anose="02040604050505020304" pitchFamily="18" charset="0"/>
                </a:rPr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981075"/>
              <a:chOff x="5257800" y="4682645"/>
              <a:chExt cx="1752600" cy="981075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495986" y="4759026"/>
                <a:ext cx="14382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  <a:t>Bob’s </a:t>
                </a:r>
                <a:b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</a:b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  <a:t>key is PU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066800" y="4800600"/>
            <a:ext cx="1783830" cy="1057275"/>
            <a:chOff x="1066800" y="5114925"/>
            <a:chExt cx="1783830" cy="105727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07722" y="4759054"/>
                <a:ext cx="14382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  <a:t>Bob’s </a:t>
                </a:r>
                <a:b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</a:b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  <a:t>key is PU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2743200" y="2667000"/>
            <a:ext cx="15240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735759"/>
            <a:ext cx="1476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choose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   (PR,PU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4584" y="23622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Server 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2380" y="3790890"/>
            <a:ext cx="811441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PU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CA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872" y="4473714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verify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Cert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57200" y="61722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Bob uses Cert for an extended period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e.g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. one year)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4200" y="3810000"/>
            <a:ext cx="811441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PU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CA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F83B216-B861-4A14-B270-A267E1FE72F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Certificates</a:t>
            </a:r>
            <a:endParaRPr kumimoji="0" lang="fr-FR" sz="3000" b="0" i="0" u="none" strike="noStrike" kern="1200" cap="small" spc="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Century Schoolbook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TLS (1.2) Handshake (AKE)</a:t>
            </a:r>
            <a:endParaRPr lang="fr-FR" dirty="0"/>
          </a:p>
        </p:txBody>
      </p:sp>
      <p:pic>
        <p:nvPicPr>
          <p:cNvPr id="4" name="Picture 3" descr="people_juliane_krug_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52" y="1916832"/>
            <a:ext cx="721853" cy="7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77600"/>
            <a:ext cx="759312" cy="759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82" y="1774588"/>
            <a:ext cx="720080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03728"/>
            <a:ext cx="504056" cy="576889"/>
          </a:xfrm>
          <a:prstGeom prst="rect">
            <a:avLst/>
          </a:prstGeom>
        </p:spPr>
      </p:pic>
      <p:sp>
        <p:nvSpPr>
          <p:cNvPr id="8" name="Signatur"/>
          <p:cNvSpPr/>
          <p:nvPr/>
        </p:nvSpPr>
        <p:spPr>
          <a:xfrm>
            <a:off x="6732240" y="2278644"/>
            <a:ext cx="288032" cy="508000"/>
          </a:xfrm>
          <a:custGeom>
            <a:avLst/>
            <a:gdLst>
              <a:gd name="f0" fmla="val w"/>
              <a:gd name="f1" fmla="val h"/>
              <a:gd name="f2" fmla="val 0"/>
              <a:gd name="f3" fmla="val 1944"/>
              <a:gd name="f4" fmla="val 2928"/>
              <a:gd name="f5" fmla="val 1941"/>
              <a:gd name="f6" fmla="val 2982"/>
              <a:gd name="f7" fmla="val 1938"/>
              <a:gd name="f8" fmla="val 3036"/>
              <a:gd name="f9" fmla="val 1933"/>
              <a:gd name="f10" fmla="val 3090"/>
              <a:gd name="f11" fmla="val 1924"/>
              <a:gd name="f12" fmla="val 3131"/>
              <a:gd name="f13" fmla="val 1915"/>
              <a:gd name="f14" fmla="val 3172"/>
              <a:gd name="f15" fmla="val 1905"/>
              <a:gd name="f16" fmla="val 3214"/>
              <a:gd name="f17" fmla="val 1891"/>
              <a:gd name="f18" fmla="val 3246"/>
              <a:gd name="f19" fmla="val 1877"/>
              <a:gd name="f20" fmla="val 3278"/>
              <a:gd name="f21" fmla="val 1861"/>
              <a:gd name="f22" fmla="val 3312"/>
              <a:gd name="f23" fmla="val 1843"/>
              <a:gd name="f24" fmla="val 3340"/>
              <a:gd name="f25" fmla="val 1825"/>
              <a:gd name="f26" fmla="val 3368"/>
              <a:gd name="f27" fmla="val 1805"/>
              <a:gd name="f28" fmla="val 3398"/>
              <a:gd name="f29" fmla="val 1775"/>
              <a:gd name="f30" fmla="val 3437"/>
              <a:gd name="f31" fmla="val 1745"/>
              <a:gd name="f32" fmla="val 3476"/>
              <a:gd name="f33" fmla="val 1715"/>
              <a:gd name="f34" fmla="val 3517"/>
              <a:gd name="f35" fmla="val 1685"/>
              <a:gd name="f36" fmla="val 3548"/>
              <a:gd name="f37" fmla="val 1655"/>
              <a:gd name="f38" fmla="val 3579"/>
              <a:gd name="f39" fmla="val 1625"/>
              <a:gd name="f40" fmla="val 3612"/>
              <a:gd name="f41" fmla="val 1602"/>
              <a:gd name="f42" fmla="val 3646"/>
              <a:gd name="f43" fmla="val 1579"/>
              <a:gd name="f44" fmla="val 3680"/>
              <a:gd name="f45" fmla="val 1556"/>
              <a:gd name="f46" fmla="val 3716"/>
              <a:gd name="f47" fmla="val 1547"/>
              <a:gd name="f48" fmla="val 3766"/>
              <a:gd name="f49" fmla="val 1538"/>
              <a:gd name="f50" fmla="val 3816"/>
              <a:gd name="f51" fmla="val 1529"/>
              <a:gd name="f52" fmla="val 3868"/>
              <a:gd name="f53" fmla="val 1532"/>
              <a:gd name="f54" fmla="val 3914"/>
              <a:gd name="f55" fmla="val 1535"/>
              <a:gd name="f56" fmla="val 3960"/>
              <a:gd name="f57" fmla="val 4008"/>
              <a:gd name="f58" fmla="val 1545"/>
              <a:gd name="f59" fmla="val 4052"/>
              <a:gd name="f60" fmla="val 1552"/>
              <a:gd name="f61" fmla="val 4096"/>
              <a:gd name="f62" fmla="val 1560"/>
              <a:gd name="f63" fmla="val 4141"/>
              <a:gd name="f64" fmla="val 1569"/>
              <a:gd name="f65" fmla="val 4183"/>
              <a:gd name="f66" fmla="val 1578"/>
              <a:gd name="f67" fmla="val 4225"/>
              <a:gd name="f68" fmla="val 1587"/>
              <a:gd name="f69" fmla="val 4268"/>
              <a:gd name="f70" fmla="val 1595"/>
              <a:gd name="f71" fmla="val 4309"/>
              <a:gd name="f72" fmla="val 1603"/>
              <a:gd name="f73" fmla="val 4350"/>
              <a:gd name="f74" fmla="val 1612"/>
              <a:gd name="f75" fmla="val 4393"/>
              <a:gd name="f76" fmla="val 1620"/>
              <a:gd name="f77" fmla="val 4412"/>
              <a:gd name="f78" fmla="val 1628"/>
              <a:gd name="f79" fmla="val 4431"/>
              <a:gd name="f80" fmla="val 1636"/>
              <a:gd name="f81" fmla="val 4451"/>
              <a:gd name="f82" fmla="val 1645"/>
              <a:gd name="f83" fmla="val 4475"/>
              <a:gd name="f84" fmla="val 1654"/>
              <a:gd name="f85" fmla="val 4499"/>
              <a:gd name="f86" fmla="val 1664"/>
              <a:gd name="f87" fmla="val 4524"/>
              <a:gd name="f88" fmla="val 1671"/>
              <a:gd name="f89" fmla="val 4545"/>
              <a:gd name="f90" fmla="val 1678"/>
              <a:gd name="f91" fmla="val 4566"/>
              <a:gd name="f92" fmla="val 4587"/>
              <a:gd name="f93" fmla="val 1688"/>
              <a:gd name="f94" fmla="val 4596"/>
              <a:gd name="f95" fmla="val 1691"/>
              <a:gd name="f96" fmla="val 4605"/>
              <a:gd name="f97" fmla="val 1695"/>
              <a:gd name="f98" fmla="val 4614"/>
              <a:gd name="f99" fmla="val 1711"/>
              <a:gd name="f100" fmla="val 4604"/>
              <a:gd name="f101" fmla="val 1727"/>
              <a:gd name="f102" fmla="val 4594"/>
              <a:gd name="f103" fmla="val 4582"/>
              <a:gd name="f104" fmla="val 1765"/>
              <a:gd name="f105" fmla="val 4577"/>
              <a:gd name="f106" fmla="val 1785"/>
              <a:gd name="f107" fmla="val 4572"/>
              <a:gd name="f108" fmla="val 4565"/>
              <a:gd name="f109" fmla="val 4563"/>
              <a:gd name="f110" fmla="val 1845"/>
              <a:gd name="f111" fmla="val 4561"/>
              <a:gd name="f112" fmla="val 1866"/>
              <a:gd name="f113" fmla="val 4559"/>
              <a:gd name="f114" fmla="val 1882"/>
              <a:gd name="f115" fmla="val 1898"/>
              <a:gd name="f116" fmla="val 1916"/>
              <a:gd name="f117" fmla="val 1935"/>
              <a:gd name="f118" fmla="val 4560"/>
              <a:gd name="f119" fmla="val 1954"/>
              <a:gd name="f120" fmla="val 1973"/>
              <a:gd name="f121" fmla="val 1997"/>
              <a:gd name="f122" fmla="val 2021"/>
              <a:gd name="f123" fmla="val 4569"/>
              <a:gd name="f124" fmla="val 2047"/>
              <a:gd name="f125" fmla="val 4573"/>
              <a:gd name="f126" fmla="val 2068"/>
              <a:gd name="f127" fmla="val 4576"/>
              <a:gd name="f128" fmla="val 2089"/>
              <a:gd name="f129" fmla="val 4579"/>
              <a:gd name="f130" fmla="val 2110"/>
              <a:gd name="f131" fmla="val 2119"/>
              <a:gd name="f132" fmla="val 4583"/>
              <a:gd name="f133" fmla="val 2128"/>
              <a:gd name="f134" fmla="val 4584"/>
              <a:gd name="f135" fmla="val 2137"/>
              <a:gd name="f136" fmla="val 2125"/>
              <a:gd name="f137" fmla="val 4570"/>
              <a:gd name="f138" fmla="val 2113"/>
              <a:gd name="f139" fmla="val 4553"/>
              <a:gd name="f140" fmla="val 2100"/>
              <a:gd name="f141" fmla="val 4536"/>
              <a:gd name="f142" fmla="val 2091"/>
              <a:gd name="f143" fmla="val 4515"/>
              <a:gd name="f144" fmla="val 2082"/>
              <a:gd name="f145" fmla="val 4494"/>
              <a:gd name="f146" fmla="val 2071"/>
              <a:gd name="f147" fmla="val 4472"/>
              <a:gd name="f148" fmla="val 2063"/>
              <a:gd name="f149" fmla="val 4449"/>
              <a:gd name="f150" fmla="val 2055"/>
              <a:gd name="f151" fmla="val 4426"/>
              <a:gd name="f152" fmla="val 4403"/>
              <a:gd name="f153" fmla="val 2040"/>
              <a:gd name="f154" fmla="val 4382"/>
              <a:gd name="f155" fmla="val 2033"/>
              <a:gd name="f156" fmla="val 4361"/>
              <a:gd name="f157" fmla="val 2026"/>
              <a:gd name="f158" fmla="val 4338"/>
              <a:gd name="f159" fmla="val 2001"/>
              <a:gd name="f160" fmla="val 4275"/>
              <a:gd name="f161" fmla="val 1976"/>
              <a:gd name="f162" fmla="val 4212"/>
              <a:gd name="f163" fmla="val 1951"/>
              <a:gd name="f164" fmla="val 4149"/>
              <a:gd name="f165" fmla="val 4103"/>
              <a:gd name="f166" fmla="val 1931"/>
              <a:gd name="f167" fmla="val 4057"/>
              <a:gd name="f168" fmla="val 1921"/>
              <a:gd name="f169" fmla="val 4009"/>
              <a:gd name="f170" fmla="val 1922"/>
              <a:gd name="f171" fmla="val 3975"/>
              <a:gd name="f172" fmla="val 1923"/>
              <a:gd name="f173" fmla="val 3941"/>
              <a:gd name="f174" fmla="val 1925"/>
              <a:gd name="f175" fmla="val 3905"/>
              <a:gd name="f176" fmla="val 1934"/>
              <a:gd name="f177" fmla="val 3879"/>
              <a:gd name="f178" fmla="val 1943"/>
              <a:gd name="f179" fmla="val 3853"/>
              <a:gd name="f180" fmla="val 3825"/>
              <a:gd name="f181" fmla="val 1969"/>
              <a:gd name="f182" fmla="val 3803"/>
              <a:gd name="f183" fmla="val 1984"/>
              <a:gd name="f184" fmla="val 3781"/>
              <a:gd name="f185" fmla="val 1999"/>
              <a:gd name="f186" fmla="val 3757"/>
              <a:gd name="f187" fmla="val 2034"/>
              <a:gd name="f188" fmla="val 3705"/>
              <a:gd name="f189" fmla="val 2069"/>
              <a:gd name="f190" fmla="val 3653"/>
              <a:gd name="f191" fmla="val 2105"/>
              <a:gd name="f192" fmla="val 3599"/>
              <a:gd name="f193" fmla="val 2138"/>
              <a:gd name="f194" fmla="val 3549"/>
              <a:gd name="f195" fmla="val 2171"/>
              <a:gd name="f196" fmla="val 3499"/>
              <a:gd name="f197" fmla="val 2206"/>
              <a:gd name="f198" fmla="val 3449"/>
              <a:gd name="f199" fmla="val 2232"/>
              <a:gd name="f200" fmla="val 2258"/>
              <a:gd name="f201" fmla="val 3347"/>
              <a:gd name="f202" fmla="val 2286"/>
              <a:gd name="f203" fmla="val 3294"/>
              <a:gd name="f204" fmla="val 2301"/>
              <a:gd name="f205" fmla="val 3237"/>
              <a:gd name="f206" fmla="val 2316"/>
              <a:gd name="f207" fmla="val 3180"/>
              <a:gd name="f208" fmla="val 2331"/>
              <a:gd name="f209" fmla="val 3122"/>
              <a:gd name="f210" fmla="val 3100"/>
              <a:gd name="f211" fmla="val 3078"/>
              <a:gd name="f212" fmla="val 3054"/>
              <a:gd name="f213" fmla="val 3029"/>
              <a:gd name="f214" fmla="val 3004"/>
              <a:gd name="f215" fmla="val 2979"/>
              <a:gd name="f216" fmla="val 2953"/>
              <a:gd name="f217" fmla="val 2927"/>
              <a:gd name="f218" fmla="val 2899"/>
              <a:gd name="f219" fmla="val 2872"/>
              <a:gd name="f220" fmla="val 2845"/>
              <a:gd name="f221" fmla="val 2817"/>
              <a:gd name="f222" fmla="val 2324"/>
              <a:gd name="f223" fmla="val 2811"/>
              <a:gd name="f224" fmla="val 2317"/>
              <a:gd name="f225" fmla="val 2805"/>
              <a:gd name="f226" fmla="val 2310"/>
              <a:gd name="f227" fmla="val 2797"/>
              <a:gd name="f228" fmla="val 2305"/>
              <a:gd name="f229" fmla="val 2791"/>
              <a:gd name="f230" fmla="val 2300"/>
              <a:gd name="f231" fmla="val 2785"/>
              <a:gd name="f232" fmla="val 2293"/>
              <a:gd name="f233" fmla="val 2779"/>
              <a:gd name="f234" fmla="val 2289"/>
              <a:gd name="f235" fmla="val 2775"/>
              <a:gd name="f236" fmla="val 2285"/>
              <a:gd name="f237" fmla="val 2771"/>
              <a:gd name="f238" fmla="val 2280"/>
              <a:gd name="f239" fmla="val 2766"/>
              <a:gd name="f240" fmla="val 2279"/>
              <a:gd name="f241" fmla="val 2765"/>
              <a:gd name="f242" fmla="val 2278"/>
              <a:gd name="f243" fmla="val 2764"/>
              <a:gd name="f244" fmla="val 2276"/>
              <a:gd name="f245" fmla="val 2762"/>
              <a:gd name="f246" fmla="val 2243"/>
              <a:gd name="f247" fmla="val 2770"/>
              <a:gd name="f248" fmla="val 2210"/>
              <a:gd name="f249" fmla="val 2778"/>
              <a:gd name="f250" fmla="val 2177"/>
              <a:gd name="f251" fmla="val 2788"/>
              <a:gd name="f252" fmla="val 2148"/>
              <a:gd name="f253" fmla="val 2800"/>
              <a:gd name="f254" fmla="val 2812"/>
              <a:gd name="f255" fmla="val 2088"/>
              <a:gd name="f256" fmla="val 2824"/>
              <a:gd name="f257" fmla="val 2062"/>
              <a:gd name="f258" fmla="val 2839"/>
              <a:gd name="f259" fmla="val 2036"/>
              <a:gd name="f260" fmla="val 2854"/>
              <a:gd name="f261" fmla="val 2010"/>
              <a:gd name="f262" fmla="val 2870"/>
              <a:gd name="f263" fmla="val 1988"/>
              <a:gd name="f264" fmla="val 2889"/>
              <a:gd name="f265" fmla="val 1966"/>
              <a:gd name="f266" fmla="val 2908"/>
              <a:gd name="f267" fmla="val 2635"/>
              <a:gd name="f268" fmla="val 2707"/>
              <a:gd name="f269" fmla="val 2587"/>
              <a:gd name="f270" fmla="val 2712"/>
              <a:gd name="f271" fmla="val 2539"/>
              <a:gd name="f272" fmla="val 2717"/>
              <a:gd name="f273" fmla="val 2491"/>
              <a:gd name="f274" fmla="val 2722"/>
              <a:gd name="f275" fmla="val 2467"/>
              <a:gd name="f276" fmla="val 2724"/>
              <a:gd name="f277" fmla="val 2443"/>
              <a:gd name="f278" fmla="val 2726"/>
              <a:gd name="f279" fmla="val 2417"/>
              <a:gd name="f280" fmla="val 2730"/>
              <a:gd name="f281" fmla="val 2408"/>
              <a:gd name="f282" fmla="val 2731"/>
              <a:gd name="f283" fmla="val 2399"/>
              <a:gd name="f284" fmla="val 2732"/>
              <a:gd name="f285" fmla="val 2389"/>
              <a:gd name="f286" fmla="val 2733"/>
              <a:gd name="f287" fmla="val 2388"/>
              <a:gd name="f288" fmla="val 2387"/>
              <a:gd name="f289" fmla="val 2386"/>
              <a:gd name="f290" fmla="val 2734"/>
              <a:gd name="f291" fmla="val 2378"/>
              <a:gd name="f292" fmla="val 2370"/>
              <a:gd name="f293" fmla="val 2360"/>
              <a:gd name="f294" fmla="val 2350"/>
              <a:gd name="f295" fmla="val 2340"/>
              <a:gd name="f296" fmla="val 2330"/>
              <a:gd name="f297" fmla="val 2320"/>
              <a:gd name="f298" fmla="val 2292"/>
              <a:gd name="f299" fmla="val 2284"/>
              <a:gd name="f300" fmla="val 2735"/>
              <a:gd name="f301" fmla="val 2736"/>
              <a:gd name="f302" fmla="val 2738"/>
              <a:gd name="f303" fmla="val 2741"/>
              <a:gd name="f304" fmla="val 2744"/>
              <a:gd name="f305" fmla="val 2748"/>
              <a:gd name="f306" fmla="val 2751"/>
              <a:gd name="f307" fmla="val 2754"/>
              <a:gd name="f308" fmla="val 2757"/>
              <a:gd name="f309" fmla="val 2758"/>
              <a:gd name="f310" fmla="val 2759"/>
              <a:gd name="f311" fmla="val 2277"/>
              <a:gd name="f312" fmla="val 2763"/>
              <a:gd name="f313" fmla="val 2288"/>
              <a:gd name="f314" fmla="val 2774"/>
              <a:gd name="f315" fmla="val 2298"/>
              <a:gd name="f316" fmla="val 2303"/>
              <a:gd name="f317" fmla="val 2803"/>
              <a:gd name="f318" fmla="val 2809"/>
              <a:gd name="f319" fmla="val 2349"/>
              <a:gd name="f320" fmla="val 2840"/>
              <a:gd name="f321" fmla="val 2367"/>
              <a:gd name="f322" fmla="val 2863"/>
              <a:gd name="f323" fmla="val 2888"/>
              <a:gd name="f324" fmla="val 2397"/>
              <a:gd name="f325" fmla="val 2918"/>
              <a:gd name="f326" fmla="val 2948"/>
              <a:gd name="f327" fmla="val 2419"/>
              <a:gd name="f328" fmla="val 2422"/>
              <a:gd name="f329" fmla="val 3019"/>
              <a:gd name="f330" fmla="val 2425"/>
              <a:gd name="f331" fmla="val 3059"/>
              <a:gd name="f332" fmla="val 2428"/>
              <a:gd name="f333" fmla="val 3099"/>
              <a:gd name="f334" fmla="val 3153"/>
              <a:gd name="f335" fmla="val 2416"/>
              <a:gd name="f336" fmla="val 3207"/>
              <a:gd name="f337" fmla="val 3263"/>
              <a:gd name="f338" fmla="val 2392"/>
              <a:gd name="f339" fmla="val 3335"/>
              <a:gd name="f340" fmla="val 2376"/>
              <a:gd name="f341" fmla="val 3407"/>
              <a:gd name="f342" fmla="val 2358"/>
              <a:gd name="f343" fmla="val 3481"/>
              <a:gd name="f344" fmla="val 3515"/>
              <a:gd name="f345" fmla="val 2329"/>
              <a:gd name="f346" fmla="val 3584"/>
              <a:gd name="f347" fmla="val 3618"/>
              <a:gd name="f348" fmla="val 3652"/>
              <a:gd name="f349" fmla="val 3688"/>
              <a:gd name="f350" fmla="val 2282"/>
              <a:gd name="f351" fmla="val 3722"/>
              <a:gd name="f352" fmla="val 2272"/>
              <a:gd name="f353" fmla="val 3756"/>
              <a:gd name="f354" fmla="val 2260"/>
              <a:gd name="f355" fmla="val 3791"/>
              <a:gd name="f356" fmla="val 2256"/>
              <a:gd name="f357" fmla="val 3826"/>
              <a:gd name="f358" fmla="val 2252"/>
              <a:gd name="f359" fmla="val 3861"/>
              <a:gd name="f360" fmla="val 2247"/>
              <a:gd name="f361" fmla="val 3896"/>
              <a:gd name="f362" fmla="val 3967"/>
              <a:gd name="f363" fmla="val 2257"/>
              <a:gd name="f364" fmla="val 4038"/>
              <a:gd name="f365" fmla="val 2263"/>
              <a:gd name="f366" fmla="val 4110"/>
              <a:gd name="f367" fmla="val 4172"/>
              <a:gd name="f368" fmla="val 2297"/>
              <a:gd name="f369" fmla="val 4234"/>
              <a:gd name="f370" fmla="val 2315"/>
              <a:gd name="f371" fmla="val 4297"/>
              <a:gd name="f372" fmla="val 2344"/>
              <a:gd name="f373" fmla="val 4355"/>
              <a:gd name="f374" fmla="val 2373"/>
              <a:gd name="f375" fmla="val 4413"/>
              <a:gd name="f376" fmla="val 2402"/>
              <a:gd name="f377" fmla="val 4530"/>
              <a:gd name="f378" fmla="val 2484"/>
              <a:gd name="f379" fmla="val 4588"/>
              <a:gd name="f380" fmla="val 2527"/>
              <a:gd name="f381" fmla="val 4647"/>
              <a:gd name="f382" fmla="val 2581"/>
              <a:gd name="f383" fmla="val 4709"/>
              <a:gd name="f384" fmla="val 4771"/>
              <a:gd name="f385" fmla="val 2690"/>
              <a:gd name="f386" fmla="val 4835"/>
              <a:gd name="f387" fmla="val 2701"/>
              <a:gd name="f388" fmla="val 4840"/>
              <a:gd name="f389" fmla="val 4845"/>
              <a:gd name="f390" fmla="val 2723"/>
              <a:gd name="f391" fmla="val 4852"/>
              <a:gd name="f392" fmla="val 4864"/>
              <a:gd name="f393" fmla="val 2753"/>
              <a:gd name="f394" fmla="val 4876"/>
              <a:gd name="f395" fmla="val 4890"/>
              <a:gd name="f396" fmla="val 2783"/>
              <a:gd name="f397" fmla="val 4902"/>
              <a:gd name="f398" fmla="val 2796"/>
              <a:gd name="f399" fmla="val 4914"/>
              <a:gd name="f400" fmla="val 4928"/>
              <a:gd name="f401" fmla="val 4934"/>
              <a:gd name="f402" fmla="val 2823"/>
              <a:gd name="f403" fmla="val 4940"/>
              <a:gd name="f404" fmla="val 2829"/>
              <a:gd name="f405" fmla="val 4946"/>
              <a:gd name="f406" fmla="val 2852"/>
              <a:gd name="f407" fmla="val 4925"/>
              <a:gd name="f408" fmla="val 2875"/>
              <a:gd name="f409" fmla="val 4904"/>
              <a:gd name="f410" fmla="val 4881"/>
              <a:gd name="f411" fmla="val 4869"/>
              <a:gd name="f412" fmla="val 2955"/>
              <a:gd name="f413" fmla="val 4857"/>
              <a:gd name="f414" fmla="val 2983"/>
              <a:gd name="f415" fmla="val 3013"/>
              <a:gd name="f416" fmla="val 4839"/>
              <a:gd name="f417" fmla="val 3043"/>
              <a:gd name="f418" fmla="val 4833"/>
              <a:gd name="f419" fmla="val 3073"/>
              <a:gd name="f420" fmla="val 4825"/>
              <a:gd name="f421" fmla="val 3102"/>
              <a:gd name="f422" fmla="val 4820"/>
              <a:gd name="f423" fmla="val 4815"/>
              <a:gd name="f424" fmla="val 3161"/>
              <a:gd name="f425" fmla="val 4808"/>
              <a:gd name="f426" fmla="val 3167"/>
              <a:gd name="f427" fmla="val 3173"/>
              <a:gd name="f428" fmla="val 3186"/>
              <a:gd name="f429" fmla="val 4809"/>
              <a:gd name="f430" fmla="val 3192"/>
              <a:gd name="f431" fmla="val 4810"/>
              <a:gd name="f432" fmla="val 3198"/>
              <a:gd name="f433" fmla="val 4811"/>
              <a:gd name="f434" fmla="val 3202"/>
              <a:gd name="f435" fmla="val 4813"/>
              <a:gd name="f436" fmla="val 3206"/>
              <a:gd name="f437" fmla="val 3210"/>
              <a:gd name="f438" fmla="val 4819"/>
              <a:gd name="f439" fmla="val 3211"/>
              <a:gd name="f440" fmla="val 4824"/>
              <a:gd name="f441" fmla="val 3212"/>
              <a:gd name="f442" fmla="val 4829"/>
              <a:gd name="f443" fmla="val 3215"/>
              <a:gd name="f444" fmla="val 3178"/>
              <a:gd name="f445" fmla="val 3141"/>
              <a:gd name="f446" fmla="val 4783"/>
              <a:gd name="f447" fmla="val 3104"/>
              <a:gd name="f448" fmla="val 4757"/>
              <a:gd name="f449" fmla="val 3076"/>
              <a:gd name="f450" fmla="val 4734"/>
              <a:gd name="f451" fmla="val 3048"/>
              <a:gd name="f452" fmla="val 4711"/>
              <a:gd name="f453" fmla="val 3018"/>
              <a:gd name="f454" fmla="val 4686"/>
              <a:gd name="f455" fmla="val 2995"/>
              <a:gd name="f456" fmla="val 4665"/>
              <a:gd name="f457" fmla="val 2972"/>
              <a:gd name="f458" fmla="val 4644"/>
              <a:gd name="f459" fmla="val 2947"/>
              <a:gd name="f460" fmla="val 4621"/>
              <a:gd name="f461" fmla="val 2926"/>
              <a:gd name="f462" fmla="val 4601"/>
              <a:gd name="f463" fmla="val 2905"/>
              <a:gd name="f464" fmla="val 4581"/>
              <a:gd name="f465" fmla="val 2884"/>
              <a:gd name="f466" fmla="val 2844"/>
              <a:gd name="f467" fmla="val 4512"/>
              <a:gd name="f468" fmla="val 2804"/>
              <a:gd name="f469" fmla="val 4465"/>
              <a:gd name="f470" fmla="val 4416"/>
              <a:gd name="f471" fmla="val 4370"/>
              <a:gd name="f472" fmla="val 2700"/>
              <a:gd name="f473" fmla="val 4324"/>
              <a:gd name="f474" fmla="val 2668"/>
              <a:gd name="f475" fmla="val 4277"/>
              <a:gd name="f476" fmla="val 2649"/>
              <a:gd name="f477" fmla="val 4226"/>
              <a:gd name="f478" fmla="val 2630"/>
              <a:gd name="f479" fmla="val 4175"/>
              <a:gd name="f480" fmla="val 2610"/>
              <a:gd name="f481" fmla="val 4122"/>
              <a:gd name="f482" fmla="val 2606"/>
              <a:gd name="f483" fmla="val 4060"/>
              <a:gd name="f484" fmla="val 2602"/>
              <a:gd name="f485" fmla="val 3998"/>
              <a:gd name="f486" fmla="val 2596"/>
              <a:gd name="f487" fmla="val 3936"/>
              <a:gd name="f488" fmla="val 2609"/>
              <a:gd name="f489" fmla="val 3858"/>
              <a:gd name="f490" fmla="val 2622"/>
              <a:gd name="f491" fmla="val 3780"/>
              <a:gd name="f492" fmla="val 3702"/>
              <a:gd name="f493" fmla="val 2654"/>
              <a:gd name="f494" fmla="val 3628"/>
              <a:gd name="f495" fmla="val 2673"/>
              <a:gd name="f496" fmla="val 3554"/>
              <a:gd name="f497" fmla="val 2694"/>
              <a:gd name="f498" fmla="val 3480"/>
              <a:gd name="f499" fmla="val 2709"/>
              <a:gd name="f500" fmla="val 3423"/>
              <a:gd name="f501" fmla="val 3366"/>
              <a:gd name="f502" fmla="val 3307"/>
              <a:gd name="f503" fmla="val 3262"/>
              <a:gd name="f504" fmla="val 2761"/>
              <a:gd name="f505" fmla="val 3217"/>
              <a:gd name="f506" fmla="val 2773"/>
              <a:gd name="f507" fmla="val 3170"/>
              <a:gd name="f508" fmla="val 3132"/>
              <a:gd name="f509" fmla="val 3094"/>
              <a:gd name="f510" fmla="val 2793"/>
              <a:gd name="f511" fmla="val 3056"/>
              <a:gd name="f512" fmla="val 2795"/>
              <a:gd name="f513" fmla="val 3023"/>
              <a:gd name="f514" fmla="val 2990"/>
              <a:gd name="f515" fmla="val 2798"/>
              <a:gd name="f516" fmla="val 2929"/>
              <a:gd name="f517" fmla="val 2903"/>
              <a:gd name="f518" fmla="val 2794"/>
              <a:gd name="f519" fmla="val 2877"/>
              <a:gd name="f520" fmla="val 2789"/>
              <a:gd name="f521" fmla="val 2855"/>
              <a:gd name="f522" fmla="val 2784"/>
              <a:gd name="f523" fmla="val 2833"/>
              <a:gd name="f524" fmla="val 2810"/>
              <a:gd name="f525" fmla="val 2772"/>
              <a:gd name="f526" fmla="val 2742"/>
              <a:gd name="f527" fmla="val 2718"/>
              <a:gd name="f528" fmla="val 2711"/>
              <a:gd name="f529" fmla="val 2704"/>
              <a:gd name="f530" fmla="val 2697"/>
              <a:gd name="f531" fmla="val 2683"/>
              <a:gd name="f532" fmla="val 2676"/>
              <a:gd name="f533" fmla="val 2669"/>
              <a:gd name="f534" fmla="val 2662"/>
              <a:gd name="f535" fmla="val 2655"/>
              <a:gd name="f536" fmla="val 2643"/>
              <a:gd name="f537" fmla="val 3298"/>
              <a:gd name="f538" fmla="val 1325"/>
              <a:gd name="f539" fmla="val 3285"/>
              <a:gd name="f540" fmla="val 1318"/>
              <a:gd name="f541" fmla="val 3272"/>
              <a:gd name="f542" fmla="val 1311"/>
              <a:gd name="f543" fmla="val 3257"/>
              <a:gd name="f544" fmla="val 1304"/>
              <a:gd name="f545" fmla="val 3245"/>
              <a:gd name="f546" fmla="val 1298"/>
              <a:gd name="f547" fmla="val 3233"/>
              <a:gd name="f548" fmla="val 1292"/>
              <a:gd name="f549" fmla="val 3219"/>
              <a:gd name="f550" fmla="val 1286"/>
              <a:gd name="f551" fmla="val 3208"/>
              <a:gd name="f552" fmla="val 1282"/>
              <a:gd name="f553" fmla="val 3197"/>
              <a:gd name="f554" fmla="val 1278"/>
              <a:gd name="f555" fmla="val 3185"/>
              <a:gd name="f556" fmla="val 1273"/>
              <a:gd name="f557" fmla="val 3177"/>
              <a:gd name="f558" fmla="val 1272"/>
              <a:gd name="f559" fmla="val 3169"/>
              <a:gd name="f560" fmla="val 1271"/>
              <a:gd name="f561" fmla="val 3160"/>
              <a:gd name="f562" fmla="val 1269"/>
              <a:gd name="f563" fmla="val 3118"/>
              <a:gd name="f564" fmla="val 1251"/>
              <a:gd name="f565" fmla="val 1233"/>
              <a:gd name="f566" fmla="val 3033"/>
              <a:gd name="f567" fmla="val 1215"/>
              <a:gd name="f568" fmla="val 2994"/>
              <a:gd name="f569" fmla="val 1187"/>
              <a:gd name="f570" fmla="val 1159"/>
              <a:gd name="f571" fmla="val 2914"/>
              <a:gd name="f572" fmla="val 1131"/>
              <a:gd name="f573" fmla="val 1089"/>
              <a:gd name="f574" fmla="val 1047"/>
              <a:gd name="f575" fmla="val 2822"/>
              <a:gd name="f576" fmla="val 1005"/>
              <a:gd name="f577" fmla="val 2806"/>
              <a:gd name="f578" fmla="val 946"/>
              <a:gd name="f579" fmla="val 2790"/>
              <a:gd name="f580" fmla="val 887"/>
              <a:gd name="f581" fmla="val 827"/>
              <a:gd name="f582" fmla="val 774"/>
              <a:gd name="f583" fmla="val 721"/>
              <a:gd name="f584" fmla="val 667"/>
              <a:gd name="f585" fmla="val 640"/>
              <a:gd name="f586" fmla="val 613"/>
              <a:gd name="f587" fmla="val 585"/>
              <a:gd name="f588" fmla="val 575"/>
              <a:gd name="f589" fmla="val 565"/>
              <a:gd name="f590" fmla="val 555"/>
              <a:gd name="f591" fmla="val 554"/>
              <a:gd name="f592" fmla="val 553"/>
              <a:gd name="f593" fmla="val 551"/>
              <a:gd name="f594" fmla="val 2755"/>
              <a:gd name="f595" fmla="val 487"/>
              <a:gd name="f596" fmla="val 423"/>
              <a:gd name="f597" fmla="val 358"/>
              <a:gd name="f598" fmla="val 2678"/>
              <a:gd name="f599" fmla="val 318"/>
              <a:gd name="f600" fmla="val 2639"/>
              <a:gd name="f601" fmla="val 278"/>
              <a:gd name="f602" fmla="val 2600"/>
              <a:gd name="f603" fmla="val 236"/>
              <a:gd name="f604" fmla="val 2544"/>
              <a:gd name="f605" fmla="val 218"/>
              <a:gd name="f606" fmla="val 2488"/>
              <a:gd name="f607" fmla="val 200"/>
              <a:gd name="f608" fmla="val 2431"/>
              <a:gd name="f609" fmla="val 181"/>
              <a:gd name="f610" fmla="val 2361"/>
              <a:gd name="f611" fmla="val 184"/>
              <a:gd name="f612" fmla="val 2291"/>
              <a:gd name="f613" fmla="val 187"/>
              <a:gd name="f614" fmla="val 2221"/>
              <a:gd name="f615" fmla="val 192"/>
              <a:gd name="f616" fmla="val 2173"/>
              <a:gd name="f617" fmla="val 202"/>
              <a:gd name="f618" fmla="val 212"/>
              <a:gd name="f619" fmla="val 2076"/>
              <a:gd name="f620" fmla="val 223"/>
              <a:gd name="f621" fmla="val 2052"/>
              <a:gd name="f622" fmla="val 228"/>
              <a:gd name="f623" fmla="val 2028"/>
              <a:gd name="f624" fmla="val 233"/>
              <a:gd name="f625" fmla="val 2002"/>
              <a:gd name="f626" fmla="val 239"/>
              <a:gd name="f627" fmla="val 1993"/>
              <a:gd name="f628" fmla="val 241"/>
              <a:gd name="f629" fmla="val 243"/>
              <a:gd name="f630" fmla="val 1974"/>
              <a:gd name="f631" fmla="val 245"/>
              <a:gd name="f632" fmla="val 1972"/>
              <a:gd name="f633" fmla="val 1971"/>
              <a:gd name="f634" fmla="val 246"/>
              <a:gd name="f635" fmla="val 1937"/>
              <a:gd name="f636" fmla="val 249"/>
              <a:gd name="f637" fmla="val 1903"/>
              <a:gd name="f638" fmla="val 252"/>
              <a:gd name="f639" fmla="val 1868"/>
              <a:gd name="f640" fmla="val 255"/>
              <a:gd name="f641" fmla="val 1839"/>
              <a:gd name="f642" fmla="val 1810"/>
              <a:gd name="f643" fmla="val 1779"/>
              <a:gd name="f644" fmla="val 1747"/>
              <a:gd name="f645" fmla="val 234"/>
              <a:gd name="f646" fmla="val 1683"/>
              <a:gd name="f647" fmla="val 1642"/>
              <a:gd name="f648" fmla="val 191"/>
              <a:gd name="f649" fmla="val 1601"/>
              <a:gd name="f650" fmla="val 170"/>
              <a:gd name="f651" fmla="val 149"/>
              <a:gd name="f652" fmla="val 1504"/>
              <a:gd name="f653" fmla="val 117"/>
              <a:gd name="f654" fmla="val 1448"/>
              <a:gd name="f655" fmla="val 85"/>
              <a:gd name="f656" fmla="val 1391"/>
              <a:gd name="f657" fmla="val 53"/>
              <a:gd name="f658" fmla="val 1353"/>
              <a:gd name="f659" fmla="val 36"/>
              <a:gd name="f660" fmla="val 1315"/>
              <a:gd name="f661" fmla="val 19"/>
              <a:gd name="f662" fmla="val 1275"/>
              <a:gd name="f663" fmla="val 2"/>
              <a:gd name="f664" fmla="val 1191"/>
              <a:gd name="f665" fmla="val 4"/>
              <a:gd name="f666" fmla="val 1149"/>
              <a:gd name="f667" fmla="val 8"/>
              <a:gd name="f668" fmla="val 1111"/>
              <a:gd name="f669" fmla="val 29"/>
              <a:gd name="f670" fmla="val 1073"/>
              <a:gd name="f671" fmla="val 50"/>
              <a:gd name="f672" fmla="val 1033"/>
              <a:gd name="f673" fmla="val 72"/>
              <a:gd name="f674" fmla="val 112"/>
              <a:gd name="f675" fmla="val 977"/>
              <a:gd name="f676" fmla="val 152"/>
              <a:gd name="f677" fmla="val 949"/>
              <a:gd name="f678" fmla="val 921"/>
              <a:gd name="f679" fmla="val 257"/>
              <a:gd name="f680" fmla="val 893"/>
              <a:gd name="f681" fmla="val 322"/>
              <a:gd name="f682" fmla="val 863"/>
              <a:gd name="f683" fmla="val 387"/>
              <a:gd name="f684" fmla="val 840"/>
              <a:gd name="f685" fmla="val 431"/>
              <a:gd name="f686" fmla="val 817"/>
              <a:gd name="f687" fmla="val 475"/>
              <a:gd name="f688" fmla="val 793"/>
              <a:gd name="f689" fmla="val 521"/>
              <a:gd name="f690" fmla="val 769"/>
              <a:gd name="f691" fmla="val 745"/>
              <a:gd name="f692" fmla="val 581"/>
              <a:gd name="f693" fmla="val 691"/>
              <a:gd name="f694" fmla="val 635"/>
              <a:gd name="f695" fmla="val 661"/>
              <a:gd name="f696" fmla="val 657"/>
              <a:gd name="f697" fmla="val 631"/>
              <a:gd name="f698" fmla="val 681"/>
              <a:gd name="f699" fmla="val 590"/>
              <a:gd name="f700" fmla="val 702"/>
              <a:gd name="f701" fmla="val 549"/>
              <a:gd name="f702" fmla="val 723"/>
              <a:gd name="f703" fmla="val 506"/>
              <a:gd name="f704" fmla="val 464"/>
              <a:gd name="f705" fmla="val 766"/>
              <a:gd name="f706" fmla="val 422"/>
              <a:gd name="f707" fmla="val 787"/>
              <a:gd name="f708" fmla="val 378"/>
              <a:gd name="f709" fmla="val 808"/>
              <a:gd name="f710" fmla="val 356"/>
              <a:gd name="f711" fmla="val 819"/>
              <a:gd name="f712" fmla="val 334"/>
              <a:gd name="f713" fmla="val 830"/>
              <a:gd name="f714" fmla="val 312"/>
              <a:gd name="f715" fmla="val 841"/>
              <a:gd name="f716" fmla="val 304"/>
              <a:gd name="f717" fmla="val 845"/>
              <a:gd name="f718" fmla="val 296"/>
              <a:gd name="f719" fmla="val 849"/>
              <a:gd name="f720" fmla="val 288"/>
              <a:gd name="f721" fmla="val 853"/>
              <a:gd name="f722" fmla="val 287"/>
              <a:gd name="f723" fmla="val 286"/>
              <a:gd name="f724" fmla="val 285"/>
              <a:gd name="f725" fmla="val 855"/>
              <a:gd name="f726" fmla="val 244"/>
              <a:gd name="f727" fmla="val 891"/>
              <a:gd name="f728" fmla="val 203"/>
              <a:gd name="f729" fmla="val 927"/>
              <a:gd name="f730" fmla="val 161"/>
              <a:gd name="f731" fmla="val 964"/>
              <a:gd name="f732" fmla="val 137"/>
              <a:gd name="f733" fmla="val 113"/>
              <a:gd name="f734" fmla="val 1046"/>
              <a:gd name="f735" fmla="val 88"/>
              <a:gd name="f736" fmla="val 83"/>
              <a:gd name="f737" fmla="val 1137"/>
              <a:gd name="f738" fmla="val 78"/>
              <a:gd name="f739" fmla="val 1185"/>
              <a:gd name="f740" fmla="val 71"/>
              <a:gd name="f741" fmla="val 1235"/>
              <a:gd name="f742" fmla="val 87"/>
              <a:gd name="f743" fmla="val 103"/>
              <a:gd name="f744" fmla="val 1349"/>
              <a:gd name="f745" fmla="val 120"/>
              <a:gd name="f746" fmla="val 1408"/>
              <a:gd name="f747" fmla="val 133"/>
              <a:gd name="f748" fmla="val 1456"/>
              <a:gd name="f749" fmla="val 146"/>
              <a:gd name="f750" fmla="val 1554"/>
              <a:gd name="f751" fmla="val 162"/>
              <a:gd name="f752" fmla="val 1611"/>
              <a:gd name="f753" fmla="val 163"/>
              <a:gd name="f754" fmla="val 1668"/>
              <a:gd name="f755" fmla="val 164"/>
              <a:gd name="f756" fmla="val 1725"/>
              <a:gd name="f757" fmla="val 153"/>
              <a:gd name="f758" fmla="val 1782"/>
              <a:gd name="f759" fmla="val 142"/>
              <a:gd name="f760" fmla="val 130"/>
              <a:gd name="f761" fmla="val 1897"/>
              <a:gd name="f762" fmla="val 108"/>
              <a:gd name="f763" fmla="val 1945"/>
              <a:gd name="f764" fmla="val 86"/>
              <a:gd name="f765" fmla="val 64"/>
              <a:gd name="f766" fmla="val 2043"/>
              <a:gd name="f767" fmla="val 43"/>
              <a:gd name="f768" fmla="val 2092"/>
              <a:gd name="f769" fmla="val 22"/>
              <a:gd name="f770" fmla="val 2141"/>
              <a:gd name="f771" fmla="val 2191"/>
              <a:gd name="f772" fmla="val 2238"/>
              <a:gd name="f773" fmla="val 2333"/>
              <a:gd name="f774" fmla="val 31"/>
              <a:gd name="f775" fmla="val 54"/>
              <a:gd name="f776" fmla="val 2413"/>
              <a:gd name="f777" fmla="val 79"/>
              <a:gd name="f778" fmla="val 2455"/>
              <a:gd name="f779" fmla="val 2513"/>
              <a:gd name="f780" fmla="val 2542"/>
              <a:gd name="f781" fmla="val 213"/>
              <a:gd name="f782" fmla="val 2543"/>
              <a:gd name="f783" fmla="val 224"/>
              <a:gd name="f784" fmla="val 2546"/>
              <a:gd name="f785" fmla="val 254"/>
              <a:gd name="f786" fmla="val 2549"/>
              <a:gd name="f787" fmla="val 272"/>
              <a:gd name="f788" fmla="val 2552"/>
              <a:gd name="f789" fmla="val 292"/>
              <a:gd name="f790" fmla="val 2555"/>
              <a:gd name="f791" fmla="val 313"/>
              <a:gd name="f792" fmla="val 2558"/>
              <a:gd name="f793" fmla="val 2561"/>
              <a:gd name="f794" fmla="val 357"/>
              <a:gd name="f795" fmla="val 2564"/>
              <a:gd name="f796" fmla="val 379"/>
              <a:gd name="f797" fmla="val 2565"/>
              <a:gd name="f798" fmla="val 401"/>
              <a:gd name="f799" fmla="val 2566"/>
              <a:gd name="f800" fmla="val 2569"/>
              <a:gd name="f801" fmla="val 462"/>
              <a:gd name="f802" fmla="val 2573"/>
              <a:gd name="f803" fmla="val 501"/>
              <a:gd name="f804" fmla="val 2577"/>
              <a:gd name="f805" fmla="val 541"/>
              <a:gd name="f806" fmla="val 588"/>
              <a:gd name="f807" fmla="val 2595"/>
              <a:gd name="f808" fmla="val 682"/>
              <a:gd name="f809" fmla="val 2624"/>
              <a:gd name="f810" fmla="val 734"/>
              <a:gd name="f811" fmla="val 2652"/>
              <a:gd name="f812" fmla="val 786"/>
              <a:gd name="f813" fmla="val 2680"/>
              <a:gd name="f814" fmla="val 839"/>
              <a:gd name="f815" fmla="val 894"/>
              <a:gd name="f816" fmla="val 2799"/>
              <a:gd name="f817" fmla="val 1004"/>
              <a:gd name="f818" fmla="val 2846"/>
              <a:gd name="f819" fmla="val 1018"/>
              <a:gd name="f820" fmla="val 2865"/>
              <a:gd name="f821" fmla="val 1032"/>
              <a:gd name="f822" fmla="val 2904"/>
              <a:gd name="f823" fmla="val 1061"/>
              <a:gd name="f824" fmla="val 2924"/>
              <a:gd name="f825" fmla="val 1076"/>
              <a:gd name="f826" fmla="val 2944"/>
              <a:gd name="f827" fmla="val 1093"/>
              <a:gd name="f828" fmla="val 2966"/>
              <a:gd name="f829" fmla="val 1112"/>
              <a:gd name="f830" fmla="val 2991"/>
              <a:gd name="f831" fmla="val 3016"/>
              <a:gd name="f832" fmla="val 1151"/>
              <a:gd name="f833" fmla="val 1175"/>
              <a:gd name="f834" fmla="val 1199"/>
              <a:gd name="f835" fmla="val 3113"/>
              <a:gd name="f836" fmla="val 1225"/>
              <a:gd name="f837" fmla="val 3149"/>
              <a:gd name="f838" fmla="val 1262"/>
              <a:gd name="f839" fmla="val 1299"/>
              <a:gd name="f840" fmla="val 1338"/>
              <a:gd name="f841" fmla="val 3222"/>
              <a:gd name="f842" fmla="val 1387"/>
              <a:gd name="f843" fmla="val 3227"/>
              <a:gd name="f844" fmla="val 1436"/>
              <a:gd name="f845" fmla="val 3232"/>
              <a:gd name="f846" fmla="val 1487"/>
              <a:gd name="f847" fmla="val 3239"/>
              <a:gd name="f848" fmla="val 1537"/>
              <a:gd name="f849" fmla="val 1637"/>
              <a:gd name="f850" fmla="val 3203"/>
              <a:gd name="f851" fmla="val 1674"/>
              <a:gd name="f852" fmla="val 3176"/>
              <a:gd name="f853" fmla="val 1750"/>
              <a:gd name="f854" fmla="val 1758"/>
              <a:gd name="f855" fmla="val 3114"/>
              <a:gd name="f856" fmla="val 1766"/>
              <a:gd name="f857" fmla="val 3106"/>
              <a:gd name="f858" fmla="val 3096"/>
              <a:gd name="f859" fmla="val 1786"/>
              <a:gd name="f860" fmla="val 3085"/>
              <a:gd name="f861" fmla="val 1797"/>
              <a:gd name="f862" fmla="val 3074"/>
              <a:gd name="f863" fmla="val 1809"/>
              <a:gd name="f864" fmla="val 3063"/>
              <a:gd name="f865" fmla="val 1821"/>
              <a:gd name="f866" fmla="val 3050"/>
              <a:gd name="f867" fmla="val 1833"/>
              <a:gd name="f868" fmla="val 3037"/>
              <a:gd name="f869" fmla="val 1847"/>
              <a:gd name="f870" fmla="val 3024"/>
              <a:gd name="f871" fmla="val 3011"/>
              <a:gd name="f872" fmla="val 1875"/>
              <a:gd name="f873" fmla="val 2998"/>
              <a:gd name="f874" fmla="val 1889"/>
              <a:gd name="f875" fmla="val 2984"/>
              <a:gd name="f876" fmla="val 1911"/>
              <a:gd name="f877" fmla="val 2965"/>
              <a:gd name="f878" fmla="val 2946"/>
              <a:gd name="f879" fmla="val 1955"/>
              <a:gd name="f880" fmla="val 1981"/>
              <a:gd name="f881" fmla="val 2911"/>
              <a:gd name="f882" fmla="val 2007"/>
              <a:gd name="f883" fmla="val 2896"/>
              <a:gd name="f884" fmla="val 2880"/>
              <a:gd name="f885" fmla="val 2868"/>
              <a:gd name="f886" fmla="val 2856"/>
              <a:gd name="f887" fmla="val 2122"/>
              <a:gd name="f888" fmla="val 2155"/>
              <a:gd name="f889" fmla="val 2836"/>
              <a:gd name="f890" fmla="val 2188"/>
              <a:gd name="f891" fmla="val 2828"/>
              <a:gd name="f892" fmla="val 2818"/>
              <a:gd name="f893" fmla="val 2816"/>
              <a:gd name="f894" fmla="val 2813"/>
              <a:gd name="f895" fmla="val 2807"/>
              <a:gd name="f896" fmla="val 2801"/>
              <a:gd name="f897" fmla="val 2792"/>
              <a:gd name="f898" fmla="val 2229"/>
              <a:gd name="f899" fmla="val 2237"/>
              <a:gd name="f900" fmla="val 2245"/>
              <a:gd name="f901" fmla="val 2255"/>
              <a:gd name="f902" fmla="val 2265"/>
              <a:gd name="f903" fmla="val 2275"/>
              <a:gd name="f904" fmla="val 2295"/>
              <a:gd name="f905" fmla="val 2313"/>
              <a:gd name="f906" fmla="val 2321"/>
              <a:gd name="f907" fmla="val 2780"/>
              <a:gd name="f908" fmla="val 2474"/>
              <a:gd name="f909" fmla="val 2498"/>
              <a:gd name="f910" fmla="val 2522"/>
              <a:gd name="f911" fmla="val 2548"/>
              <a:gd name="f912" fmla="val 2557"/>
              <a:gd name="f913" fmla="val 2576"/>
              <a:gd name="f914" fmla="val 2578"/>
              <a:gd name="f915" fmla="val 2580"/>
              <a:gd name="f916" fmla="val 2586"/>
              <a:gd name="f917" fmla="val 2592"/>
              <a:gd name="f918" fmla="val 2607"/>
              <a:gd name="f919" fmla="val 2614"/>
              <a:gd name="f920" fmla="val 2621"/>
              <a:gd name="f921" fmla="val 2628"/>
              <a:gd name="f922" fmla="val 2642"/>
              <a:gd name="f923" fmla="val 2656"/>
              <a:gd name="f924" fmla="val 2663"/>
              <a:gd name="f925" fmla="val 2679"/>
              <a:gd name="f926" fmla="val 2682"/>
              <a:gd name="f927" fmla="val 2685"/>
              <a:gd name="f928" fmla="val 2693"/>
              <a:gd name="f929" fmla="val 2696"/>
              <a:gd name="f930" fmla="val 2706"/>
              <a:gd name="f931" fmla="val 2713"/>
              <a:gd name="f932" fmla="val 2847"/>
              <a:gd name="f933" fmla="val 2686"/>
              <a:gd name="f934" fmla="val 2878"/>
              <a:gd name="f935" fmla="val 2909"/>
              <a:gd name="f936" fmla="val 2942"/>
              <a:gd name="f937" fmla="val 2590"/>
              <a:gd name="f938" fmla="val 2961"/>
              <a:gd name="f939" fmla="val 2554"/>
              <a:gd name="f940" fmla="val 2980"/>
              <a:gd name="f941" fmla="val 2518"/>
              <a:gd name="f942" fmla="val 3001"/>
              <a:gd name="f943" fmla="val 2482"/>
              <a:gd name="f944" fmla="val 3008"/>
              <a:gd name="f945" fmla="val 2447"/>
              <a:gd name="f946" fmla="val 3015"/>
              <a:gd name="f947" fmla="val 2412"/>
              <a:gd name="f948" fmla="val 3022"/>
              <a:gd name="f949" fmla="val 2375"/>
              <a:gd name="f950" fmla="val 3027"/>
              <a:gd name="f951" fmla="val 3032"/>
              <a:gd name="f952" fmla="val 3038"/>
              <a:gd name="f953" fmla="val 2180"/>
              <a:gd name="f954" fmla="val 3062"/>
              <a:gd name="f955" fmla="val 2134"/>
              <a:gd name="f956" fmla="val 3086"/>
              <a:gd name="f957" fmla="val 3111"/>
              <a:gd name="f958" fmla="val 3146"/>
              <a:gd name="f959" fmla="val 2006"/>
              <a:gd name="f960" fmla="val 3181"/>
              <a:gd name="f961" fmla="val 3216"/>
              <a:gd name="f962" fmla="val 1936"/>
              <a:gd name="f963" fmla="val 3253"/>
              <a:gd name="f964" fmla="val 1908"/>
              <a:gd name="f965" fmla="val 3290"/>
              <a:gd name="f966" fmla="val 1880"/>
              <a:gd name="f967" fmla="val 3327"/>
              <a:gd name="f968" fmla="val 1850"/>
              <a:gd name="f969" fmla="val 3357"/>
              <a:gd name="f970" fmla="val 3387"/>
              <a:gd name="f971" fmla="val 1768"/>
              <a:gd name="f972" fmla="val 3419"/>
              <a:gd name="f973" fmla="val 3428"/>
              <a:gd name="f974" fmla="val 1676"/>
              <a:gd name="f975" fmla="val 1627"/>
              <a:gd name="f976" fmla="val 3447"/>
              <a:gd name="f977" fmla="val 1577"/>
              <a:gd name="f978" fmla="val 3434"/>
              <a:gd name="f979" fmla="val 1530"/>
              <a:gd name="f980" fmla="val 3421"/>
              <a:gd name="f981" fmla="val 1483"/>
              <a:gd name="f982" fmla="val 1434"/>
              <a:gd name="f983" fmla="val 3371"/>
              <a:gd name="f984" fmla="val 1398"/>
              <a:gd name="f985" fmla="val 1362"/>
              <a:gd name="f986" fmla="val 1788"/>
              <a:gd name="f987" fmla="val 1568"/>
              <a:gd name="f988" fmla="val 1458"/>
              <a:gd name="f989" fmla="val 2837"/>
              <a:gd name="f990" fmla="val 1354"/>
              <a:gd name="f991" fmla="val 2814"/>
              <a:gd name="f992" fmla="val 1250"/>
              <a:gd name="f993" fmla="val 1145"/>
              <a:gd name="f994" fmla="val 2767"/>
              <a:gd name="f995" fmla="val 1051"/>
              <a:gd name="f996" fmla="val 957"/>
              <a:gd name="f997" fmla="val 862"/>
              <a:gd name="f998" fmla="val 2619"/>
              <a:gd name="f999" fmla="val 783"/>
              <a:gd name="f1000" fmla="val 704"/>
              <a:gd name="f1001" fmla="val 2477"/>
              <a:gd name="f1002" fmla="val 625"/>
              <a:gd name="f1003" fmla="val 2405"/>
              <a:gd name="f1004" fmla="val 567"/>
              <a:gd name="f1005" fmla="val 509"/>
              <a:gd name="f1006" fmla="val 2225"/>
              <a:gd name="f1007" fmla="val 449"/>
              <a:gd name="f1008" fmla="val 417"/>
              <a:gd name="f1009" fmla="val 2030"/>
              <a:gd name="f1010" fmla="val 385"/>
              <a:gd name="f1011" fmla="val 1926"/>
              <a:gd name="f1012" fmla="val 351"/>
              <a:gd name="f1013" fmla="val 348"/>
              <a:gd name="f1014" fmla="val 1708"/>
              <a:gd name="f1015" fmla="val 345"/>
              <a:gd name="f1016" fmla="val 340"/>
              <a:gd name="f1017" fmla="val 1482"/>
              <a:gd name="f1018" fmla="val 364"/>
              <a:gd name="f1019" fmla="val 1377"/>
              <a:gd name="f1020" fmla="val 388"/>
              <a:gd name="f1021" fmla="val 413"/>
              <a:gd name="f1022" fmla="val 1165"/>
              <a:gd name="f1023" fmla="val 1072"/>
              <a:gd name="f1024" fmla="val 511"/>
              <a:gd name="f1025" fmla="val 979"/>
              <a:gd name="f1026" fmla="val 561"/>
              <a:gd name="f1027" fmla="val 884"/>
              <a:gd name="f1028" fmla="val 632"/>
              <a:gd name="f1029" fmla="val 807"/>
              <a:gd name="f1030" fmla="val 703"/>
              <a:gd name="f1031" fmla="val 730"/>
              <a:gd name="f1032" fmla="val 776"/>
              <a:gd name="f1033" fmla="val 651"/>
              <a:gd name="f1034" fmla="val 867"/>
              <a:gd name="f1035" fmla="val 594"/>
              <a:gd name="f1036" fmla="val 958"/>
              <a:gd name="f1037" fmla="val 537"/>
              <a:gd name="f1038" fmla="val 1049"/>
              <a:gd name="f1039" fmla="val 480"/>
              <a:gd name="f1040" fmla="val 1157"/>
              <a:gd name="f1041" fmla="val 448"/>
              <a:gd name="f1042" fmla="val 1265"/>
              <a:gd name="f1043" fmla="val 416"/>
              <a:gd name="f1044" fmla="val 1373"/>
              <a:gd name="f1045" fmla="val 383"/>
              <a:gd name="f1046" fmla="val 380"/>
              <a:gd name="f1047" fmla="val 1591"/>
              <a:gd name="f1048" fmla="val 377"/>
              <a:gd name="f1049" fmla="val 1700"/>
              <a:gd name="f1050" fmla="val 372"/>
              <a:gd name="f1051" fmla="val 1803"/>
              <a:gd name="f1052" fmla="val 396"/>
              <a:gd name="f1053" fmla="val 1906"/>
              <a:gd name="f1054" fmla="val 420"/>
              <a:gd name="f1055" fmla="val 444"/>
              <a:gd name="f1056" fmla="val 2103"/>
              <a:gd name="f1057" fmla="val 492"/>
              <a:gd name="f1058" fmla="val 2196"/>
              <a:gd name="f1059" fmla="val 540"/>
              <a:gd name="f1060" fmla="val 660"/>
              <a:gd name="f1061" fmla="val 2445"/>
              <a:gd name="f1062" fmla="val 2524"/>
              <a:gd name="f1063" fmla="val 801"/>
              <a:gd name="f1064" fmla="val 2583"/>
              <a:gd name="f1065" fmla="val 889"/>
              <a:gd name="f1066" fmla="val 2702"/>
              <a:gd name="f1067" fmla="val 1067"/>
              <a:gd name="f1068" fmla="val 1171"/>
              <a:gd name="f1069" fmla="val 1379"/>
              <a:gd name="f1070" fmla="val 1492"/>
              <a:gd name="f1071" fmla="val 2815"/>
              <a:gd name="f1072" fmla="val 1605"/>
              <a:gd name="f1073" fmla="val 2819"/>
              <a:gd name="f1074" fmla="val 1718"/>
              <a:gd name="f1075" fmla="val 1823"/>
              <a:gd name="f1076" fmla="val 2769"/>
              <a:gd name="f1077" fmla="val 1928"/>
              <a:gd name="f1078" fmla="val 2692"/>
              <a:gd name="f1079" fmla="val 2127"/>
              <a:gd name="f1080" fmla="val 2220"/>
              <a:gd name="f1081" fmla="val 2446"/>
              <a:gd name="f1082" fmla="val 2469"/>
              <a:gd name="f1083" fmla="val 2283"/>
              <a:gd name="f1084" fmla="val 2605"/>
              <a:gd name="f1085" fmla="val 2193"/>
              <a:gd name="f1086" fmla="val 2102"/>
              <a:gd name="f1087" fmla="val 2719"/>
              <a:gd name="f1088" fmla="val 1998"/>
              <a:gd name="f1089" fmla="val 1894"/>
              <a:gd name="f1090" fmla="*/ f0 1 3448"/>
              <a:gd name="f1091" fmla="*/ f1 1 4947"/>
              <a:gd name="f1092" fmla="*/ 660 f1090 1"/>
              <a:gd name="f1093" fmla="*/ 2480 f1090 1"/>
              <a:gd name="f1094" fmla="*/ 2420 f1091 1"/>
              <a:gd name="f1095" fmla="*/ 790 f109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92" t="f1095" r="f1093" b="f1094"/>
            <a:pathLst>
              <a:path w="3448" h="4947">
                <a:moveTo>
                  <a:pt x="f3" y="f4"/>
                </a:moveTo>
                <a:cubicBezTo>
                  <a:pt x="f5" y="f6"/>
                  <a:pt x="f7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48"/>
                  <a:pt x="f49" y="f50"/>
                  <a:pt x="f51" y="f52"/>
                </a:cubicBezTo>
                <a:cubicBezTo>
                  <a:pt x="f53" y="f54"/>
                  <a:pt x="f55" y="f56"/>
                  <a:pt x="f49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7"/>
                  <a:pt x="f78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91"/>
                  <a:pt x="f35" y="f92"/>
                </a:cubicBezTo>
                <a:cubicBezTo>
                  <a:pt x="f93" y="f94"/>
                  <a:pt x="f95" y="f96"/>
                  <a:pt x="f97" y="f98"/>
                </a:cubicBezTo>
                <a:cubicBezTo>
                  <a:pt x="f99" y="f100"/>
                  <a:pt x="f101" y="f102"/>
                  <a:pt x="f31" y="f103"/>
                </a:cubicBezTo>
                <a:cubicBezTo>
                  <a:pt x="f104" y="f105"/>
                  <a:pt x="f106" y="f107"/>
                  <a:pt x="f27" y="f108"/>
                </a:cubicBezTo>
                <a:cubicBezTo>
                  <a:pt x="f25" y="f109"/>
                  <a:pt x="f110" y="f111"/>
                  <a:pt x="f112" y="f113"/>
                </a:cubicBezTo>
                <a:cubicBezTo>
                  <a:pt x="f114" y="f113"/>
                  <a:pt x="f115" y="f113"/>
                  <a:pt x="f116" y="f113"/>
                </a:cubicBezTo>
                <a:cubicBezTo>
                  <a:pt x="f117" y="f118"/>
                  <a:pt x="f119" y="f111"/>
                  <a:pt x="f120" y="f109"/>
                </a:cubicBezTo>
                <a:cubicBezTo>
                  <a:pt x="f121" y="f91"/>
                  <a:pt x="f122" y="f123"/>
                  <a:pt x="f124" y="f125"/>
                </a:cubicBezTo>
                <a:cubicBezTo>
                  <a:pt x="f126" y="f127"/>
                  <a:pt x="f128" y="f129"/>
                  <a:pt x="f130" y="f103"/>
                </a:cubicBezTo>
                <a:cubicBezTo>
                  <a:pt x="f131" y="f132"/>
                  <a:pt x="f133" y="f134"/>
                  <a:pt x="f135" y="f92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24" y="f152"/>
                </a:cubicBezTo>
                <a:cubicBezTo>
                  <a:pt x="f153" y="f154"/>
                  <a:pt x="f155" y="f156"/>
                  <a:pt x="f157" y="f158"/>
                </a:cubicBezTo>
                <a:cubicBezTo>
                  <a:pt x="f159" y="f160"/>
                  <a:pt x="f161" y="f162"/>
                  <a:pt x="f163" y="f164"/>
                </a:cubicBezTo>
                <a:cubicBezTo>
                  <a:pt x="f5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19" y="f180"/>
                </a:cubicBezTo>
                <a:cubicBezTo>
                  <a:pt x="f181" y="f182"/>
                  <a:pt x="f183" y="f184"/>
                  <a:pt x="f185" y="f186"/>
                </a:cubicBezTo>
                <a:cubicBezTo>
                  <a:pt x="f187" y="f188"/>
                  <a:pt x="f189" y="f190"/>
                  <a:pt x="f191" y="f192"/>
                </a:cubicBezTo>
                <a:cubicBezTo>
                  <a:pt x="f193" y="f194"/>
                  <a:pt x="f195" y="f196"/>
                  <a:pt x="f197" y="f198"/>
                </a:cubicBezTo>
                <a:cubicBezTo>
                  <a:pt x="f199" y="f28"/>
                  <a:pt x="f200" y="f201"/>
                  <a:pt x="f202" y="f203"/>
                </a:cubicBezTo>
                <a:cubicBezTo>
                  <a:pt x="f204" y="f205"/>
                  <a:pt x="f206" y="f207"/>
                  <a:pt x="f208" y="f209"/>
                </a:cubicBezTo>
                <a:cubicBezTo>
                  <a:pt x="f208" y="f210"/>
                  <a:pt x="f208" y="f211"/>
                  <a:pt x="f208" y="f212"/>
                </a:cubicBezTo>
                <a:cubicBezTo>
                  <a:pt x="f208" y="f213"/>
                  <a:pt x="f208" y="f214"/>
                  <a:pt x="f208" y="f215"/>
                </a:cubicBezTo>
                <a:cubicBezTo>
                  <a:pt x="f208" y="f216"/>
                  <a:pt x="f208" y="f217"/>
                  <a:pt x="f208" y="f218"/>
                </a:cubicBezTo>
                <a:cubicBezTo>
                  <a:pt x="f208" y="f219"/>
                  <a:pt x="f208" y="f220"/>
                  <a:pt x="f208" y="f221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31"/>
                  <a:pt x="f232" y="f233"/>
                </a:cubicBezTo>
                <a:cubicBezTo>
                  <a:pt x="f234" y="f235"/>
                  <a:pt x="f236" y="f237"/>
                  <a:pt x="f238" y="f239"/>
                </a:cubicBezTo>
                <a:cubicBezTo>
                  <a:pt x="f240" y="f241"/>
                  <a:pt x="f242" y="f243"/>
                  <a:pt x="f244" y="f245"/>
                </a:cubicBezTo>
                <a:cubicBezTo>
                  <a:pt x="f246" y="f247"/>
                  <a:pt x="f248" y="f249"/>
                  <a:pt x="f250" y="f251"/>
                </a:cubicBezTo>
                <a:cubicBezTo>
                  <a:pt x="f252" y="f253"/>
                  <a:pt x="f131" y="f254"/>
                  <a:pt x="f255" y="f256"/>
                </a:cubicBezTo>
                <a:cubicBezTo>
                  <a:pt x="f257" y="f258"/>
                  <a:pt x="f259" y="f260"/>
                  <a:pt x="f261" y="f262"/>
                </a:cubicBezTo>
                <a:cubicBezTo>
                  <a:pt x="f263" y="f264"/>
                  <a:pt x="f265" y="f266"/>
                  <a:pt x="f3" y="f4"/>
                </a:cubicBezTo>
                <a:close/>
                <a:moveTo>
                  <a:pt x="f267" y="f268"/>
                </a:moveTo>
                <a:cubicBezTo>
                  <a:pt x="f269" y="f270"/>
                  <a:pt x="f271" y="f272"/>
                  <a:pt x="f273" y="f274"/>
                </a:cubicBezTo>
                <a:cubicBezTo>
                  <a:pt x="f275" y="f276"/>
                  <a:pt x="f277" y="f278"/>
                  <a:pt x="f279" y="f280"/>
                </a:cubicBezTo>
                <a:cubicBezTo>
                  <a:pt x="f281" y="f282"/>
                  <a:pt x="f283" y="f284"/>
                  <a:pt x="f285" y="f286"/>
                </a:cubicBezTo>
                <a:cubicBezTo>
                  <a:pt x="f287" y="f286"/>
                  <a:pt x="f288" y="f286"/>
                  <a:pt x="f289" y="f290"/>
                </a:cubicBezTo>
                <a:cubicBezTo>
                  <a:pt x="f291" y="f290"/>
                  <a:pt x="f292" y="f290"/>
                  <a:pt x="f293" y="f290"/>
                </a:cubicBezTo>
                <a:cubicBezTo>
                  <a:pt x="f294" y="f290"/>
                  <a:pt x="f295" y="f290"/>
                  <a:pt x="f296" y="f290"/>
                </a:cubicBezTo>
                <a:cubicBezTo>
                  <a:pt x="f297" y="f290"/>
                  <a:pt x="f226" y="f290"/>
                  <a:pt x="f230" y="f290"/>
                </a:cubicBezTo>
                <a:cubicBezTo>
                  <a:pt x="f298" y="f290"/>
                  <a:pt x="f299" y="f290"/>
                  <a:pt x="f244" y="f290"/>
                </a:cubicBezTo>
                <a:cubicBezTo>
                  <a:pt x="f244" y="f300"/>
                  <a:pt x="f244" y="f301"/>
                  <a:pt x="f244" y="f302"/>
                </a:cubicBezTo>
                <a:cubicBezTo>
                  <a:pt x="f244" y="f303"/>
                  <a:pt x="f244" y="f304"/>
                  <a:pt x="f244" y="f305"/>
                </a:cubicBezTo>
                <a:cubicBezTo>
                  <a:pt x="f244" y="f306"/>
                  <a:pt x="f244" y="f307"/>
                  <a:pt x="f244" y="f308"/>
                </a:cubicBezTo>
                <a:cubicBezTo>
                  <a:pt x="f244" y="f309"/>
                  <a:pt x="f244" y="f310"/>
                  <a:pt x="f244" y="f245"/>
                </a:cubicBezTo>
                <a:cubicBezTo>
                  <a:pt x="f311" y="f312"/>
                  <a:pt x="f242" y="f243"/>
                  <a:pt x="f238" y="f239"/>
                </a:cubicBezTo>
                <a:cubicBezTo>
                  <a:pt x="f299" y="f247"/>
                  <a:pt x="f313" y="f314"/>
                  <a:pt x="f232" y="f233"/>
                </a:cubicBezTo>
                <a:cubicBezTo>
                  <a:pt x="f315" y="f231"/>
                  <a:pt x="f316" y="f229"/>
                  <a:pt x="f226" y="f227"/>
                </a:cubicBezTo>
                <a:cubicBezTo>
                  <a:pt x="f224" y="f317"/>
                  <a:pt x="f222" y="f318"/>
                  <a:pt x="f208" y="f221"/>
                </a:cubicBezTo>
                <a:cubicBezTo>
                  <a:pt x="f319" y="f320"/>
                  <a:pt x="f321" y="f322"/>
                  <a:pt x="f289" y="f323"/>
                </a:cubicBezTo>
                <a:cubicBezTo>
                  <a:pt x="f324" y="f325"/>
                  <a:pt x="f281" y="f326"/>
                  <a:pt x="f327" y="f215"/>
                </a:cubicBezTo>
                <a:cubicBezTo>
                  <a:pt x="f328" y="f329"/>
                  <a:pt x="f330" y="f331"/>
                  <a:pt x="f332" y="f333"/>
                </a:cubicBezTo>
                <a:cubicBezTo>
                  <a:pt x="f328" y="f334"/>
                  <a:pt x="f335" y="f336"/>
                  <a:pt x="f281" y="f337"/>
                </a:cubicBezTo>
                <a:cubicBezTo>
                  <a:pt x="f338" y="f339"/>
                  <a:pt x="f340" y="f341"/>
                  <a:pt x="f342" y="f343"/>
                </a:cubicBezTo>
                <a:cubicBezTo>
                  <a:pt x="f319" y="f344"/>
                  <a:pt x="f295" y="f194"/>
                  <a:pt x="f345" y="f346"/>
                </a:cubicBezTo>
                <a:cubicBezTo>
                  <a:pt x="f224" y="f347"/>
                  <a:pt x="f228" y="f348"/>
                  <a:pt x="f298" y="f349"/>
                </a:cubicBezTo>
                <a:cubicBezTo>
                  <a:pt x="f350" y="f351"/>
                  <a:pt x="f352" y="f353"/>
                  <a:pt x="f354" y="f355"/>
                </a:cubicBezTo>
                <a:cubicBezTo>
                  <a:pt x="f356" y="f357"/>
                  <a:pt x="f358" y="f359"/>
                  <a:pt x="f360" y="f361"/>
                </a:cubicBezTo>
                <a:cubicBezTo>
                  <a:pt x="f358" y="f362"/>
                  <a:pt x="f363" y="f364"/>
                  <a:pt x="f365" y="f366"/>
                </a:cubicBezTo>
                <a:cubicBezTo>
                  <a:pt x="f238" y="f367"/>
                  <a:pt x="f368" y="f369"/>
                  <a:pt x="f370" y="f371"/>
                </a:cubicBezTo>
                <a:cubicBezTo>
                  <a:pt x="f372" y="f373"/>
                  <a:pt x="f374" y="f375"/>
                  <a:pt x="f376" y="f147"/>
                </a:cubicBezTo>
                <a:cubicBezTo>
                  <a:pt x="f277" y="f377"/>
                  <a:pt x="f378" y="f379"/>
                  <a:pt x="f380" y="f381"/>
                </a:cubicBezTo>
                <a:cubicBezTo>
                  <a:pt x="f382" y="f383"/>
                  <a:pt x="f267" y="f384"/>
                  <a:pt x="f385" y="f386"/>
                </a:cubicBezTo>
                <a:cubicBezTo>
                  <a:pt x="f387" y="f388"/>
                  <a:pt x="f270" y="f389"/>
                  <a:pt x="f390" y="f391"/>
                </a:cubicBezTo>
                <a:cubicBezTo>
                  <a:pt x="f302" y="f392"/>
                  <a:pt x="f393" y="f394"/>
                  <a:pt x="f247" y="f395"/>
                </a:cubicBezTo>
                <a:cubicBezTo>
                  <a:pt x="f396" y="f397"/>
                  <a:pt x="f398" y="f399"/>
                  <a:pt x="f223" y="f400"/>
                </a:cubicBezTo>
                <a:cubicBezTo>
                  <a:pt x="f221" y="f401"/>
                  <a:pt x="f402" y="f403"/>
                  <a:pt x="f404" y="f405"/>
                </a:cubicBezTo>
                <a:cubicBezTo>
                  <a:pt x="f406" y="f407"/>
                  <a:pt x="f408" y="f409"/>
                  <a:pt x="f218" y="f410"/>
                </a:cubicBezTo>
                <a:cubicBezTo>
                  <a:pt x="f217" y="f411"/>
                  <a:pt x="f412" y="f413"/>
                  <a:pt x="f414" y="f389"/>
                </a:cubicBezTo>
                <a:cubicBezTo>
                  <a:pt x="f415" y="f416"/>
                  <a:pt x="f417" y="f418"/>
                  <a:pt x="f419" y="f420"/>
                </a:cubicBezTo>
                <a:cubicBezTo>
                  <a:pt x="f421" y="f422"/>
                  <a:pt x="f12" y="f423"/>
                  <a:pt x="f424" y="f425"/>
                </a:cubicBezTo>
                <a:cubicBezTo>
                  <a:pt x="f426" y="f425"/>
                  <a:pt x="f427" y="f425"/>
                  <a:pt x="f207" y="f425"/>
                </a:cubicBezTo>
                <a:cubicBezTo>
                  <a:pt x="f428" y="f429"/>
                  <a:pt x="f430" y="f431"/>
                  <a:pt x="f432" y="f433"/>
                </a:cubicBezTo>
                <a:cubicBezTo>
                  <a:pt x="f434" y="f435"/>
                  <a:pt x="f436" y="f423"/>
                  <a:pt x="f437" y="f438"/>
                </a:cubicBezTo>
                <a:cubicBezTo>
                  <a:pt x="f439" y="f440"/>
                  <a:pt x="f441" y="f442"/>
                  <a:pt x="f443" y="f386"/>
                </a:cubicBezTo>
                <a:cubicBezTo>
                  <a:pt x="f444" y="f429"/>
                  <a:pt x="f445" y="f446"/>
                  <a:pt x="f447" y="f448"/>
                </a:cubicBezTo>
                <a:cubicBezTo>
                  <a:pt x="f449" y="f450"/>
                  <a:pt x="f451" y="f452"/>
                  <a:pt x="f453" y="f454"/>
                </a:cubicBezTo>
                <a:cubicBezTo>
                  <a:pt x="f455" y="f456"/>
                  <a:pt x="f457" y="f458"/>
                  <a:pt x="f459" y="f460"/>
                </a:cubicBezTo>
                <a:cubicBezTo>
                  <a:pt x="f461" y="f462"/>
                  <a:pt x="f463" y="f464"/>
                  <a:pt x="f465" y="f113"/>
                </a:cubicBezTo>
                <a:cubicBezTo>
                  <a:pt x="f466" y="f467"/>
                  <a:pt x="f468" y="f469"/>
                  <a:pt x="f245" y="f470"/>
                </a:cubicBezTo>
                <a:cubicBezTo>
                  <a:pt x="f282" y="f471"/>
                  <a:pt x="f472" y="f473"/>
                  <a:pt x="f474" y="f475"/>
                </a:cubicBezTo>
                <a:cubicBezTo>
                  <a:pt x="f476" y="f477"/>
                  <a:pt x="f478" y="f479"/>
                  <a:pt x="f480" y="f481"/>
                </a:cubicBezTo>
                <a:cubicBezTo>
                  <a:pt x="f482" y="f483"/>
                  <a:pt x="f484" y="f485"/>
                  <a:pt x="f486" y="f487"/>
                </a:cubicBezTo>
                <a:cubicBezTo>
                  <a:pt x="f488" y="f489"/>
                  <a:pt x="f490" y="f491"/>
                  <a:pt x="f267" y="f492"/>
                </a:cubicBezTo>
                <a:cubicBezTo>
                  <a:pt x="f493" y="f494"/>
                  <a:pt x="f495" y="f496"/>
                  <a:pt x="f497" y="f498"/>
                </a:cubicBezTo>
                <a:cubicBezTo>
                  <a:pt x="f499" y="f500"/>
                  <a:pt x="f276" y="f501"/>
                  <a:pt x="f303" y="f502"/>
                </a:cubicBezTo>
                <a:cubicBezTo>
                  <a:pt x="f306" y="f503"/>
                  <a:pt x="f504" y="f505"/>
                  <a:pt x="f506" y="f507"/>
                </a:cubicBezTo>
                <a:cubicBezTo>
                  <a:pt x="f233" y="f508"/>
                  <a:pt x="f231" y="f509"/>
                  <a:pt x="f510" y="f511"/>
                </a:cubicBezTo>
                <a:cubicBezTo>
                  <a:pt x="f512" y="f513"/>
                  <a:pt x="f227" y="f514"/>
                  <a:pt x="f253" y="f412"/>
                </a:cubicBezTo>
                <a:cubicBezTo>
                  <a:pt x="f515" y="f516"/>
                  <a:pt x="f398" y="f517"/>
                  <a:pt x="f518" y="f519"/>
                </a:cubicBezTo>
                <a:cubicBezTo>
                  <a:pt x="f520" y="f521"/>
                  <a:pt x="f522" y="f523"/>
                  <a:pt x="f233" y="f524"/>
                </a:cubicBezTo>
                <a:cubicBezTo>
                  <a:pt x="f237" y="f229"/>
                  <a:pt x="f312" y="f525"/>
                  <a:pt x="f307" y="f393"/>
                </a:cubicBezTo>
                <a:cubicBezTo>
                  <a:pt x="f526" y="f302"/>
                  <a:pt x="f280" y="f390"/>
                  <a:pt x="f527" y="f268"/>
                </a:cubicBezTo>
                <a:cubicBezTo>
                  <a:pt x="f528" y="f268"/>
                  <a:pt x="f529" y="f268"/>
                  <a:pt x="f530" y="f268"/>
                </a:cubicBezTo>
                <a:cubicBezTo>
                  <a:pt x="f385" y="f268"/>
                  <a:pt x="f531" y="f268"/>
                  <a:pt x="f532" y="f268"/>
                </a:cubicBezTo>
                <a:cubicBezTo>
                  <a:pt x="f533" y="f268"/>
                  <a:pt x="f534" y="f268"/>
                  <a:pt x="f535" y="f268"/>
                </a:cubicBezTo>
                <a:cubicBezTo>
                  <a:pt x="f476" y="f268"/>
                  <a:pt x="f536" y="f268"/>
                  <a:pt x="f267" y="f268"/>
                </a:cubicBezTo>
                <a:close/>
                <a:moveTo>
                  <a:pt x="f537" y="f538"/>
                </a:moveTo>
                <a:cubicBezTo>
                  <a:pt x="f539" y="f540"/>
                  <a:pt x="f541" y="f542"/>
                  <a:pt x="f543" y="f544"/>
                </a:cubicBezTo>
                <a:cubicBezTo>
                  <a:pt x="f545" y="f546"/>
                  <a:pt x="f547" y="f548"/>
                  <a:pt x="f549" y="f550"/>
                </a:cubicBezTo>
                <a:cubicBezTo>
                  <a:pt x="f551" y="f552"/>
                  <a:pt x="f553" y="f554"/>
                  <a:pt x="f555" y="f556"/>
                </a:cubicBez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449" y="f565"/>
                  <a:pt x="f566" y="f567"/>
                </a:cubicBezTo>
                <a:cubicBezTo>
                  <a:pt x="f568" y="f569"/>
                  <a:pt x="f412" y="f570"/>
                  <a:pt x="f571" y="f572"/>
                </a:cubicBezTo>
                <a:cubicBezTo>
                  <a:pt x="f465" y="f573"/>
                  <a:pt x="f260" y="f574"/>
                  <a:pt x="f575" y="f576"/>
                </a:cubicBezTo>
                <a:cubicBezTo>
                  <a:pt x="f577" y="f578"/>
                  <a:pt x="f579" y="f580"/>
                  <a:pt x="f314" y="f581"/>
                </a:cubicBezTo>
                <a:cubicBezTo>
                  <a:pt x="f314" y="f582"/>
                  <a:pt x="f314" y="f583"/>
                  <a:pt x="f314" y="f584"/>
                </a:cubicBezTo>
                <a:cubicBezTo>
                  <a:pt x="f314" y="f585"/>
                  <a:pt x="f314" y="f586"/>
                  <a:pt x="f314" y="f587"/>
                </a:cubicBezTo>
                <a:cubicBezTo>
                  <a:pt x="f314" y="f588"/>
                  <a:pt x="f314" y="f589"/>
                  <a:pt x="f314" y="f590"/>
                </a:cubicBezTo>
                <a:cubicBezTo>
                  <a:pt x="f314" y="f591"/>
                  <a:pt x="f314" y="f592"/>
                  <a:pt x="f314" y="f593"/>
                </a:cubicBezTo>
                <a:cubicBezTo>
                  <a:pt x="f594" y="f595"/>
                  <a:pt x="f301" y="f596"/>
                  <a:pt x="f272" y="f597"/>
                </a:cubicBezTo>
                <a:cubicBezTo>
                  <a:pt x="f598" y="f599"/>
                  <a:pt x="f600" y="f601"/>
                  <a:pt x="f602" y="f603"/>
                </a:cubicBezTo>
                <a:cubicBezTo>
                  <a:pt x="f604" y="f605"/>
                  <a:pt x="f606" y="f607"/>
                  <a:pt x="f608" y="f609"/>
                </a:cubicBezTo>
                <a:cubicBezTo>
                  <a:pt x="f610" y="f611"/>
                  <a:pt x="f612" y="f613"/>
                  <a:pt x="f614" y="f615"/>
                </a:cubicBezTo>
                <a:cubicBezTo>
                  <a:pt x="f616" y="f617"/>
                  <a:pt x="f136" y="f618"/>
                  <a:pt x="f619" y="f620"/>
                </a:cubicBezTo>
                <a:cubicBezTo>
                  <a:pt x="f621" y="f622"/>
                  <a:pt x="f623" y="f624"/>
                  <a:pt x="f625" y="f626"/>
                </a:cubicBezTo>
                <a:cubicBezTo>
                  <a:pt x="f627" y="f628"/>
                  <a:pt x="f183" y="f629"/>
                  <a:pt x="f630" y="f631"/>
                </a:cubicBezTo>
                <a:cubicBezTo>
                  <a:pt x="f120" y="f631"/>
                  <a:pt x="f632" y="f631"/>
                  <a:pt x="f633" y="f634"/>
                </a:cubicBezTo>
                <a:cubicBezTo>
                  <a:pt x="f635" y="f636"/>
                  <a:pt x="f637" y="f638"/>
                  <a:pt x="f639" y="f640"/>
                </a:cubicBezTo>
                <a:cubicBezTo>
                  <a:pt x="f641" y="f638"/>
                  <a:pt x="f642" y="f636"/>
                  <a:pt x="f643" y="f631"/>
                </a:cubicBezTo>
                <a:cubicBezTo>
                  <a:pt x="f644" y="f645"/>
                  <a:pt x="f33" y="f620"/>
                  <a:pt x="f646" y="f618"/>
                </a:cubicBezTo>
                <a:cubicBezTo>
                  <a:pt x="f647" y="f648"/>
                  <a:pt x="f649" y="f650"/>
                  <a:pt x="f62" y="f651"/>
                </a:cubicBezTo>
                <a:cubicBezTo>
                  <a:pt x="f652" y="f653"/>
                  <a:pt x="f654" y="f655"/>
                  <a:pt x="f656" y="f657"/>
                </a:cubicBezTo>
                <a:cubicBezTo>
                  <a:pt x="f658" y="f659"/>
                  <a:pt x="f660" y="f661"/>
                  <a:pt x="f662" y="f2"/>
                </a:cubicBezTo>
                <a:cubicBezTo>
                  <a:pt x="f565" y="f663"/>
                  <a:pt x="f664" y="f665"/>
                  <a:pt x="f666" y="f667"/>
                </a:cubicBezTo>
                <a:cubicBezTo>
                  <a:pt x="f668" y="f669"/>
                  <a:pt x="f670" y="f671"/>
                  <a:pt x="f672" y="f673"/>
                </a:cubicBezTo>
                <a:cubicBezTo>
                  <a:pt x="f576" y="f674"/>
                  <a:pt x="f675" y="f676"/>
                  <a:pt x="f677" y="f615"/>
                </a:cubicBezTo>
                <a:cubicBezTo>
                  <a:pt x="f678" y="f679"/>
                  <a:pt x="f680" y="f681"/>
                  <a:pt x="f682" y="f683"/>
                </a:cubicBezTo>
                <a:cubicBezTo>
                  <a:pt x="f684" y="f685"/>
                  <a:pt x="f686" y="f687"/>
                  <a:pt x="f688" y="f689"/>
                </a:cubicBezTo>
                <a:cubicBezTo>
                  <a:pt x="f690" y="f593"/>
                  <a:pt x="f691" y="f692"/>
                  <a:pt x="f583" y="f586"/>
                </a:cubicBezTo>
                <a:cubicBezTo>
                  <a:pt x="f693" y="f694"/>
                  <a:pt x="f695" y="f696"/>
                  <a:pt x="f697" y="f698"/>
                </a:cubicBezTo>
                <a:cubicBezTo>
                  <a:pt x="f699" y="f700"/>
                  <a:pt x="f701" y="f702"/>
                  <a:pt x="f703" y="f691"/>
                </a:cubicBezTo>
                <a:cubicBezTo>
                  <a:pt x="f704" y="f705"/>
                  <a:pt x="f706" y="f707"/>
                  <a:pt x="f708" y="f709"/>
                </a:cubicBezTo>
                <a:cubicBezTo>
                  <a:pt x="f710" y="f711"/>
                  <a:pt x="f712" y="f713"/>
                  <a:pt x="f714" y="f715"/>
                </a:cubicBezTo>
                <a:cubicBezTo>
                  <a:pt x="f716" y="f717"/>
                  <a:pt x="f718" y="f719"/>
                  <a:pt x="f720" y="f721"/>
                </a:cubicBezTo>
                <a:cubicBezTo>
                  <a:pt x="f722" y="f721"/>
                  <a:pt x="f723" y="f721"/>
                  <a:pt x="f724" y="f725"/>
                </a:cubicBezTo>
                <a:cubicBezTo>
                  <a:pt x="f726" y="f727"/>
                  <a:pt x="f728" y="f729"/>
                  <a:pt x="f730" y="f731"/>
                </a:cubicBezTo>
                <a:cubicBezTo>
                  <a:pt x="f732" y="f576"/>
                  <a:pt x="f733" y="f734"/>
                  <a:pt x="f735" y="f573"/>
                </a:cubicBezTo>
                <a:cubicBezTo>
                  <a:pt x="f736" y="f737"/>
                  <a:pt x="f738" y="f739"/>
                  <a:pt x="f740" y="f741"/>
                </a:cubicBezTo>
                <a:cubicBezTo>
                  <a:pt x="f742" y="f548"/>
                  <a:pt x="f743" y="f744"/>
                  <a:pt x="f745" y="f746"/>
                </a:cubicBezTo>
                <a:cubicBezTo>
                  <a:pt x="f747" y="f748"/>
                  <a:pt x="f749" y="f652"/>
                  <a:pt x="f730" y="f750"/>
                </a:cubicBezTo>
                <a:cubicBezTo>
                  <a:pt x="f751" y="f752"/>
                  <a:pt x="f753" y="f754"/>
                  <a:pt x="f755" y="f756"/>
                </a:cubicBezTo>
                <a:cubicBezTo>
                  <a:pt x="f757" y="f758"/>
                  <a:pt x="f759" y="f641"/>
                  <a:pt x="f760" y="f761"/>
                </a:cubicBezTo>
                <a:cubicBezTo>
                  <a:pt x="f762" y="f763"/>
                  <a:pt x="f764" y="f627"/>
                  <a:pt x="f765" y="f766"/>
                </a:cubicBezTo>
                <a:cubicBezTo>
                  <a:pt x="f767" y="f768"/>
                  <a:pt x="f769" y="f770"/>
                  <a:pt x="f2" y="f771"/>
                </a:cubicBezTo>
                <a:cubicBezTo>
                  <a:pt x="f663" y="f772"/>
                  <a:pt x="f665" y="f236"/>
                  <a:pt x="f667" y="f773"/>
                </a:cubicBezTo>
                <a:cubicBezTo>
                  <a:pt x="f774" y="f374"/>
                  <a:pt x="f775" y="f776"/>
                  <a:pt x="f777" y="f778"/>
                </a:cubicBezTo>
                <a:cubicBezTo>
                  <a:pt x="f745" y="f378"/>
                  <a:pt x="f730" y="f779"/>
                  <a:pt x="f617" y="f780"/>
                </a:cubicBezTo>
                <a:cubicBezTo>
                  <a:pt x="f781" y="f782"/>
                  <a:pt x="f783" y="f604"/>
                  <a:pt x="f603" y="f784"/>
                </a:cubicBezTo>
                <a:cubicBezTo>
                  <a:pt x="f785" y="f786"/>
                  <a:pt x="f787" y="f788"/>
                  <a:pt x="f789" y="f790"/>
                </a:cubicBezTo>
                <a:cubicBezTo>
                  <a:pt x="f791" y="f792"/>
                  <a:pt x="f712" y="f793"/>
                  <a:pt x="f794" y="f795"/>
                </a:cubicBezTo>
                <a:cubicBezTo>
                  <a:pt x="f796" y="f797"/>
                  <a:pt x="f798" y="f799"/>
                  <a:pt x="f596" y="f800"/>
                </a:cubicBezTo>
                <a:cubicBezTo>
                  <a:pt x="f801" y="f802"/>
                  <a:pt x="f803" y="f804"/>
                  <a:pt x="f805" y="f382"/>
                </a:cubicBezTo>
                <a:cubicBezTo>
                  <a:pt x="f806" y="f807"/>
                  <a:pt x="f694" y="f488"/>
                  <a:pt x="f808" y="f809"/>
                </a:cubicBezTo>
                <a:cubicBezTo>
                  <a:pt x="f810" y="f811"/>
                  <a:pt x="f812" y="f813"/>
                  <a:pt x="f814" y="f499"/>
                </a:cubicBezTo>
                <a:cubicBezTo>
                  <a:pt x="f815" y="f307"/>
                  <a:pt x="f677" y="f816"/>
                  <a:pt x="f817" y="f818"/>
                </a:cubicBezTo>
                <a:cubicBezTo>
                  <a:pt x="f819" y="f820"/>
                  <a:pt x="f821" y="f465"/>
                  <a:pt x="f734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830"/>
                  <a:pt x="f572" y="f831"/>
                  <a:pt x="f832" y="f417"/>
                </a:cubicBezTo>
                <a:cubicBezTo>
                  <a:pt x="f833" y="f211"/>
                  <a:pt x="f834" y="f835"/>
                  <a:pt x="f836" y="f837"/>
                </a:cubicBezTo>
                <a:cubicBezTo>
                  <a:pt x="f838" y="f427"/>
                  <a:pt x="f839" y="f553"/>
                  <a:pt x="f840" y="f841"/>
                </a:cubicBezTo>
                <a:cubicBezTo>
                  <a:pt x="f842" y="f843"/>
                  <a:pt x="f844" y="f845"/>
                  <a:pt x="f846" y="f847"/>
                </a:cubicBezTo>
                <a:cubicBezTo>
                  <a:pt x="f848" y="f843"/>
                  <a:pt x="f68" y="f443"/>
                  <a:pt x="f849" y="f850"/>
                </a:cubicBezTo>
                <a:cubicBezTo>
                  <a:pt x="f851" y="f852"/>
                  <a:pt x="f99" y="f837"/>
                  <a:pt x="f853" y="f209"/>
                </a:cubicBezTo>
                <a:cubicBezTo>
                  <a:pt x="f854" y="f855"/>
                  <a:pt x="f856" y="f857"/>
                  <a:pt x="f29" y="f858"/>
                </a:cubicBezTo>
                <a:cubicBezTo>
                  <a:pt x="f859" y="f860"/>
                  <a:pt x="f861" y="f862"/>
                  <a:pt x="f863" y="f864"/>
                </a:cubicBezTo>
                <a:cubicBezTo>
                  <a:pt x="f865" y="f866"/>
                  <a:pt x="f867" y="f868"/>
                  <a:pt x="f869" y="f870"/>
                </a:cubicBezTo>
                <a:cubicBezTo>
                  <a:pt x="f21" y="f871"/>
                  <a:pt x="f872" y="f873"/>
                  <a:pt x="f874" y="f875"/>
                </a:cubicBezTo>
                <a:cubicBezTo>
                  <a:pt x="f876" y="f877"/>
                  <a:pt x="f9" y="f878"/>
                  <a:pt x="f879" y="f461"/>
                </a:cubicBezTo>
                <a:cubicBezTo>
                  <a:pt x="f880" y="f881"/>
                  <a:pt x="f882" y="f883"/>
                  <a:pt x="f155" y="f884"/>
                </a:cubicBezTo>
                <a:cubicBezTo>
                  <a:pt x="f257" y="f885"/>
                  <a:pt x="f142" y="f886"/>
                  <a:pt x="f887" y="f466"/>
                </a:cubicBezTo>
                <a:cubicBezTo>
                  <a:pt x="f888" y="f889"/>
                  <a:pt x="f890" y="f891"/>
                  <a:pt x="f614" y="f892"/>
                </a:cubicBezTo>
                <a:cubicBezTo>
                  <a:pt x="f614" y="f221"/>
                  <a:pt x="f614" y="f893"/>
                  <a:pt x="f614" y="f894"/>
                </a:cubicBezTo>
                <a:cubicBezTo>
                  <a:pt x="f614" y="f524"/>
                  <a:pt x="f614" y="f895"/>
                  <a:pt x="f614" y="f468"/>
                </a:cubicBezTo>
                <a:cubicBezTo>
                  <a:pt x="f614" y="f896"/>
                  <a:pt x="f614" y="f515"/>
                  <a:pt x="f614" y="f518"/>
                </a:cubicBezTo>
                <a:cubicBezTo>
                  <a:pt x="f614" y="f510"/>
                  <a:pt x="f614" y="f897"/>
                  <a:pt x="f614" y="f579"/>
                </a:cubicBezTo>
                <a:cubicBezTo>
                  <a:pt x="f898" y="f579"/>
                  <a:pt x="f899" y="f579"/>
                  <a:pt x="f900" y="f579"/>
                </a:cubicBezTo>
                <a:cubicBezTo>
                  <a:pt x="f901" y="f579"/>
                  <a:pt x="f902" y="f579"/>
                  <a:pt x="f903" y="f579"/>
                </a:cubicBezTo>
                <a:cubicBezTo>
                  <a:pt x="f236" y="f579"/>
                  <a:pt x="f904" y="f579"/>
                  <a:pt x="f228" y="f579"/>
                </a:cubicBezTo>
                <a:cubicBezTo>
                  <a:pt x="f905" y="f579"/>
                  <a:pt x="f906" y="f579"/>
                  <a:pt x="f208" y="f579"/>
                </a:cubicBezTo>
                <a:cubicBezTo>
                  <a:pt x="f291" y="f231"/>
                  <a:pt x="f330" y="f907"/>
                  <a:pt x="f908" y="f314"/>
                </a:cubicBezTo>
                <a:cubicBezTo>
                  <a:pt x="f909" y="f525"/>
                  <a:pt x="f910" y="f247"/>
                  <a:pt x="f911" y="f239"/>
                </a:cubicBezTo>
                <a:cubicBezTo>
                  <a:pt x="f912" y="f241"/>
                  <a:pt x="f799" y="f243"/>
                  <a:pt x="f913" y="f312"/>
                </a:cubicBezTo>
                <a:cubicBezTo>
                  <a:pt x="f804" y="f312"/>
                  <a:pt x="f914" y="f312"/>
                  <a:pt x="f915" y="f312"/>
                </a:cubicBezTo>
                <a:cubicBezTo>
                  <a:pt x="f916" y="f312"/>
                  <a:pt x="f917" y="f312"/>
                  <a:pt x="f602" y="f312"/>
                </a:cubicBezTo>
                <a:cubicBezTo>
                  <a:pt x="f918" y="f312"/>
                  <a:pt x="f919" y="f312"/>
                  <a:pt x="f920" y="f312"/>
                </a:cubicBezTo>
                <a:cubicBezTo>
                  <a:pt x="f921" y="f312"/>
                  <a:pt x="f267" y="f312"/>
                  <a:pt x="f922" y="f312"/>
                </a:cubicBezTo>
                <a:cubicBezTo>
                  <a:pt x="f476" y="f312"/>
                  <a:pt x="f923" y="f312"/>
                  <a:pt x="f924" y="f312"/>
                </a:cubicBezTo>
                <a:cubicBezTo>
                  <a:pt x="f474" y="f312"/>
                  <a:pt x="f495" y="f312"/>
                  <a:pt x="f925" y="f312"/>
                </a:cubicBezTo>
                <a:cubicBezTo>
                  <a:pt x="f926" y="f312"/>
                  <a:pt x="f927" y="f312"/>
                  <a:pt x="f385" y="f312"/>
                </a:cubicBezTo>
                <a:cubicBezTo>
                  <a:pt x="f928" y="f312"/>
                  <a:pt x="f929" y="f312"/>
                  <a:pt x="f387" y="f312"/>
                </a:cubicBezTo>
                <a:cubicBezTo>
                  <a:pt x="f930" y="f312"/>
                  <a:pt x="f528" y="f312"/>
                  <a:pt x="f527" y="f312"/>
                </a:cubicBezTo>
                <a:cubicBezTo>
                  <a:pt x="f504" y="f302"/>
                  <a:pt x="f468" y="f931"/>
                  <a:pt x="f932" y="f933"/>
                </a:cubicBezTo>
                <a:cubicBezTo>
                  <a:pt x="f934" y="f493"/>
                  <a:pt x="f935" y="f490"/>
                  <a:pt x="f936" y="f937"/>
                </a:cubicBezTo>
                <a:cubicBezTo>
                  <a:pt x="f938" y="f939"/>
                  <a:pt x="f940" y="f941"/>
                  <a:pt x="f942" y="f943"/>
                </a:cubicBezTo>
                <a:cubicBezTo>
                  <a:pt x="f944" y="f945"/>
                  <a:pt x="f946" y="f947"/>
                  <a:pt x="f948" y="f949"/>
                </a:cubicBezTo>
                <a:cubicBezTo>
                  <a:pt x="f950" y="f226"/>
                  <a:pt x="f951" y="f900"/>
                  <a:pt x="f952" y="f953"/>
                </a:cubicBezTo>
                <a:cubicBezTo>
                  <a:pt x="f954" y="f955"/>
                  <a:pt x="f956" y="f255"/>
                  <a:pt x="f957" y="f153"/>
                </a:cubicBezTo>
                <a:cubicBezTo>
                  <a:pt x="f958" y="f959"/>
                  <a:pt x="f960" y="f632"/>
                  <a:pt x="f961" y="f962"/>
                </a:cubicBezTo>
                <a:cubicBezTo>
                  <a:pt x="f963" y="f964"/>
                  <a:pt x="f965" y="f966"/>
                  <a:pt x="f967" y="f968"/>
                </a:cubicBezTo>
                <a:cubicBezTo>
                  <a:pt x="f969" y="f863"/>
                  <a:pt x="f970" y="f971"/>
                  <a:pt x="f972" y="f756"/>
                </a:cubicBezTo>
                <a:cubicBezTo>
                  <a:pt x="f973" y="f974"/>
                  <a:pt x="f30" y="f975"/>
                  <a:pt x="f976" y="f977"/>
                </a:cubicBezTo>
                <a:cubicBezTo>
                  <a:pt x="f978" y="f979"/>
                  <a:pt x="f980" y="f981"/>
                  <a:pt x="f341" y="f982"/>
                </a:cubicBezTo>
                <a:cubicBezTo>
                  <a:pt x="f983" y="f984"/>
                  <a:pt x="f339" y="f985"/>
                  <a:pt x="f537" y="f538"/>
                </a:cubicBezTo>
                <a:close/>
                <a:moveTo>
                  <a:pt x="f986" y="f221"/>
                </a:moveTo>
                <a:cubicBezTo>
                  <a:pt x="f90" y="f402"/>
                  <a:pt x="f987" y="f404"/>
                  <a:pt x="f988" y="f989"/>
                </a:cubicBezTo>
                <a:cubicBezTo>
                  <a:pt x="f990" y="f991"/>
                  <a:pt x="f992" y="f229"/>
                  <a:pt x="f993" y="f994"/>
                </a:cubicBezTo>
                <a:cubicBezTo>
                  <a:pt x="f995" y="f527"/>
                  <a:pt x="f996" y="f533"/>
                  <a:pt x="f997" y="f998"/>
                </a:cubicBezTo>
                <a:cubicBezTo>
                  <a:pt x="f999" y="f911"/>
                  <a:pt x="f1000" y="f1001"/>
                  <a:pt x="f1002" y="f1003"/>
                </a:cubicBezTo>
                <a:cubicBezTo>
                  <a:pt x="f1004" y="f370"/>
                  <a:pt x="f1005" y="f1006"/>
                  <a:pt x="f1007" y="f955"/>
                </a:cubicBezTo>
                <a:cubicBezTo>
                  <a:pt x="f1008" y="f1009"/>
                  <a:pt x="f1010" y="f1011"/>
                  <a:pt x="f1012" y="f865"/>
                </a:cubicBezTo>
                <a:cubicBezTo>
                  <a:pt x="f1013" y="f1014"/>
                  <a:pt x="f1015" y="f70"/>
                  <a:pt x="f1016" y="f1017"/>
                </a:cubicBezTo>
                <a:cubicBezTo>
                  <a:pt x="f1018" y="f1019"/>
                  <a:pt x="f1020" y="f558"/>
                  <a:pt x="f1021" y="f1022"/>
                </a:cubicBezTo>
                <a:cubicBezTo>
                  <a:pt x="f801" y="f1023"/>
                  <a:pt x="f1024" y="f1025"/>
                  <a:pt x="f1026" y="f1027"/>
                </a:cubicBezTo>
                <a:cubicBezTo>
                  <a:pt x="f1028" y="f1029"/>
                  <a:pt x="f1030" y="f1031"/>
                  <a:pt x="f1032" y="f1033"/>
                </a:cubicBezTo>
                <a:cubicBezTo>
                  <a:pt x="f1034" y="f1035"/>
                  <a:pt x="f1036" y="f1037"/>
                  <a:pt x="f1038" y="f1039"/>
                </a:cubicBezTo>
                <a:cubicBezTo>
                  <a:pt x="f1040" y="f1041"/>
                  <a:pt x="f1042" y="f1043"/>
                  <a:pt x="f1044" y="f1045"/>
                </a:cubicBezTo>
                <a:cubicBezTo>
                  <a:pt x="f1017" y="f1046"/>
                  <a:pt x="f1047" y="f1048"/>
                  <a:pt x="f1049" y="f1050"/>
                </a:cubicBezTo>
                <a:cubicBezTo>
                  <a:pt x="f1051" y="f1052"/>
                  <a:pt x="f1053" y="f1054"/>
                  <a:pt x="f261" y="f1055"/>
                </a:cubicBezTo>
                <a:cubicBezTo>
                  <a:pt x="f1056" y="f1057"/>
                  <a:pt x="f1058" y="f1059"/>
                  <a:pt x="f234" y="f699"/>
                </a:cubicBezTo>
                <a:cubicBezTo>
                  <a:pt x="f321" y="f1060"/>
                  <a:pt x="f1061" y="f1031"/>
                  <a:pt x="f1062" y="f1063"/>
                </a:cubicBezTo>
                <a:cubicBezTo>
                  <a:pt x="f1064" y="f1065"/>
                  <a:pt x="f922" y="f675"/>
                  <a:pt x="f1066" y="f1067"/>
                </a:cubicBezTo>
                <a:cubicBezTo>
                  <a:pt x="f302" y="f1068"/>
                  <a:pt x="f314" y="f662"/>
                  <a:pt x="f223" y="f1069"/>
                </a:cubicBezTo>
                <a:cubicBezTo>
                  <a:pt x="f894" y="f1070"/>
                  <a:pt x="f1071" y="f1072"/>
                  <a:pt x="f1073" y="f1074"/>
                </a:cubicBezTo>
                <a:cubicBezTo>
                  <a:pt x="f518" y="f1075"/>
                  <a:pt x="f1076" y="f1077"/>
                  <a:pt x="f526" y="f187"/>
                </a:cubicBezTo>
                <a:cubicBezTo>
                  <a:pt x="f1078" y="f1079"/>
                  <a:pt x="f922" y="f1080"/>
                  <a:pt x="f937" y="f370"/>
                </a:cubicBezTo>
                <a:cubicBezTo>
                  <a:pt x="f941" y="f338"/>
                  <a:pt x="f1081" y="f1082"/>
                  <a:pt x="f374" y="f911"/>
                </a:cubicBezTo>
                <a:cubicBezTo>
                  <a:pt x="f1083" y="f1084"/>
                  <a:pt x="f1085" y="f534"/>
                  <a:pt x="f1086" y="f1087"/>
                </a:cubicBezTo>
                <a:cubicBezTo>
                  <a:pt x="f1088" y="f306"/>
                  <a:pt x="f1089" y="f396"/>
                  <a:pt x="f986" y="f221"/>
                </a:cubicBezTo>
                <a:close/>
              </a:path>
            </a:pathLst>
          </a:custGeom>
          <a:solidFill>
            <a:srgbClr val="FF0000"/>
          </a:solidFill>
          <a:ln w="0">
            <a:solidFill>
              <a:srgbClr val="333333"/>
            </a:solidFill>
            <a:prstDash val="solid"/>
          </a:ln>
        </p:spPr>
        <p:txBody>
          <a:bodyPr vert="horz" wrap="square" lIns="90000" tIns="45000" rIns="90000" bIns="45000" anchor="ctr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333333"/>
              </a:solidFill>
              <a:latin typeface="Arial" pitchFamily="34"/>
              <a:ea typeface="MS Gothic" pitchFamily="2"/>
              <a:cs typeface="Tahoma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5806" y="1917718"/>
            <a:ext cx="715346" cy="72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7056" y="1946858"/>
            <a:ext cx="500742" cy="5768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131840" y="3132584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485" y="2780928"/>
                <a:ext cx="100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485" y="2780928"/>
                <a:ext cx="10015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78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131840" y="3636640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1840" y="4325012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3500" y="5445224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2728" y="2780928"/>
                <a:ext cx="164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28" y="2780928"/>
                <a:ext cx="1649592" cy="369332"/>
              </a:xfrm>
              <a:prstGeom prst="rect">
                <a:avLst/>
              </a:prstGeom>
              <a:blipFill>
                <a:blip r:embed="rId7"/>
                <a:stretch>
                  <a:fillRect l="-3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31840" y="3275692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Cert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75692"/>
                <a:ext cx="244827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86504" y="2772544"/>
                <a:ext cx="100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𝐻𝑒𝑙𝑙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04" y="2772544"/>
                <a:ext cx="1001520" cy="369332"/>
              </a:xfrm>
              <a:prstGeom prst="rect">
                <a:avLst/>
              </a:prstGeom>
              <a:blipFill>
                <a:blip r:embed="rId9"/>
                <a:stretch>
                  <a:fillRect r="-3902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14296" y="3140968"/>
                <a:ext cx="164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6" y="3140968"/>
                <a:ext cx="1649592" cy="369332"/>
              </a:xfrm>
              <a:prstGeom prst="rect">
                <a:avLst/>
              </a:prstGeom>
              <a:blipFill>
                <a:blip r:embed="rId10"/>
                <a:stretch>
                  <a:fillRect l="-29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1292" y="400506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𝑃𝑀𝑆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92" y="4005063"/>
                <a:ext cx="1872208" cy="369332"/>
              </a:xfrm>
              <a:prstGeom prst="rect">
                <a:avLst/>
              </a:prstGeom>
              <a:blipFill>
                <a:blip r:embed="rId11"/>
                <a:stretch>
                  <a:fillRect l="-29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3528" y="4778568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4. MS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𝑃𝑅𝐹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𝑃𝑀𝑆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78568"/>
                <a:ext cx="3240360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4598" y="3827083"/>
                <a:ext cx="289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sz="800" dirty="0"/>
                  <a:t>PU</a:t>
                </a:r>
                <a:r>
                  <a:rPr lang="en-US" sz="400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𝑃𝑀𝑆</m:t>
                        </m:r>
                      </m:e>
                    </m:d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Cert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98" y="3827083"/>
                <a:ext cx="2895554" cy="369332"/>
              </a:xfrm>
              <a:prstGeom prst="rect">
                <a:avLst/>
              </a:prstGeom>
              <a:blipFill>
                <a:blip r:embed="rId13"/>
                <a:stretch>
                  <a:fillRect l="-16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966530" y="42116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PMS, MS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43608" y="3717032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check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Cert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717032"/>
                <a:ext cx="2160240" cy="369332"/>
              </a:xfrm>
              <a:prstGeom prst="rect">
                <a:avLst/>
              </a:prstGeom>
              <a:blipFill>
                <a:blip r:embed="rId14"/>
                <a:stretch>
                  <a:fillRect l="-22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1292" y="4339165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sz="800" dirty="0"/>
                  <a:t>PU</a:t>
                </a:r>
                <a:r>
                  <a:rPr lang="en-US" sz="400" dirty="0"/>
                  <a:t>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5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92" y="4339165"/>
                <a:ext cx="1872208" cy="369332"/>
              </a:xfrm>
              <a:prstGeom prst="rect">
                <a:avLst/>
              </a:prstGeom>
              <a:blipFill>
                <a:blip r:embed="rId15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40152" y="3826487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check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Cert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826487"/>
                <a:ext cx="2160240" cy="369332"/>
              </a:xfrm>
              <a:prstGeom prst="rect">
                <a:avLst/>
              </a:prstGeom>
              <a:blipFill>
                <a:blip r:embed="rId16"/>
                <a:stretch>
                  <a:fillRect l="-22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275856" y="50489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</a:t>
            </a:r>
            <a:r>
              <a:rPr lang="en-US" sz="900" dirty="0"/>
              <a:t>MS</a:t>
            </a:r>
            <a:r>
              <a:rPr lang="en-US" dirty="0"/>
              <a:t>(</a:t>
            </a:r>
            <a:r>
              <a:rPr lang="en-US" dirty="0" err="1"/>
              <a:t>view</a:t>
            </a:r>
            <a:r>
              <a:rPr lang="en-US" sz="800" dirty="0" err="1"/>
              <a:t>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5724128" y="138403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1454696" y="14348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fr-FR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3848" y="6021288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5856" y="567675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</a:t>
            </a:r>
            <a:r>
              <a:rPr lang="en-US" sz="900" dirty="0"/>
              <a:t>MS</a:t>
            </a:r>
            <a:r>
              <a:rPr lang="en-US" dirty="0"/>
              <a:t>(</a:t>
            </a:r>
            <a:r>
              <a:rPr lang="en-US" dirty="0" err="1"/>
              <a:t>view</a:t>
            </a:r>
            <a:r>
              <a:rPr lang="en-US" sz="800" dirty="0" err="1"/>
              <a:t>C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00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authenticates itself by being able to send a finished message with a correct MAC, thus proving that it was able to compute PMS and hence knows PR</a:t>
            </a:r>
            <a:r>
              <a:rPr lang="en-US" sz="1100" dirty="0"/>
              <a:t>S</a:t>
            </a:r>
            <a:endParaRPr lang="en-US" dirty="0"/>
          </a:p>
          <a:p>
            <a:r>
              <a:rPr lang="en-US" dirty="0"/>
              <a:t>C authenticates itself by being able to sign a message containing the encryption of PMS</a:t>
            </a:r>
          </a:p>
          <a:p>
            <a:pPr lvl="1"/>
            <a:r>
              <a:rPr lang="en-US" dirty="0"/>
              <a:t>This acts as a sort of signature from C on PMS, but is not enough on its own because signing an encryption does not prove that you know the plaintext</a:t>
            </a:r>
          </a:p>
          <a:p>
            <a:pPr lvl="1"/>
            <a:r>
              <a:rPr lang="en-US" dirty="0"/>
              <a:t>However, C establishes this knowledge by sending a correct “finished" message at the end</a:t>
            </a:r>
          </a:p>
        </p:txBody>
      </p:sp>
    </p:spTree>
    <p:extLst>
      <p:ext uri="{BB962C8B-B14F-4D97-AF65-F5344CB8AC3E}">
        <p14:creationId xmlns:p14="http://schemas.microsoft.com/office/powerpoint/2010/main" val="142089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an important point that the parties send a MAC on all messages sent in the protocol, including in the hand-shake</a:t>
            </a:r>
          </a:p>
          <a:p>
            <a:r>
              <a:rPr lang="en-US" dirty="0"/>
              <a:t>By </a:t>
            </a:r>
            <a:r>
              <a:rPr lang="en-US" dirty="0" err="1"/>
              <a:t>MAC'ing</a:t>
            </a:r>
            <a:r>
              <a:rPr lang="en-US" dirty="0"/>
              <a:t> the entire view, each party can check that the other party had the same view of the protocol, i.e., the attacker did not change any messages!</a:t>
            </a:r>
          </a:p>
        </p:txBody>
      </p:sp>
    </p:spTree>
    <p:extLst>
      <p:ext uri="{BB962C8B-B14F-4D97-AF65-F5344CB8AC3E}">
        <p14:creationId xmlns:p14="http://schemas.microsoft.com/office/powerpoint/2010/main" val="363084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  <a:p>
            <a:pPr lvl="1"/>
            <a:r>
              <a:rPr lang="en-US" dirty="0"/>
              <a:t>Prevents replay attacks (replaying packages during ongoing session)</a:t>
            </a:r>
          </a:p>
          <a:p>
            <a:r>
              <a:rPr lang="en-US" dirty="0" err="1"/>
              <a:t>Nounces</a:t>
            </a:r>
            <a:endParaRPr lang="en-US" dirty="0"/>
          </a:p>
          <a:p>
            <a:pPr lvl="1"/>
            <a:r>
              <a:rPr lang="en-US" dirty="0"/>
              <a:t>Prevents replay attack (connection replay; sends messages in exactly same sequence next day!)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9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Can’t just terminate session – denial of service</a:t>
            </a:r>
          </a:p>
          <a:p>
            <a:r>
              <a:rPr lang="en-US" dirty="0"/>
              <a:t>In the type field state whether the record serves to terminate SSL</a:t>
            </a:r>
          </a:p>
          <a:p>
            <a:r>
              <a:rPr lang="en-US" dirty="0"/>
              <a:t>If S receives TCP FIN before receives a closure SSL record</a:t>
            </a:r>
            <a:r>
              <a:rPr lang="en-US"/>
              <a:t>, something is up!</a:t>
            </a:r>
          </a:p>
        </p:txBody>
      </p:sp>
    </p:spTree>
    <p:extLst>
      <p:ext uri="{BB962C8B-B14F-4D97-AF65-F5344CB8AC3E}">
        <p14:creationId xmlns:p14="http://schemas.microsoft.com/office/powerpoint/2010/main" val="230392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r>
              <a:rPr lang="en-US" dirty="0"/>
              <a:t>Important fields: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 b="30275"/>
          <a:stretch>
            <a:fillRect/>
          </a:stretch>
        </p:blipFill>
        <p:spPr bwMode="auto">
          <a:xfrm>
            <a:off x="3810000" y="1600200"/>
            <a:ext cx="5181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/>
          <a:srcRect l="5882" t="31651" r="27941" b="15749"/>
          <a:stretch>
            <a:fillRect/>
          </a:stretch>
        </p:blipFill>
        <p:spPr bwMode="auto">
          <a:xfrm>
            <a:off x="76200" y="32766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2F828-5B4B-4B7D-A633-7C8A40F74A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Certificates: Example</a:t>
            </a:r>
            <a:endParaRPr kumimoji="0" lang="fr-FR" sz="3000" b="0" i="0" u="none" strike="noStrike" kern="1200" cap="small" spc="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Century Schoolbook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038600" y="2057400"/>
            <a:ext cx="48239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2362200"/>
            <a:ext cx="3009157" cy="1396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>
                <a:latin typeface="+mn-lt"/>
              </a:rPr>
              <a:t>Browsers accept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certificates from a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large number of CAs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D67443-0E2F-47B3-9695-0C2079A8EC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Certificates: Example</a:t>
            </a:r>
            <a:endParaRPr kumimoji="0" lang="fr-FR" sz="3000" b="0" i="0" u="none" strike="noStrike" kern="1200" cap="small" spc="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Century Schoolbook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 and FTPS:// and….</a:t>
            </a:r>
            <a:endParaRPr lang="fr-FR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715200" cy="345638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Have you done any of the following today?</a:t>
            </a:r>
          </a:p>
          <a:p>
            <a:pPr lvl="1"/>
            <a:r>
              <a:rPr lang="en-US" dirty="0"/>
              <a:t>E-shopping: </a:t>
            </a:r>
            <a:r>
              <a:rPr lang="en-US" sz="2000" dirty="0"/>
              <a:t>Amazon, </a:t>
            </a:r>
            <a:r>
              <a:rPr lang="en-US" sz="2000" dirty="0" err="1"/>
              <a:t>Ebay</a:t>
            </a:r>
            <a:r>
              <a:rPr lang="en-US" sz="2000" dirty="0"/>
              <a:t>, Audible, …</a:t>
            </a:r>
          </a:p>
          <a:p>
            <a:pPr lvl="1"/>
            <a:r>
              <a:rPr lang="en-US" dirty="0"/>
              <a:t>Checked your Email</a:t>
            </a:r>
          </a:p>
          <a:p>
            <a:pPr lvl="1"/>
            <a:r>
              <a:rPr lang="en-US" dirty="0"/>
              <a:t>Visited a social networking site: Facebook, Twitter, …</a:t>
            </a:r>
          </a:p>
          <a:p>
            <a:pPr lvl="1"/>
            <a:r>
              <a:rPr lang="en-US" dirty="0"/>
              <a:t>Used a secure FTP</a:t>
            </a:r>
          </a:p>
          <a:p>
            <a:pPr lvl="1"/>
            <a:r>
              <a:rPr lang="en-US" dirty="0"/>
              <a:t>Used Voice over IP</a:t>
            </a:r>
          </a:p>
          <a:p>
            <a:pPr lvl="1"/>
            <a:r>
              <a:rPr lang="en-US" dirty="0"/>
              <a:t>Used Google</a:t>
            </a:r>
          </a:p>
          <a:p>
            <a:pPr lvl="1"/>
            <a:r>
              <a:rPr lang="en-US" dirty="0"/>
              <a:t>Used any URL starting with https:// and a green 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5661248"/>
            <a:ext cx="56166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Congratulations, you’ve used TLS/SSL!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SSL/TLS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676400"/>
            <a:ext cx="1143000" cy="403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131064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8401" y="129540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153400" y="2362200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828800" y="1615440"/>
            <a:ext cx="5181600" cy="400110"/>
            <a:chOff x="1828800" y="1615440"/>
            <a:chExt cx="5181600" cy="40011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2235815"/>
            <a:ext cx="5181600" cy="400110"/>
            <a:chOff x="1828800" y="2235815"/>
            <a:chExt cx="5181600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40254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server-hello   +   server-cert (</a:t>
              </a:r>
              <a:r>
                <a:rPr lang="en-US" sz="1800" dirty="0">
                  <a:latin typeface="+mn-lt"/>
                </a:rPr>
                <a:t>PU</a:t>
              </a:r>
              <a:r>
                <a:rPr lang="en-US" sz="2000" dirty="0">
                  <a:latin typeface="+mn-lt"/>
                </a:rPr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3043535"/>
            <a:ext cx="5181600" cy="1295400"/>
            <a:chOff x="1828800" y="3043535"/>
            <a:chExt cx="5181600" cy="12954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3043535"/>
              <a:ext cx="3353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+mn-lt"/>
                </a:rPr>
                <a:t>key exchange </a:t>
              </a:r>
              <a:r>
                <a:rPr lang="en-US" sz="1600" dirty="0">
                  <a:solidFill>
                    <a:srgbClr val="0070C0"/>
                  </a:solidFill>
                  <a:latin typeface="+mn-lt"/>
                </a:rPr>
                <a:t>(several options)</a:t>
              </a:r>
              <a:endParaRPr lang="en-US" sz="2000" dirty="0">
                <a:solidFill>
                  <a:srgbClr val="0070C0"/>
                </a:solidFill>
                <a:latin typeface="+mn-lt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7010400" y="1600200"/>
            <a:ext cx="1143000" cy="403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28800" y="4495800"/>
            <a:ext cx="5181600" cy="400110"/>
            <a:chOff x="1828800" y="4495800"/>
            <a:chExt cx="5181600" cy="4001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153400" y="1828800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85800" y="3267670"/>
            <a:ext cx="6891754" cy="1075730"/>
            <a:chOff x="685800" y="3267670"/>
            <a:chExt cx="6891754" cy="107573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481881" y="3724870"/>
              <a:ext cx="3916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 client-key-exchange:   E(</a:t>
              </a:r>
              <a:r>
                <a:rPr lang="en-US" sz="2000" dirty="0"/>
                <a:t>PU</a:t>
              </a:r>
              <a:r>
                <a:rPr lang="en-US" sz="2000" dirty="0">
                  <a:latin typeface="+mn-lt"/>
                </a:rPr>
                <a:t>, k)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" y="326767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rand. 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28800" y="5177135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4027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9600" y="6091535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Most common:    server authentication only</a:t>
            </a: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4FC859E8-E91F-4733-B33C-02B1C3382C5F}"/>
              </a:ext>
            </a:extLst>
          </p:cNvPr>
          <p:cNvSpPr txBox="1"/>
          <p:nvPr/>
        </p:nvSpPr>
        <p:spPr>
          <a:xfrm>
            <a:off x="609600" y="5788173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Note: KDF ? Key derivation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TLS does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Main goal:</a:t>
                </a:r>
              </a:p>
              <a:p>
                <a:pPr lvl="1"/>
                <a:r>
                  <a:rPr lang="en-US" sz="2000" dirty="0"/>
                  <a:t>Confidentiality and Authenticity of communications</a:t>
                </a:r>
              </a:p>
              <a:p>
                <a:pPr lvl="1">
                  <a:spcAft>
                    <a:spcPts val="200"/>
                  </a:spcAft>
                </a:pPr>
                <a:r>
                  <a:rPr lang="en-US" sz="2000" dirty="0"/>
                  <a:t>Privacy of data and services exchanged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000" dirty="0"/>
                  <a:t>Your searches on Google, or even the fact that you used Google Search rather than Google mail</a:t>
                </a:r>
              </a:p>
              <a:p>
                <a:pPr lvl="1"/>
                <a:r>
                  <a:rPr lang="en-US" sz="2000" dirty="0"/>
                  <a:t>Guarantees still work if keys are compromised (PFS)</a:t>
                </a:r>
              </a:p>
              <a:p>
                <a:pPr lvl="1"/>
                <a:r>
                  <a:rPr lang="en-US" sz="2000" dirty="0"/>
                  <a:t>Mostly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Client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you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↔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Server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Service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Provider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How TLS does this:</a:t>
                </a:r>
              </a:p>
              <a:p>
                <a:pPr lvl="1"/>
                <a:r>
                  <a:rPr lang="en-US" sz="2000" dirty="0"/>
                  <a:t>Key Exchange: yields keys for </a:t>
                </a:r>
                <a:r>
                  <a:rPr lang="en-US" sz="2000" dirty="0" err="1"/>
                  <a:t>Enc</a:t>
                </a:r>
                <a:r>
                  <a:rPr lang="en-US" sz="2000" dirty="0"/>
                  <a:t> and MAC</a:t>
                </a:r>
              </a:p>
              <a:p>
                <a:pPr lvl="1"/>
                <a:r>
                  <a:rPr lang="en-US" sz="2000" dirty="0"/>
                  <a:t>Record layer: use authenticated encryption with keys to secure communication</a:t>
                </a:r>
              </a:p>
              <a:p>
                <a:pPr lvl="1"/>
                <a:r>
                  <a:rPr lang="en-US" sz="2000" dirty="0"/>
                  <a:t>Authentication: usually only server side (eases PKI)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01" r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3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Client-Server Scenario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Online shopping:</a:t>
                </a:r>
              </a:p>
              <a:p>
                <a:pPr lvl="1"/>
                <a:r>
                  <a:rPr lang="en-US" sz="2000" dirty="0"/>
                  <a:t>You go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amazon</m:t>
                    </m:r>
                    <m:r>
                      <a:rPr lang="en-US" sz="20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com</m:t>
                    </m:r>
                  </m:oMath>
                </a14:m>
                <a:endParaRPr lang="fr-FR" sz="2000" dirty="0"/>
              </a:p>
              <a:p>
                <a:pPr lvl="1"/>
                <a:r>
                  <a:rPr lang="en-US" sz="2000" dirty="0"/>
                  <a:t>You choose what you want to buy</a:t>
                </a:r>
              </a:p>
              <a:p>
                <a:pPr lvl="1"/>
                <a:r>
                  <a:rPr lang="en-US" sz="2000" dirty="0"/>
                  <a:t>Put it in your virtual shopping cart</a:t>
                </a:r>
              </a:p>
              <a:p>
                <a:pPr lvl="1"/>
                <a:r>
                  <a:rPr lang="en-US" sz="2000" dirty="0"/>
                  <a:t>Log in with your user name and password</a:t>
                </a:r>
              </a:p>
              <a:p>
                <a:pPr lvl="1"/>
                <a:r>
                  <a:rPr lang="en-US" sz="2000" dirty="0"/>
                  <a:t>Pay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/>
                  <a:t>Wait for your delivery</a:t>
                </a:r>
              </a:p>
              <a:p>
                <a:r>
                  <a:rPr lang="en-US" dirty="0"/>
                  <a:t>What actually happens:</a:t>
                </a:r>
              </a:p>
              <a:p>
                <a:pPr lvl="1"/>
                <a:r>
                  <a:rPr lang="en-US" sz="2000" dirty="0"/>
                  <a:t>You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amazon</m:t>
                    </m:r>
                    <m:r>
                      <a:rPr lang="en-US" sz="200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com</m:t>
                    </m:r>
                  </m:oMath>
                </a14:m>
                <a:r>
                  <a:rPr lang="en-US" sz="2000" dirty="0"/>
                  <a:t> in your browser</a:t>
                </a:r>
              </a:p>
              <a:p>
                <a:pPr lvl="1"/>
                <a:r>
                  <a:rPr lang="en-US" sz="2000" dirty="0"/>
                  <a:t>Your browser negotiates a TLS connection with Amazon</a:t>
                </a:r>
              </a:p>
              <a:p>
                <a:pPr lvl="1"/>
                <a:r>
                  <a:rPr lang="en-US" sz="2000" dirty="0"/>
                  <a:t>You get to the website on https:// for secure browsing</a:t>
                </a:r>
              </a:p>
              <a:p>
                <a:pPr lvl="1"/>
                <a:r>
                  <a:rPr lang="en-US" sz="2000" dirty="0"/>
                  <a:t>You authenticate to amazon on a secure link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02814" y="1628800"/>
            <a:ext cx="80016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Ø"/>
            </a:pPr>
            <a:r>
              <a:rPr lang="en-US" sz="2100" dirty="0"/>
              <a:t>Started out as Secure Socket Layer (SSL) </a:t>
            </a:r>
            <a:endParaRPr lang="fr-FR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11559" y="2941494"/>
            <a:ext cx="7992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Ø"/>
            </a:pPr>
            <a:r>
              <a:rPr lang="en-US" sz="2100" dirty="0"/>
              <a:t>Changed to Transport Layer Security (TLS) in 1999</a:t>
            </a:r>
            <a:endParaRPr lang="fr-FR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087828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Developed by Netscape around 1995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2411596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Main goal: secure communication over the Internet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3429000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Secure communication over the Internet: http</a:t>
            </a:r>
            <a:r>
              <a:rPr lang="en-US" dirty="0">
                <a:solidFill>
                  <a:srgbClr val="20A20E"/>
                </a:solidFill>
              </a:rPr>
              <a:t>s</a:t>
            </a:r>
            <a:endParaRPr lang="fr-FR" dirty="0">
              <a:solidFill>
                <a:srgbClr val="20A20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789040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… but also: secure file sharing (ftp), secure emailing etc.</a:t>
            </a:r>
            <a:endParaRPr lang="fr-FR" dirty="0">
              <a:solidFill>
                <a:srgbClr val="20A20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4139788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Heavily </a:t>
            </a:r>
            <a:r>
              <a:rPr lang="en-US" dirty="0" err="1"/>
              <a:t>standardised</a:t>
            </a:r>
            <a:endParaRPr lang="fr-FR" dirty="0">
              <a:solidFill>
                <a:srgbClr val="20A20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581128"/>
            <a:ext cx="7992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Ø"/>
            </a:pPr>
            <a:r>
              <a:rPr lang="en-US" sz="2100" dirty="0"/>
              <a:t>Some implementations:</a:t>
            </a:r>
            <a:endParaRPr lang="fr-FR" sz="21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5013176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OpenSSL</a:t>
            </a:r>
            <a:endParaRPr lang="fr-FR" dirty="0">
              <a:solidFill>
                <a:srgbClr val="20A20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5363924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BoringSSL</a:t>
            </a:r>
            <a:r>
              <a:rPr lang="en-US" dirty="0"/>
              <a:t>, </a:t>
            </a:r>
            <a:r>
              <a:rPr lang="en-US" dirty="0" err="1"/>
              <a:t>mbedTLS</a:t>
            </a:r>
            <a:r>
              <a:rPr lang="en-US" dirty="0"/>
              <a:t> </a:t>
            </a:r>
            <a:endParaRPr lang="fr-FR" dirty="0">
              <a:solidFill>
                <a:srgbClr val="20A20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5733256"/>
            <a:ext cx="71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7212"/>
              </a:buClr>
              <a:buFont typeface="Wingdings" panose="05000000000000000000" pitchFamily="2" charset="2"/>
              <a:buChar char="§"/>
            </a:pPr>
            <a:r>
              <a:rPr lang="en-US" dirty="0"/>
              <a:t>s2n: TLS by Amazon </a:t>
            </a:r>
            <a:endParaRPr lang="fr-FR" dirty="0">
              <a:solidFill>
                <a:srgbClr val="20A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Record Protocol</a:t>
            </a:r>
          </a:p>
          <a:p>
            <a:pPr lvl="1"/>
            <a:r>
              <a:rPr lang="en-US" dirty="0"/>
              <a:t>“raw” transmission of data</a:t>
            </a:r>
          </a:p>
          <a:p>
            <a:pPr lvl="1"/>
            <a:r>
              <a:rPr lang="en-US" dirty="0"/>
              <a:t>uses a so called </a:t>
            </a:r>
            <a:r>
              <a:rPr lang="en-US" i="1" dirty="0"/>
              <a:t>cipher spec </a:t>
            </a:r>
            <a:r>
              <a:rPr lang="en-US" dirty="0"/>
              <a:t>to determine how to encrypt/decrypt and authenticate/verify data</a:t>
            </a:r>
          </a:p>
          <a:p>
            <a:pPr lvl="1"/>
            <a:r>
              <a:rPr lang="en-US" dirty="0"/>
              <a:t>The cipher spec says which encryption and other algorithms to use for this</a:t>
            </a:r>
          </a:p>
          <a:p>
            <a:pPr lvl="1"/>
            <a:r>
              <a:rPr lang="en-US" dirty="0"/>
              <a:t>adds a sequence number and a MAC to the raw data all of which is then encrypted </a:t>
            </a:r>
            <a:r>
              <a:rPr lang="en-US" dirty="0">
                <a:sym typeface="Wingdings" panose="05000000000000000000" pitchFamily="2" charset="2"/>
              </a:rPr>
              <a:t> % replay attacks</a:t>
            </a:r>
          </a:p>
          <a:p>
            <a:r>
              <a:rPr lang="en-US" b="1" dirty="0"/>
              <a:t>Handshake Protocol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Authenticated key exchange - see below</a:t>
            </a:r>
          </a:p>
          <a:p>
            <a:r>
              <a:rPr lang="en-US" b="1" dirty="0"/>
              <a:t>Change Cipher Spec Protocol</a:t>
            </a:r>
          </a:p>
          <a:p>
            <a:pPr lvl="1"/>
            <a:r>
              <a:rPr lang="en-US" dirty="0"/>
              <a:t>change from one cipher spec to another</a:t>
            </a:r>
          </a:p>
          <a:p>
            <a:r>
              <a:rPr lang="en-US" b="1" dirty="0"/>
              <a:t>Alert Protocol</a:t>
            </a:r>
          </a:p>
          <a:p>
            <a:pPr lvl="1"/>
            <a:r>
              <a:rPr lang="en-US" dirty="0"/>
              <a:t>This is a one message protocol used to signal error </a:t>
            </a:r>
            <a:r>
              <a:rPr lang="en-US" dirty="0" err="1"/>
              <a:t>mes</a:t>
            </a:r>
            <a:r>
              <a:rPr lang="en-US" dirty="0"/>
              <a:t>-sages to the other side.</a:t>
            </a:r>
          </a:p>
        </p:txBody>
      </p:sp>
    </p:spTree>
    <p:extLst>
      <p:ext uri="{BB962C8B-B14F-4D97-AF65-F5344CB8AC3E}">
        <p14:creationId xmlns:p14="http://schemas.microsoft.com/office/powerpoint/2010/main" val="3107510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36483</TotalTime>
  <Words>838</Words>
  <Application>Microsoft Office PowerPoint</Application>
  <PresentationFormat>Skærmshow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Calibri</vt:lpstr>
      <vt:lpstr>Cambria Math</vt:lpstr>
      <vt:lpstr>Century Schoolbook</vt:lpstr>
      <vt:lpstr>Times</vt:lpstr>
      <vt:lpstr>Wingdings</vt:lpstr>
      <vt:lpstr>Wingdings 2</vt:lpstr>
      <vt:lpstr>Oriel</vt:lpstr>
      <vt:lpstr>Blank Presentation</vt:lpstr>
      <vt:lpstr>PowerPoint-præsentation</vt:lpstr>
      <vt:lpstr>PowerPoint-præsentation</vt:lpstr>
      <vt:lpstr>PowerPoint-præsentation</vt:lpstr>
      <vt:lpstr>HTTPS:// and FTPS:// and….</vt:lpstr>
      <vt:lpstr>Brief overview of SSL/TLS</vt:lpstr>
      <vt:lpstr>What TLS does</vt:lpstr>
      <vt:lpstr>The Client-Server Scenario</vt:lpstr>
      <vt:lpstr>A bit of History</vt:lpstr>
      <vt:lpstr>Protocols</vt:lpstr>
      <vt:lpstr>The TLS (1.2) Handshake (AKE)</vt:lpstr>
      <vt:lpstr>Main ideas</vt:lpstr>
      <vt:lpstr>Main ideas</vt:lpstr>
      <vt:lpstr>Main ideas</vt:lpstr>
      <vt:lpstr>Connection closure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Cristina Onete</dc:creator>
  <cp:lastModifiedBy>Richard Brooks (RIB) | VIA</cp:lastModifiedBy>
  <cp:revision>1151</cp:revision>
  <dcterms:created xsi:type="dcterms:W3CDTF">2015-09-01T10:29:13Z</dcterms:created>
  <dcterms:modified xsi:type="dcterms:W3CDTF">2019-09-22T20:41:51Z</dcterms:modified>
</cp:coreProperties>
</file>