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64757" autoAdjust="0"/>
  </p:normalViewPr>
  <p:slideViewPr>
    <p:cSldViewPr>
      <p:cViewPr varScale="1">
        <p:scale>
          <a:sx n="44" d="100"/>
          <a:sy n="44" d="100"/>
        </p:scale>
        <p:origin x="17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>
                <a:latin typeface="Arial" pitchFamily="-1" charset="0"/>
              </a:rPr>
              <a:pPr/>
              <a:t>1</a:t>
            </a:fld>
            <a:endParaRPr lang="en-AU">
              <a:latin typeface="Arial" pitchFamily="-1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C1555-26C8-AF4D-8BC4-49491481B44A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D21B-CFB1-4651-950B-296764929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8D78D-8E35-2A45-8837-327CDB22A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B7C6-041E-C042-A637-ECCC52C36A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0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4D257-4F1A-5B4F-8BE3-C5A8F8A780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C713-B3EC-6345-85E6-2CD81F7EB6F7}" type="datetime1">
              <a:rPr lang="en-US" smtClean="0"/>
              <a:pPr>
                <a:defRPr/>
              </a:pPr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52C5-3519-B34A-84A2-115DD8FB9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4C6C-B126-C243-AF3A-473490ECF0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0E9EE-BC9F-CF4B-8C67-03F1AE2829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27B03-88FE-5943-BA04-D063075F77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AF2D8-10AB-A049-8099-BCC130F93D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8EE8C-42B6-834F-987D-E6D173EC01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9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8ADFC-8892-9A47-BDCA-AE50B6D38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  <p:sldLayoutId id="2147485054" r:id="rId4"/>
    <p:sldLayoutId id="2147485055" r:id="rId5"/>
    <p:sldLayoutId id="2147485056" r:id="rId6"/>
    <p:sldLayoutId id="2147485057" r:id="rId7"/>
    <p:sldLayoutId id="2147485058" r:id="rId8"/>
    <p:sldLayoutId id="2147485059" r:id="rId9"/>
    <p:sldLayoutId id="2147485060" r:id="rId10"/>
    <p:sldLayoutId id="2147485061" r:id="rId11"/>
    <p:sldLayoutId id="21474850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5670128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dirty="0" smtClean="0"/>
              <a:t>Security</a:t>
            </a:r>
            <a:endParaRPr lang="en-A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dirty="0" err="1" smtClean="0"/>
              <a:t>Lecture</a:t>
            </a:r>
            <a:r>
              <a:rPr lang="da-DK" dirty="0" smtClean="0"/>
              <a:t> 2: </a:t>
            </a:r>
            <a:r>
              <a:rPr lang="da-DK" dirty="0" err="1" smtClean="0"/>
              <a:t>Threat</a:t>
            </a:r>
            <a:r>
              <a:rPr lang="da-DK" smtClean="0"/>
              <a:t> Model</a:t>
            </a:r>
            <a:endParaRPr lang="en-US" dirty="0"/>
          </a:p>
          <a:p>
            <a:pPr eaLnBrk="1" hangingPunct="1">
              <a:buFont typeface="Wingdings" pitchFamily="-1" charset="2"/>
              <a:buNone/>
            </a:pPr>
            <a:r>
              <a:rPr lang="en-US" dirty="0" smtClean="0"/>
              <a:t>R. Brooks	</a:t>
            </a:r>
          </a:p>
          <a:p>
            <a:pPr eaLnBrk="1" hangingPunct="1">
              <a:buFont typeface="Wingdings" pitchFamily="-1" charset="2"/>
              <a:buNone/>
            </a:pPr>
            <a:endParaRPr lang="en-US" dirty="0" smtClean="0"/>
          </a:p>
        </p:txBody>
      </p:sp>
      <p:pic>
        <p:nvPicPr>
          <p:cNvPr id="7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attacker: STRIDE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Spoofing </a:t>
            </a:r>
            <a:r>
              <a:rPr lang="en-US" dirty="0" smtClean="0"/>
              <a:t>Identity</a:t>
            </a:r>
          </a:p>
          <a:p>
            <a:r>
              <a:rPr lang="en-US" dirty="0" smtClean="0"/>
              <a:t>Tampering</a:t>
            </a:r>
          </a:p>
          <a:p>
            <a:r>
              <a:rPr lang="en-US" dirty="0" smtClean="0"/>
              <a:t>Repudiation</a:t>
            </a:r>
          </a:p>
          <a:p>
            <a:r>
              <a:rPr lang="en-US" dirty="0" smtClean="0"/>
              <a:t>Information Disclosure</a:t>
            </a:r>
          </a:p>
          <a:p>
            <a:r>
              <a:rPr lang="en-US" dirty="0" smtClean="0"/>
              <a:t>Denial of Service</a:t>
            </a:r>
          </a:p>
          <a:p>
            <a:r>
              <a:rPr lang="en-US" dirty="0" smtClean="0"/>
              <a:t>Elevation of Privileges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to look at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  <a:p>
            <a:r>
              <a:rPr lang="en-US" dirty="0" smtClean="0"/>
              <a:t>Integrity</a:t>
            </a:r>
          </a:p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err="1" smtClean="0"/>
              <a:t>Authorisation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Means of Attacker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Traffic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Modification of message</a:t>
            </a:r>
          </a:p>
          <a:p>
            <a:r>
              <a:rPr lang="en-US" dirty="0" smtClean="0"/>
              <a:t>Replay Attack</a:t>
            </a:r>
          </a:p>
          <a:p>
            <a:r>
              <a:rPr lang="en-US" dirty="0" smtClean="0"/>
              <a:t>Masquerade</a:t>
            </a:r>
          </a:p>
          <a:p>
            <a:r>
              <a:rPr lang="en-US" dirty="0" smtClean="0"/>
              <a:t>Blocking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by whom: EINOO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Offline</a:t>
            </a:r>
          </a:p>
          <a:p>
            <a:r>
              <a:rPr lang="en-US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was the mistake? TPM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Identification of </a:t>
            </a:r>
            <a:r>
              <a:rPr lang="en-US" b="1" dirty="0" smtClean="0"/>
              <a:t>THREATS</a:t>
            </a:r>
            <a:r>
              <a:rPr lang="en-US" dirty="0" smtClean="0"/>
              <a:t> were incomplete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POLICY</a:t>
            </a:r>
            <a:r>
              <a:rPr lang="en-US" dirty="0" smtClean="0"/>
              <a:t> did not work as intended or allowed things that shouldn’t have been allowed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MECHANISMS</a:t>
            </a:r>
            <a:r>
              <a:rPr lang="en-US" dirty="0" smtClean="0"/>
              <a:t> were circumvented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the attacker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weakest to strongest</a:t>
            </a:r>
          </a:p>
          <a:p>
            <a:pPr lvl="1"/>
            <a:r>
              <a:rPr lang="en-US" b="1" dirty="0" smtClean="0"/>
              <a:t>Brute force</a:t>
            </a:r>
          </a:p>
          <a:p>
            <a:pPr lvl="2"/>
            <a:r>
              <a:rPr lang="en-US" dirty="0" smtClean="0"/>
              <a:t>Try every key</a:t>
            </a:r>
          </a:p>
          <a:p>
            <a:pPr lvl="1"/>
            <a:r>
              <a:rPr lang="en-US" b="1" dirty="0" err="1" smtClean="0"/>
              <a:t>Ciphertext</a:t>
            </a:r>
            <a:r>
              <a:rPr lang="en-US" b="1" dirty="0" smtClean="0"/>
              <a:t>-Only Attack (COA)</a:t>
            </a:r>
          </a:p>
          <a:p>
            <a:pPr lvl="2"/>
            <a:r>
              <a:rPr lang="en-US" dirty="0"/>
              <a:t>Attacker knows </a:t>
            </a:r>
            <a:r>
              <a:rPr lang="en-US" dirty="0" err="1"/>
              <a:t>ciphertext</a:t>
            </a:r>
            <a:r>
              <a:rPr lang="en-US" dirty="0"/>
              <a:t> of several messages encrypted with same key (but doesn’t know plaintext).</a:t>
            </a:r>
          </a:p>
          <a:p>
            <a:pPr lvl="2"/>
            <a:r>
              <a:rPr lang="en-US" dirty="0"/>
              <a:t>Possible to recover plaintext (also possible to deduce key) by looking at frequency of </a:t>
            </a:r>
            <a:r>
              <a:rPr lang="en-US" dirty="0" err="1"/>
              <a:t>ciphertext</a:t>
            </a:r>
            <a:r>
              <a:rPr lang="en-US" dirty="0"/>
              <a:t> letters</a:t>
            </a:r>
          </a:p>
          <a:p>
            <a:pPr lvl="1"/>
            <a:r>
              <a:rPr lang="en-US" b="1" dirty="0" smtClean="0"/>
              <a:t>Known Plaintext Attack (KPA)</a:t>
            </a:r>
          </a:p>
          <a:p>
            <a:pPr lvl="2"/>
            <a:r>
              <a:rPr lang="en-US" dirty="0"/>
              <a:t>Attackers observes pairs of plaintext/</a:t>
            </a:r>
            <a:r>
              <a:rPr lang="en-US" dirty="0" err="1"/>
              <a:t>ciphertext</a:t>
            </a:r>
            <a:r>
              <a:rPr lang="en-US" dirty="0"/>
              <a:t> encrypted with same key.  </a:t>
            </a:r>
          </a:p>
          <a:p>
            <a:pPr lvl="2"/>
            <a:r>
              <a:rPr lang="en-US" dirty="0"/>
              <a:t>Possible to deduce key and/or devise algorithm to decrypt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pPr lvl="1"/>
            <a:r>
              <a:rPr lang="en-US" b="1" dirty="0" smtClean="0"/>
              <a:t>Chosen-Plaintext Attack</a:t>
            </a:r>
          </a:p>
          <a:p>
            <a:pPr lvl="2"/>
            <a:r>
              <a:rPr lang="en-US" dirty="0"/>
              <a:t>Attacker can choose the plaintext and look at the paired </a:t>
            </a:r>
            <a:r>
              <a:rPr lang="en-US" dirty="0" err="1"/>
              <a:t>ciphertext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Attacker has more control than known-plaintext attack and may be able to gain more info about </a:t>
            </a:r>
            <a:r>
              <a:rPr lang="en-US" dirty="0" smtClean="0"/>
              <a:t>key</a:t>
            </a:r>
          </a:p>
          <a:p>
            <a:pPr lvl="1"/>
            <a:r>
              <a:rPr lang="en-US" b="1" i="1" dirty="0" smtClean="0"/>
              <a:t>Chosen-</a:t>
            </a:r>
            <a:r>
              <a:rPr lang="en-US" b="1" i="1" smtClean="0"/>
              <a:t>cipher</a:t>
            </a:r>
            <a:r>
              <a:rPr lang="en-US" b="1" i="1" smtClean="0"/>
              <a:t>text</a:t>
            </a:r>
            <a:r>
              <a:rPr lang="en-US" b="1" i="1" dirty="0" smtClean="0"/>
              <a:t> </a:t>
            </a:r>
            <a:r>
              <a:rPr lang="en-US" b="1" i="1" dirty="0" smtClean="0"/>
              <a:t>Attack</a:t>
            </a:r>
            <a:endParaRPr lang="en-US" b="1" i="1" dirty="0"/>
          </a:p>
          <a:p>
            <a:pPr lvl="2"/>
            <a:r>
              <a:rPr lang="en-US" i="1" dirty="0" smtClean="0"/>
              <a:t>Attacker </a:t>
            </a:r>
            <a:r>
              <a:rPr lang="en-US" i="1" dirty="0"/>
              <a:t>chooses </a:t>
            </a:r>
            <a:r>
              <a:rPr lang="en-US" i="1" dirty="0" err="1"/>
              <a:t>ciphertexts</a:t>
            </a:r>
            <a:r>
              <a:rPr lang="en-US" i="1" dirty="0"/>
              <a:t> &amp; gets decrypted plaintext back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7630</TotalTime>
  <Words>217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Candara</vt:lpstr>
      <vt:lpstr>Wingdings</vt:lpstr>
      <vt:lpstr>Office Theme</vt:lpstr>
      <vt:lpstr>Security</vt:lpstr>
      <vt:lpstr>Goal of the attacker: STRIDE</vt:lpstr>
      <vt:lpstr>Means of Attacker</vt:lpstr>
      <vt:lpstr>Where and by whom: EINOO</vt:lpstr>
      <vt:lpstr>Where was the mistake? TPM</vt:lpstr>
      <vt:lpstr>The power of the attacker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Lect. 1</dc:title>
  <dc:subject>Introduction</dc:subject>
  <dc:creator>Richard Brooks</dc:creator>
  <cp:keywords/>
  <dc:description/>
  <cp:lastModifiedBy>Richard Brooks (RIB) | VIA</cp:lastModifiedBy>
  <cp:revision>50</cp:revision>
  <cp:lastPrinted>2005-09-02T04:15:44Z</cp:lastPrinted>
  <dcterms:created xsi:type="dcterms:W3CDTF">2013-02-03T22:09:25Z</dcterms:created>
  <dcterms:modified xsi:type="dcterms:W3CDTF">2018-10-09T06:43:27Z</dcterms:modified>
  <cp:category/>
</cp:coreProperties>
</file>