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3E5F-89DD-4A37-9F92-EF749CD41DE3}" type="datetimeFigureOut">
              <a:rPr lang="hu-HU" smtClean="0"/>
              <a:t>2018. 10. 02.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E4D4-B899-44B0-85C1-4B64E6E5A93B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A-to-B</a:t>
            </a:r>
            <a:r>
              <a:rPr lang="hu-HU" dirty="0"/>
              <a:t> Projektterv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2018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6400800" cy="24258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2100" dirty="0">
                <a:solidFill>
                  <a:schemeClr val="tx1"/>
                </a:solidFill>
              </a:rPr>
              <a:t>Projekt </a:t>
            </a:r>
            <a:r>
              <a:rPr lang="hu-HU" sz="2100" dirty="0" smtClean="0">
                <a:solidFill>
                  <a:schemeClr val="tx1"/>
                </a:solidFill>
              </a:rPr>
              <a:t>tagok:</a:t>
            </a:r>
          </a:p>
          <a:p>
            <a:r>
              <a:rPr lang="hu-HU" sz="2100" dirty="0" smtClean="0">
                <a:solidFill>
                  <a:schemeClr val="tx1"/>
                </a:solidFill>
              </a:rPr>
              <a:t>Fekete </a:t>
            </a:r>
            <a:r>
              <a:rPr lang="hu-HU" sz="2100" dirty="0">
                <a:solidFill>
                  <a:schemeClr val="tx1"/>
                </a:solidFill>
              </a:rPr>
              <a:t>Gábor</a:t>
            </a:r>
          </a:p>
          <a:p>
            <a:r>
              <a:rPr lang="hu-HU" sz="2100" dirty="0" err="1">
                <a:solidFill>
                  <a:schemeClr val="tx1"/>
                </a:solidFill>
              </a:rPr>
              <a:t>Fityik</a:t>
            </a:r>
            <a:r>
              <a:rPr lang="hu-HU" sz="2100" dirty="0">
                <a:solidFill>
                  <a:schemeClr val="tx1"/>
                </a:solidFill>
              </a:rPr>
              <a:t> Patrik</a:t>
            </a:r>
          </a:p>
          <a:p>
            <a:r>
              <a:rPr lang="hu-HU" sz="2100" dirty="0">
                <a:solidFill>
                  <a:schemeClr val="tx1"/>
                </a:solidFill>
              </a:rPr>
              <a:t>Tóth István</a:t>
            </a:r>
          </a:p>
          <a:p>
            <a:r>
              <a:rPr lang="hu-HU" sz="2100" dirty="0">
                <a:solidFill>
                  <a:schemeClr val="tx1"/>
                </a:solidFill>
              </a:rPr>
              <a:t>Szűcs Balázs</a:t>
            </a:r>
          </a:p>
          <a:p>
            <a:r>
              <a:rPr lang="hu-HU" sz="2100" dirty="0" err="1">
                <a:solidFill>
                  <a:schemeClr val="tx1"/>
                </a:solidFill>
              </a:rPr>
              <a:t>Dóczy</a:t>
            </a:r>
            <a:r>
              <a:rPr lang="hu-HU" sz="2100" dirty="0">
                <a:solidFill>
                  <a:schemeClr val="tx1"/>
                </a:solidFill>
              </a:rPr>
              <a:t> Patrik </a:t>
            </a:r>
            <a:r>
              <a:rPr lang="hu-HU" sz="2100" dirty="0" smtClean="0">
                <a:solidFill>
                  <a:schemeClr val="tx1"/>
                </a:solidFill>
              </a:rPr>
              <a:t>István (Projekt menedzser)</a:t>
            </a:r>
            <a:endParaRPr lang="hu-HU" sz="2100" dirty="0">
              <a:solidFill>
                <a:schemeClr val="tx1"/>
              </a:solidFill>
            </a:endParaRPr>
          </a:p>
          <a:p>
            <a:r>
              <a:rPr lang="hu-HU" sz="2100" dirty="0">
                <a:solidFill>
                  <a:schemeClr val="tx1"/>
                </a:solidFill>
              </a:rPr>
              <a:t>Farkas Richárd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203848" y="2204864"/>
            <a:ext cx="2812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Telekocsi rendszer</a:t>
            </a:r>
            <a:endParaRPr lang="hu-H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u-HU" dirty="0" smtClean="0"/>
              <a:t>	Projektünket JAVA nyelven, az ajánlott </a:t>
            </a:r>
            <a:r>
              <a:rPr lang="hu-HU" dirty="0" err="1" smtClean="0"/>
              <a:t>Vaadin</a:t>
            </a:r>
            <a:r>
              <a:rPr lang="hu-HU" dirty="0"/>
              <a:t> </a:t>
            </a:r>
            <a:r>
              <a:rPr lang="hu-HU" dirty="0" smtClean="0"/>
              <a:t>keretrendszerben tervezzük létrehozni.</a:t>
            </a:r>
          </a:p>
          <a:p>
            <a:endParaRPr lang="hu-HU" dirty="0"/>
          </a:p>
          <a:p>
            <a:pPr>
              <a:buNone/>
            </a:pPr>
            <a:r>
              <a:rPr lang="hu-HU" dirty="0" smtClean="0"/>
              <a:t>A telekocsi oldalunk nem új ötleten alapszik, ezért tudunk ötletet meríteni már meglévő weboldalakról. (pl.: </a:t>
            </a:r>
            <a:r>
              <a:rPr lang="hu-HU" dirty="0" err="1" smtClean="0"/>
              <a:t>oszkar.com</a:t>
            </a:r>
            <a:r>
              <a:rPr lang="hu-HU" dirty="0" smtClean="0"/>
              <a:t>)</a:t>
            </a:r>
          </a:p>
          <a:p>
            <a:pPr>
              <a:buNone/>
            </a:pPr>
            <a:endParaRPr lang="hu-HU" dirty="0"/>
          </a:p>
          <a:p>
            <a:pPr lvl="0">
              <a:buNone/>
            </a:pPr>
            <a:r>
              <a:rPr lang="hu-HU" dirty="0" smtClean="0"/>
              <a:t>A jelenleg tervezett funkciók:</a:t>
            </a:r>
          </a:p>
          <a:p>
            <a:pPr lvl="0">
              <a:buNone/>
            </a:pPr>
            <a:endParaRPr lang="hu-HU" dirty="0" smtClean="0"/>
          </a:p>
          <a:p>
            <a:pPr lvl="0"/>
            <a:r>
              <a:rPr lang="hu-HU" dirty="0" smtClean="0"/>
              <a:t>Regisztráció </a:t>
            </a:r>
            <a:r>
              <a:rPr lang="hu-HU" dirty="0"/>
              <a:t>(utasként/sofőrként)</a:t>
            </a:r>
          </a:p>
          <a:p>
            <a:pPr lvl="0"/>
            <a:r>
              <a:rPr lang="hu-HU" dirty="0" smtClean="0"/>
              <a:t>Szabad helyfoglalása </a:t>
            </a:r>
            <a:r>
              <a:rPr lang="hu-HU" dirty="0"/>
              <a:t>utasként</a:t>
            </a:r>
          </a:p>
          <a:p>
            <a:pPr lvl="0"/>
            <a:r>
              <a:rPr lang="hu-HU" dirty="0" smtClean="0"/>
              <a:t>Tervezett út létrehozása</a:t>
            </a:r>
            <a:endParaRPr lang="hu-HU" dirty="0"/>
          </a:p>
          <a:p>
            <a:pPr lvl="0"/>
            <a:r>
              <a:rPr lang="hu-HU" dirty="0"/>
              <a:t>Autó megadása a sofőrnek regisztrációkor, márkával, típussal, rendszámmal, férőhelyekkel, szín</a:t>
            </a:r>
          </a:p>
          <a:p>
            <a:pPr lvl="0"/>
            <a:r>
              <a:rPr lang="hu-HU" dirty="0"/>
              <a:t>Értékelés (utas/sofőr)</a:t>
            </a:r>
          </a:p>
          <a:p>
            <a:pPr lvl="0"/>
            <a:r>
              <a:rPr lang="hu-HU" dirty="0"/>
              <a:t>Keresés az adatbázisban</a:t>
            </a:r>
          </a:p>
          <a:p>
            <a:pPr lvl="0"/>
            <a:r>
              <a:rPr lang="hu-HU" dirty="0"/>
              <a:t>Levelezési </a:t>
            </a:r>
            <a:r>
              <a:rPr lang="hu-HU" dirty="0" smtClean="0"/>
              <a:t>rendszer</a:t>
            </a:r>
          </a:p>
          <a:p>
            <a:pPr lvl="0"/>
            <a:endParaRPr lang="hu-HU" dirty="0"/>
          </a:p>
          <a:p>
            <a:pPr lvl="0">
              <a:buNone/>
            </a:pPr>
            <a:r>
              <a:rPr lang="hu-HU" dirty="0" smtClean="0"/>
              <a:t>Annak érdekében, hogy a megrendelő </a:t>
            </a:r>
            <a:r>
              <a:rPr lang="hu-HU" dirty="0" err="1" smtClean="0"/>
              <a:t>pontosíthassa</a:t>
            </a:r>
            <a:r>
              <a:rPr lang="hu-HU" dirty="0" smtClean="0"/>
              <a:t> a rendszer-specifikációkat, csináltunk egy </a:t>
            </a:r>
            <a:r>
              <a:rPr lang="hu-HU" dirty="0" err="1" smtClean="0"/>
              <a:t>demo</a:t>
            </a:r>
            <a:r>
              <a:rPr lang="hu-HU" dirty="0" smtClean="0"/>
              <a:t> E-K diagramot is.</a:t>
            </a:r>
            <a:endParaRPr lang="hu-HU" dirty="0"/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E-K diagram (</a:t>
            </a:r>
            <a:r>
              <a:rPr lang="hu-HU" dirty="0" err="1" smtClean="0"/>
              <a:t>demo</a:t>
            </a:r>
            <a:r>
              <a:rPr lang="hu-HU" dirty="0"/>
              <a:t>)</a:t>
            </a:r>
          </a:p>
        </p:txBody>
      </p:sp>
      <p:pic>
        <p:nvPicPr>
          <p:cNvPr id="1026" name="Picture 2" descr="C:\Users\user\Documents\Rendszerfejl1\rf-gyak-hiperszuper-project\javított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553450" cy="5095875"/>
          </a:xfrm>
          <a:prstGeom prst="rect">
            <a:avLst/>
          </a:prstGeom>
          <a:noFill/>
        </p:spPr>
      </p:pic>
      <p:sp>
        <p:nvSpPr>
          <p:cNvPr id="6" name="Szövegdoboz 5"/>
          <p:cNvSpPr txBox="1"/>
          <p:nvPr/>
        </p:nvSpPr>
        <p:spPr>
          <a:xfrm>
            <a:off x="6300192" y="6093296"/>
            <a:ext cx="181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By</a:t>
            </a:r>
            <a:r>
              <a:rPr lang="hu-HU" dirty="0" smtClean="0"/>
              <a:t> Farkas Richárd</a:t>
            </a:r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Diavetítés a képernyőre (4:3 oldalarány)</PresentationFormat>
  <Paragraphs>26</Paragraphs>
  <Slides>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4" baseType="lpstr">
      <vt:lpstr>Office-téma</vt:lpstr>
      <vt:lpstr>A-to-B Projektterv  2018 </vt:lpstr>
      <vt:lpstr>2. dia</vt:lpstr>
      <vt:lpstr>E-K diagram (demo)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A-to-B Projektterv  2018 </dc:title>
  <dc:creator>Windows-felhasználó</dc:creator>
  <cp:lastModifiedBy>Windows-felhasználó</cp:lastModifiedBy>
  <cp:revision>1</cp:revision>
  <dcterms:created xsi:type="dcterms:W3CDTF">2018-10-02T20:17:20Z</dcterms:created>
  <dcterms:modified xsi:type="dcterms:W3CDTF">2018-10-02T20:50:18Z</dcterms:modified>
</cp:coreProperties>
</file>