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94" y="887104"/>
            <a:ext cx="3806588" cy="3806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108" y="17269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Rexona</a:t>
            </a:r>
          </a:p>
          <a:p>
            <a:r>
              <a:rPr lang="en-US" dirty="0"/>
              <a:t>Rexona Antiperspirant Confidence Spray For Men 150 ml</a:t>
            </a:r>
          </a:p>
          <a:p>
            <a:r>
              <a:rPr lang="en-US" dirty="0"/>
              <a:t>150ml</a:t>
            </a:r>
          </a:p>
          <a:p>
            <a:r>
              <a:rPr lang="en-US" dirty="0"/>
              <a:t>SAR 40.25 Q</a:t>
            </a:r>
          </a:p>
          <a:p>
            <a:r>
              <a:rPr lang="en-US" dirty="0"/>
              <a:t>Method of use:</a:t>
            </a:r>
          </a:p>
          <a:p>
            <a:r>
              <a:rPr lang="en-US" dirty="0"/>
              <a:t>- Shake the packaging well. Hold her 15 centimeters from the armpit and spray.</a:t>
            </a:r>
          </a:p>
          <a:p>
            <a:r>
              <a:rPr lang="en-US" dirty="0"/>
              <a:t>- Do not use on inflamed skin.</a:t>
            </a:r>
          </a:p>
          <a:p>
            <a:r>
              <a:rPr lang="en-US" dirty="0"/>
              <a:t>- Do not spray on clothes.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45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13" y="1173423"/>
            <a:ext cx="2593359" cy="25933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5552" y="20084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Mam</a:t>
            </a:r>
          </a:p>
          <a:p>
            <a:r>
              <a:rPr lang="ar-SA" dirty="0"/>
              <a:t>Mam Roll on Cole Deodorant for Men 50 ml</a:t>
            </a:r>
          </a:p>
          <a:p>
            <a:r>
              <a:rPr lang="ar-SA" dirty="0"/>
              <a:t>13.80 SAR Q</a:t>
            </a:r>
          </a:p>
        </p:txBody>
      </p:sp>
    </p:spTree>
    <p:extLst>
      <p:ext uri="{BB962C8B-B14F-4D97-AF65-F5344CB8AC3E}">
        <p14:creationId xmlns:p14="http://schemas.microsoft.com/office/powerpoint/2010/main" val="18126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232" y="982354"/>
            <a:ext cx="2702541" cy="27025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289" y="14443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X</a:t>
            </a:r>
          </a:p>
          <a:p>
            <a:r>
              <a:rPr lang="en-US" dirty="0"/>
              <a:t>X Black Night Deodorant Spray For Men 150ml</a:t>
            </a:r>
          </a:p>
          <a:p>
            <a:r>
              <a:rPr lang="en-US" dirty="0"/>
              <a:t>35.65 SAR. Q</a:t>
            </a:r>
          </a:p>
          <a:p>
            <a:r>
              <a:rPr lang="en-US" dirty="0"/>
              <a:t>Usage:</a:t>
            </a:r>
          </a:p>
          <a:p>
            <a:endParaRPr lang="en-US" dirty="0"/>
          </a:p>
          <a:p>
            <a:r>
              <a:rPr lang="en-US" dirty="0"/>
              <a:t>Sprinkle deodorant on the body after shower to give a refreshing smell throughout the day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4728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403" y="132707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Dove</a:t>
            </a:r>
          </a:p>
          <a:p>
            <a:r>
              <a:rPr lang="ar-SA" dirty="0"/>
              <a:t>Dove Sweat Spray For Men Dry Invisible</a:t>
            </a:r>
          </a:p>
          <a:p>
            <a:r>
              <a:rPr lang="ar-SA" dirty="0"/>
              <a:t>150ml</a:t>
            </a:r>
          </a:p>
          <a:p>
            <a:r>
              <a:rPr lang="ar-SA" dirty="0"/>
              <a:t>SAR 34.50 Q</a:t>
            </a:r>
          </a:p>
          <a:p>
            <a:r>
              <a:rPr lang="ar-SA" dirty="0"/>
              <a:t>Dove anti-sweat spray for men, fights sweat and body odor up to 48 hours. It has a hydration technique to help combat skin irritation. It's strong on sweat, not skin. Stop the appearance of white marks on your clothes using deodorant Dove Min + antiperspirant care and invisible dry. This powerful spray is tested on 100 colors, and it dries when shocked, so it leaves no visible residue and keeps clothes free of stains.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61" y="1146127"/>
            <a:ext cx="3903544" cy="39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4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186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Eng-Osama Elkasas</cp:lastModifiedBy>
  <cp:revision>2</cp:revision>
  <dcterms:created xsi:type="dcterms:W3CDTF">2022-04-14T17:06:52Z</dcterms:created>
  <dcterms:modified xsi:type="dcterms:W3CDTF">2022-04-14T17:42:14Z</dcterms:modified>
</cp:coreProperties>
</file>