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4/14/2022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4/14/2022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4/14/2022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4/14/2022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4/14/2022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4/14/2022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4/14/2022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a:p>
            <a:pPr lvl="4"/>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4/14/2022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17139" y="354557"/>
            <a:ext cx="2538768" cy="2538768"/>
          </a:xfrm>
          <a:prstGeom prst="rect">
            <a:avLst/>
          </a:prstGeom>
        </p:spPr>
      </p:pic>
      <p:sp>
        <p:nvSpPr>
          <p:cNvPr id="5" name="Rectangle 4"/>
          <p:cNvSpPr/>
          <p:nvPr/>
        </p:nvSpPr>
        <p:spPr>
          <a:xfrm>
            <a:off x="1273791" y="1046665"/>
            <a:ext cx="6096000" cy="3693319"/>
          </a:xfrm>
          <a:prstGeom prst="rect">
            <a:avLst/>
          </a:prstGeom>
        </p:spPr>
        <p:txBody>
          <a:bodyPr>
            <a:spAutoFit/>
          </a:bodyPr>
          <a:lstStyle/>
          <a:p>
            <a:r>
              <a:rPr lang="ar-SA" dirty="0"/>
              <a:t>Dove</a:t>
            </a:r>
          </a:p>
          <a:p>
            <a:r>
              <a:rPr lang="ar-SA" dirty="0"/>
              <a:t>Dove anti-sweat spray with coconut and jasmine 150 ml</a:t>
            </a:r>
          </a:p>
          <a:p>
            <a:r>
              <a:rPr lang="ar-SA" dirty="0"/>
              <a:t>SAR 36.80 Q</a:t>
            </a:r>
          </a:p>
          <a:p>
            <a:r>
              <a:rPr lang="ar-SA" dirty="0"/>
              <a:t>- Deodorant is a good option for the start of your day. It also contains a cream that helps your underarm skin recover from irritation from shaving.</a:t>
            </a:r>
          </a:p>
          <a:p>
            <a:r>
              <a:rPr lang="ar-SA" dirty="0"/>
              <a:t>- You will get a beautifully underarm area in just three days.</a:t>
            </a:r>
          </a:p>
          <a:p>
            <a:r>
              <a:rPr lang="ar-SA" dirty="0"/>
              <a:t>- Provides 24-hour protection for the armpit area, and a long-term sense of security.</a:t>
            </a:r>
          </a:p>
          <a:p>
            <a:r>
              <a:rPr lang="ar-SA" dirty="0"/>
              <a:t>- Does not contain alcohol.</a:t>
            </a:r>
          </a:p>
          <a:p>
            <a:r>
              <a:rPr lang="ar-SA" dirty="0"/>
              <a:t>- Sensitive armpit skin helps to recover from irritation caused by shaving</a:t>
            </a:r>
          </a:p>
        </p:txBody>
      </p:sp>
    </p:spTree>
    <p:extLst>
      <p:ext uri="{BB962C8B-B14F-4D97-AF65-F5344CB8AC3E}">
        <p14:creationId xmlns:p14="http://schemas.microsoft.com/office/powerpoint/2010/main" val="119536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48901" y="477388"/>
            <a:ext cx="2497825" cy="2497825"/>
          </a:xfrm>
          <a:prstGeom prst="rect">
            <a:avLst/>
          </a:prstGeom>
        </p:spPr>
      </p:pic>
      <p:sp>
        <p:nvSpPr>
          <p:cNvPr id="3" name="Rectangle 2"/>
          <p:cNvSpPr/>
          <p:nvPr/>
        </p:nvSpPr>
        <p:spPr>
          <a:xfrm>
            <a:off x="1533098" y="1151677"/>
            <a:ext cx="6096000" cy="2862322"/>
          </a:xfrm>
          <a:prstGeom prst="rect">
            <a:avLst/>
          </a:prstGeom>
        </p:spPr>
        <p:txBody>
          <a:bodyPr>
            <a:spAutoFit/>
          </a:bodyPr>
          <a:lstStyle/>
          <a:p>
            <a:r>
              <a:rPr lang="ar-SA" dirty="0"/>
              <a:t>Crystal</a:t>
            </a:r>
          </a:p>
          <a:p>
            <a:r>
              <a:rPr lang="ar-SA" dirty="0"/>
              <a:t>Crystal deodorant natural unscented 66 ml</a:t>
            </a:r>
          </a:p>
          <a:p>
            <a:r>
              <a:rPr lang="ar-SA" dirty="0"/>
              <a:t>27.38 SAR. Q</a:t>
            </a:r>
          </a:p>
          <a:p>
            <a:r>
              <a:rPr lang="ar-SA" dirty="0"/>
              <a:t>Crystal's deodorant consists of mineral salts that prevent body odor by creating an invisible protective barrier against aromatherapy bacteria.</a:t>
            </a:r>
          </a:p>
          <a:p>
            <a:endParaRPr lang="ar-SA" dirty="0"/>
          </a:p>
          <a:p>
            <a:r>
              <a:rPr lang="ar-SA" dirty="0"/>
              <a:t>This deodorant does not stick to the body, does not cause stains and does not leave white residue, can be used by men and women, and prevents body odor for 24 hours</a:t>
            </a:r>
          </a:p>
        </p:txBody>
      </p:sp>
    </p:spTree>
    <p:extLst>
      <p:ext uri="{BB962C8B-B14F-4D97-AF65-F5344CB8AC3E}">
        <p14:creationId xmlns:p14="http://schemas.microsoft.com/office/powerpoint/2010/main" val="75732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75945" y="572922"/>
            <a:ext cx="2920905" cy="2920905"/>
          </a:xfrm>
          <a:prstGeom prst="rect">
            <a:avLst/>
          </a:prstGeom>
        </p:spPr>
      </p:pic>
      <p:sp>
        <p:nvSpPr>
          <p:cNvPr id="3" name="Rectangle 2"/>
          <p:cNvSpPr/>
          <p:nvPr/>
        </p:nvSpPr>
        <p:spPr>
          <a:xfrm>
            <a:off x="1655929" y="1559089"/>
            <a:ext cx="6096000" cy="3139321"/>
          </a:xfrm>
          <a:prstGeom prst="rect">
            <a:avLst/>
          </a:prstGeom>
        </p:spPr>
        <p:txBody>
          <a:bodyPr>
            <a:spAutoFit/>
          </a:bodyPr>
          <a:lstStyle/>
          <a:p>
            <a:r>
              <a:rPr lang="ar-SA" dirty="0"/>
              <a:t>Paislin</a:t>
            </a:r>
          </a:p>
          <a:p>
            <a:r>
              <a:rPr lang="ar-SA" dirty="0"/>
              <a:t>Bezlin Deodorant Roll Free Fragrance 50ml</a:t>
            </a:r>
          </a:p>
          <a:p>
            <a:r>
              <a:rPr lang="ar-SA" dirty="0"/>
              <a:t>SAR 50.89. Q</a:t>
            </a:r>
          </a:p>
          <a:p>
            <a:r>
              <a:rPr lang="ar-SA" dirty="0"/>
              <a:t>Beislin perfume-free deodorant is an innovative, safe and highly effective deodorant for 48 hours that combats body odour, absorbs moisture and moisturizes the skin while lightening the skin and unifying its evening colour for a clean and bright underarm area. It fights body odors and soothes skin after shaving. Absorbs unpleasant wetness. Bleaches skin and reduces the appearance of skin spots. Gentle and moisturize skin.</a:t>
            </a:r>
          </a:p>
        </p:txBody>
      </p:sp>
    </p:spTree>
    <p:extLst>
      <p:ext uri="{BB962C8B-B14F-4D97-AF65-F5344CB8AC3E}">
        <p14:creationId xmlns:p14="http://schemas.microsoft.com/office/powerpoint/2010/main" val="271501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ليدي سبيد ستيك مزيل رائحة العرق بايو كونترول 45 جم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1085" y="1112293"/>
            <a:ext cx="2260079" cy="22600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87689" y="1976610"/>
            <a:ext cx="6096000" cy="2031325"/>
          </a:xfrm>
          <a:prstGeom prst="rect">
            <a:avLst/>
          </a:prstGeom>
        </p:spPr>
        <p:txBody>
          <a:bodyPr>
            <a:spAutoFit/>
          </a:bodyPr>
          <a:lstStyle/>
          <a:p>
            <a:r>
              <a:rPr lang="ar-SA" dirty="0"/>
              <a:t>Lady Speed</a:t>
            </a:r>
          </a:p>
          <a:p>
            <a:r>
              <a:rPr lang="ar-SA" dirty="0"/>
              <a:t>Lady Speed Steak Deodorant Bayou Control 45 g</a:t>
            </a:r>
          </a:p>
          <a:p>
            <a:r>
              <a:rPr lang="ar-SA" dirty="0"/>
              <a:t>SAR 19.55. Q</a:t>
            </a:r>
          </a:p>
          <a:p>
            <a:r>
              <a:rPr lang="ar-SA" dirty="0"/>
              <a:t>How to Use</a:t>
            </a:r>
          </a:p>
          <a:p>
            <a:r>
              <a:rPr lang="ar-SA" dirty="0"/>
              <a:t>Wrap the base of the steak packaging to take the product out of the packaging and pass it two to three times on each armpit</a:t>
            </a:r>
          </a:p>
        </p:txBody>
      </p:sp>
    </p:spTree>
    <p:extLst>
      <p:ext uri="{BB962C8B-B14F-4D97-AF65-F5344CB8AC3E}">
        <p14:creationId xmlns:p14="http://schemas.microsoft.com/office/powerpoint/2010/main" val="81729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03492" y="736695"/>
            <a:ext cx="2770780" cy="2770780"/>
          </a:xfrm>
          <a:prstGeom prst="rect">
            <a:avLst/>
          </a:prstGeom>
        </p:spPr>
      </p:pic>
      <p:sp>
        <p:nvSpPr>
          <p:cNvPr id="3" name="Rectangle 2"/>
          <p:cNvSpPr/>
          <p:nvPr/>
        </p:nvSpPr>
        <p:spPr>
          <a:xfrm>
            <a:off x="1437564" y="1046035"/>
            <a:ext cx="6096000" cy="4247317"/>
          </a:xfrm>
          <a:prstGeom prst="rect">
            <a:avLst/>
          </a:prstGeom>
        </p:spPr>
        <p:txBody>
          <a:bodyPr>
            <a:spAutoFit/>
          </a:bodyPr>
          <a:lstStyle/>
          <a:p>
            <a:r>
              <a:rPr lang="ar-SA" dirty="0"/>
              <a:t>Lady Speed Steak</a:t>
            </a:r>
          </a:p>
          <a:p>
            <a:r>
              <a:rPr lang="ar-SA" dirty="0"/>
              <a:t>Lady Speed Steak Spray Deodorant Fresh Fusion For Ladies 150 ml</a:t>
            </a:r>
          </a:p>
          <a:p>
            <a:r>
              <a:rPr lang="ar-SA" dirty="0"/>
              <a:t>17.25 SAR. Q</a:t>
            </a:r>
          </a:p>
          <a:p>
            <a:r>
              <a:rPr lang="ar-SA" dirty="0"/>
              <a:t>The deodorant and antiperspirant spray Lady Speed ensures you dry and has no effect on clothes, giving you 24 hours protection with a natural refreshing odour, available in the form of a 150 ml spray and thanks to its exquisite quality its picturesque expression will continue to accompany you throughout the day and increase your confidence. This deodorant is unique to the rejuvenating formula of the rejuvenating adorable aroma as this formula distances the annoying smell and sweat for longer, and more importantly, it does not leave white marks and remains transparent.</a:t>
            </a:r>
          </a:p>
        </p:txBody>
      </p:sp>
    </p:spTree>
    <p:extLst>
      <p:ext uri="{BB962C8B-B14F-4D97-AF65-F5344CB8AC3E}">
        <p14:creationId xmlns:p14="http://schemas.microsoft.com/office/powerpoint/2010/main" val="394897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22</TotalTime>
  <Words>396</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Eng-Osama Elkasas</cp:lastModifiedBy>
  <cp:revision>3</cp:revision>
  <dcterms:created xsi:type="dcterms:W3CDTF">2022-04-14T17:51:10Z</dcterms:created>
  <dcterms:modified xsi:type="dcterms:W3CDTF">2022-04-14T18:13:31Z</dcterms:modified>
</cp:coreProperties>
</file>