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F69-E9DB-4FDD-A2C3-C69F690F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91A94-F618-481E-BD8A-BEA468F1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4B22-21CB-465F-944C-1E96A18D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0844-2F03-4EFB-8C98-C06231A3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891D-3466-4E3B-AB97-5EFF7E6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75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D6F-89DD-44A6-B773-E9FD2631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FB28-E4FC-468A-92F2-B5EBA36F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AFFC-72BC-46C5-8CA7-6A4A576D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F4CC-EA1D-4ED4-AF36-9B3951EC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3987-FFB8-4939-91ED-9399FAF6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310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15068-432D-4C98-BAF2-C1A7F61F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B72B-D293-43AB-992E-1C406DE5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1A19-665E-49E2-8767-8723BFC0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BE9B-E097-49DE-9445-952DC7CA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CC92-0BEE-41CF-83BE-115C6552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842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AB33-AE84-4CA3-B538-32E93873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8517-541C-4BB3-97CC-989F5BD7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714-2B2C-41A5-B1AB-16546139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B5D3-13F0-4BF9-8063-F2A53A41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099D-1914-434B-A312-DC4F0180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92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9C6-1C03-4414-B89D-CEE4E5D9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6CF0-3853-4CA6-AEA7-C355387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7029-079E-429F-A83D-22931469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6E23-6E6B-468C-A25A-9EF72B53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6A93-18D9-464F-9890-719AB8E9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54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8243-3ABD-400F-A9D5-4C1A98C6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2E85-694D-4FCA-BB42-6C49AFD5B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52CD-5FF1-4664-8697-DBFC03E4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98B5-312B-4679-B0BE-80C4B3DB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A884-B7EA-4DCE-BDBC-7C966919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C640-E4DB-4288-962F-082A5C91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97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7FC1-DE85-401F-B73A-71FC77FC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8A94-4283-475D-82CD-FA1B6C14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1AF2-04D3-4513-9BC0-932122DD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D9636-A37A-46E9-82E2-AB656FB6D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B78D-EBCB-49CE-B8A6-5DBF0E6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A3FC9-60F1-4776-9E6B-6AD17A2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9B66-474E-4D5D-A386-B0B32170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42DE2-9A5F-44FC-9971-A51C3EA4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3489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622-FB89-4091-8429-FD9E066A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41270-D99F-4002-A946-F44F93B0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550D-B940-4A4B-AB08-9AA86DBA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7058F-A4F1-4E89-A476-D1C216C1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06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0F2F8-90FD-45AD-8B23-067A0E12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B034D-64CF-41F6-B2DC-1D6648D3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93E85-151A-47BE-9752-23E85B7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292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944-2823-4C05-B5F5-B561788E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17D2-3318-4D62-BDF5-484E5662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F44F-73BE-431A-87B3-D5CCE08F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C650-A078-4B1D-8867-FC596DB8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44E1-1CB6-429D-ABB6-D47A0130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B2FDB-67A9-4D7A-8515-D07E634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754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E69B-2727-4D46-B0B0-C5168982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305FB-728F-4D08-ABC5-AF4A9E98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E878-3566-437A-9BA9-E1C4FBA9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FB715-10B3-4CB5-9359-4829EF3B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431F-4FF8-40F0-AFBD-007AA8DC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406E-3499-406F-ADA6-82E646C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74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A912-0E80-49C6-838D-666560BF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33DC-E69F-4E2D-B0F2-D45B2B30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CACB-D2A1-493F-A9AF-98965A787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D1CF-BF45-4473-8F76-461D74FFFFDE}" type="datetimeFigureOut">
              <a:rPr lang="ar-SA" smtClean="0"/>
              <a:t>08/09/43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871A-65A8-4AEA-830E-773F59776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421F-EA4F-44FF-B49A-3AA1221B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6170-5E76-44F0-8D3C-B43695302A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21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849F4-3A73-4D3E-8F1E-245B794B2B25}"/>
              </a:ext>
            </a:extLst>
          </p:cNvPr>
          <p:cNvSpPr/>
          <p:nvPr/>
        </p:nvSpPr>
        <p:spPr>
          <a:xfrm>
            <a:off x="691911" y="460793"/>
            <a:ext cx="3151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Delanil</a:t>
            </a:r>
            <a:r>
              <a:rPr lang="en-US" sz="2800" dirty="0"/>
              <a:t> syrup 100 ml</a:t>
            </a:r>
            <a:endParaRPr lang="ar-SA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7B3EC-196B-4F37-BF1F-E2B60FCFBC27}"/>
              </a:ext>
            </a:extLst>
          </p:cNvPr>
          <p:cNvSpPr/>
          <p:nvPr/>
        </p:nvSpPr>
        <p:spPr>
          <a:xfrm>
            <a:off x="691911" y="1361746"/>
            <a:ext cx="118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6.25 R.S</a:t>
            </a:r>
            <a:endParaRPr lang="ar-S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9F554-4508-41F4-97E3-A83B887C820F}"/>
              </a:ext>
            </a:extLst>
          </p:cNvPr>
          <p:cNvSpPr/>
          <p:nvPr/>
        </p:nvSpPr>
        <p:spPr>
          <a:xfrm>
            <a:off x="369847" y="2093276"/>
            <a:ext cx="3473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Dailanil</a:t>
            </a:r>
            <a:r>
              <a:rPr lang="en-US" sz="2400" dirty="0"/>
              <a:t> as a bronchodilator and makes breathing easier in people with breathing problems including :- Asthma;- Chronic obstructive pulmonary disease (COPD)</a:t>
            </a:r>
            <a:endParaRPr lang="ar-S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1A595-DE07-4ED1-9AB4-E595AA311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3" t="4665" r="24938" b="12926"/>
          <a:stretch/>
        </p:blipFill>
        <p:spPr>
          <a:xfrm>
            <a:off x="7772399" y="1070397"/>
            <a:ext cx="3307977" cy="50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6DADD-AC72-4FD4-9969-82D9698E8AA1}"/>
              </a:ext>
            </a:extLst>
          </p:cNvPr>
          <p:cNvSpPr/>
          <p:nvPr/>
        </p:nvSpPr>
        <p:spPr>
          <a:xfrm>
            <a:off x="542920" y="649052"/>
            <a:ext cx="6481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Flutiform</a:t>
            </a:r>
            <a:r>
              <a:rPr lang="en-US" sz="2400" dirty="0"/>
              <a:t> 250/10 micrograms inhalation 120 doses</a:t>
            </a:r>
            <a:endParaRPr lang="ar-S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6E878-9F88-4CFA-B509-D4DBC7D1C221}"/>
              </a:ext>
            </a:extLst>
          </p:cNvPr>
          <p:cNvSpPr/>
          <p:nvPr/>
        </p:nvSpPr>
        <p:spPr>
          <a:xfrm>
            <a:off x="965862" y="1348299"/>
            <a:ext cx="1494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225.00 R.S</a:t>
            </a:r>
            <a:endParaRPr lang="ar-S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9A820-FB18-4364-BB4D-C47A84377FE0}"/>
              </a:ext>
            </a:extLst>
          </p:cNvPr>
          <p:cNvSpPr/>
          <p:nvPr/>
        </p:nvSpPr>
        <p:spPr>
          <a:xfrm>
            <a:off x="748553" y="2148425"/>
            <a:ext cx="464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Flutiform</a:t>
            </a:r>
            <a:r>
              <a:rPr lang="en-US" sz="2400" dirty="0"/>
              <a:t> -U – IHU is used in treatment, control and Prevention and is used to reduce inflammation in the lungs and keep the airways open. It contains fluticasone belongs to a group of drugs called steroids, which are drugs used to reduce inflammation by narrowing blood vessels and preventing the release of substances that cause inflammation .</a:t>
            </a:r>
            <a:endParaRPr lang="ar-S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A1014-9A68-4E89-AD9B-A032A6EA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438" y="1462624"/>
            <a:ext cx="4614325" cy="46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BF8FE-C1B8-4899-903F-280524147113}"/>
              </a:ext>
            </a:extLst>
          </p:cNvPr>
          <p:cNvSpPr/>
          <p:nvPr/>
        </p:nvSpPr>
        <p:spPr>
          <a:xfrm>
            <a:off x="666069" y="743181"/>
            <a:ext cx="5513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Nicita</a:t>
            </a:r>
            <a:r>
              <a:rPr lang="en-US" sz="2400" dirty="0"/>
              <a:t> nasal spray-for cold symptoms 20 ml</a:t>
            </a:r>
            <a:endParaRPr lang="ar-S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032FD-D2C1-46A6-A585-57F15B79554A}"/>
              </a:ext>
            </a:extLst>
          </p:cNvPr>
          <p:cNvSpPr/>
          <p:nvPr/>
        </p:nvSpPr>
        <p:spPr>
          <a:xfrm>
            <a:off x="997477" y="1482769"/>
            <a:ext cx="133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40.25 R.S</a:t>
            </a:r>
            <a:endParaRPr lang="ar-S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2D19D-D7C8-48FB-800D-49A578301FB7}"/>
              </a:ext>
            </a:extLst>
          </p:cNvPr>
          <p:cNvSpPr/>
          <p:nvPr/>
        </p:nvSpPr>
        <p:spPr>
          <a:xfrm>
            <a:off x="666069" y="2102695"/>
            <a:ext cx="3610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Method of use:- For adults and children aged two years and above: - 1 or 2 sprays per nostril from 4 to 6 times a day- For children under two years of age: - one spray per nostril 3 times a day</a:t>
            </a:r>
            <a:endParaRPr lang="ar-S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2DF9F-9A71-48C7-8ABC-1011C883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34" y="1228690"/>
            <a:ext cx="4794997" cy="47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7949F-05B5-4915-BBDC-B76CC1B94592}"/>
              </a:ext>
            </a:extLst>
          </p:cNvPr>
          <p:cNvSpPr/>
          <p:nvPr/>
        </p:nvSpPr>
        <p:spPr>
          <a:xfrm>
            <a:off x="524217" y="554922"/>
            <a:ext cx="592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Rhinosan</a:t>
            </a:r>
            <a:r>
              <a:rPr lang="en-US" sz="2400" dirty="0"/>
              <a:t> nasal spray for cold symptoms 30 ml</a:t>
            </a:r>
            <a:endParaRPr lang="ar-S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C811E-8A2F-4849-B25D-D60C542F4DEC}"/>
              </a:ext>
            </a:extLst>
          </p:cNvPr>
          <p:cNvSpPr/>
          <p:nvPr/>
        </p:nvSpPr>
        <p:spPr>
          <a:xfrm>
            <a:off x="903347" y="1361746"/>
            <a:ext cx="133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47.75 R.S</a:t>
            </a:r>
            <a:endParaRPr lang="ar-S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3FB07-48F8-4ACB-8DDC-AF033162A7B2}"/>
              </a:ext>
            </a:extLst>
          </p:cNvPr>
          <p:cNvSpPr/>
          <p:nvPr/>
        </p:nvSpPr>
        <p:spPr>
          <a:xfrm>
            <a:off x="640976" y="2505670"/>
            <a:ext cx="4818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Spray nasal spray into both nostrils as required. One spray in each nostril is suitable for moisturizing the dry mucous membrane.</a:t>
            </a:r>
            <a:endParaRPr lang="ar-S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8D5A7-E366-4288-9600-049F6F44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74" y="1361746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تسنيم القصاص</dc:creator>
  <cp:lastModifiedBy>تسنيم القصاص</cp:lastModifiedBy>
  <cp:revision>6</cp:revision>
  <dcterms:created xsi:type="dcterms:W3CDTF">2022-04-09T20:54:18Z</dcterms:created>
  <dcterms:modified xsi:type="dcterms:W3CDTF">2022-04-10T00:04:14Z</dcterms:modified>
</cp:coreProperties>
</file>