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A65D-5617-4D5C-BEDD-D2039E45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67102-3D7F-42A6-B8FA-363436B2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1CB4-E3D4-425E-B99A-ED30014F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02EE-E80D-42BE-8E43-4ED458B3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4EF7-B2E9-448B-85E6-DF5691C7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465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E6BE-C139-4012-84B7-31B2AF23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4B976-2079-4942-8FC3-D402D856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33A5-F781-4EB9-A4A5-88C9B4D9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FDC5-B1CA-4DC8-A2A1-9A8A1B1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D09F-5247-429A-A2D9-B4DB48E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925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CB450-1BAA-44E9-A157-EA18B5625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21820-77A3-4B03-9C22-6755DA233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76D0-C22C-4660-B5FB-BF18A08C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13A6-6DFD-4181-B08B-69D86D9D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E536-562D-4E2B-9A6F-01C69E95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60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F8E5-73C6-48CC-B1C7-258EF8C7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48DB-1C85-4BC8-86FE-EB72D5C7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EC69-83F0-4763-9C62-F3F42D28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8576-A74F-4C38-992F-D7F058FB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CED5-33F8-489F-9643-C3DB5640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949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D0DF-8438-4EB3-AC25-0D5EEB2E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1FFD-0F86-4E27-9FFF-E2507E8ED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F730-AC39-4A18-A348-3AFBC694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2F61-6989-4BC1-B9D3-C686CD05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0476-C6A5-4A58-BA30-F83D116A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93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F32A-9F1D-407C-9337-FFAEBC1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D66E-9E98-4593-A166-5701668D2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52D38-8BA9-487F-B910-4576E8FC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E61AF-6A56-496A-BF52-D7BB565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4CB30-AB50-4F30-ABB9-86F1AFC0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C422A-D797-4139-BBAB-A7D7669A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27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36C-6CBD-4BA7-B0E4-65D6A4EB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630C-BF26-451B-AEFC-5783662A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F457-A9A7-46F3-A127-B7D80FB9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5E4D1-9D3D-4C85-B35D-9794F524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CEF73-96EC-4704-BD54-EF1DC4551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72DB3-C712-4991-A53E-769C8DDB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CDC88-6D08-412D-B2A3-CAAEEEE9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84042-E126-4EF3-8FD8-74A5671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85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5B66-C774-4131-B234-A95D0837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7195A-4936-4B28-B517-A428E524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5287-7826-4AD9-887E-BBE70D8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D114-FACE-46E5-9227-87268805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588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BF5C5-7D7D-446A-8A2D-944B9697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ED18F-D73E-4E6D-86E6-BDBCB892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CD672-0796-4AFE-851E-F4320A13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22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6BD0-EFA8-490E-9BCF-DF4546F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DE12-F0CF-47FA-A84C-C64C08A8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54AE-B99B-453C-9627-20DBB319A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C458-8673-4800-A9B7-AAA3DE78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164A-F05E-43C2-A5DA-B16BFE6B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891AB-337C-4C0C-9055-648ED09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196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1E95-3D93-4DC8-9C58-9128F055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D8FB0-9CA4-4483-9418-F02F698A8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5F126-1BD4-4FD6-9B1C-D0533706F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17F89-C972-45E4-B5DD-750DD85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D81D-67B9-4D0C-B651-B30F2A5F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5B749-9F71-4260-B188-8E7F099C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05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3D0E6-DE73-4A86-B877-F6855056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1F74-8689-4D76-933D-5E49E02F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F6B-377C-45D4-8EC2-45B133EC1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C193-C524-4120-9A3A-C17B2F91AC60}" type="datetimeFigureOut">
              <a:rPr lang="ar-SA" smtClean="0"/>
              <a:t>19/09/43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3D75-E49E-424F-997D-055C0A15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DB79-BBE7-4BFE-9B3F-2E62469F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801F-FAE7-4BB4-8E71-15E816DD60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63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5CFAA-388C-4FE2-9DF9-01109C9ED3BB}"/>
              </a:ext>
            </a:extLst>
          </p:cNvPr>
          <p:cNvSpPr txBox="1"/>
          <p:nvPr/>
        </p:nvSpPr>
        <p:spPr>
          <a:xfrm>
            <a:off x="601756" y="380111"/>
            <a:ext cx="4306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Guavan</a:t>
            </a:r>
            <a:r>
              <a:rPr lang="en-US" sz="2800" dirty="0"/>
              <a:t> DM syrup-100 ml</a:t>
            </a:r>
            <a:endParaRPr lang="ar-S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DAF94-25E1-427E-B58C-A147B226A9C8}"/>
              </a:ext>
            </a:extLst>
          </p:cNvPr>
          <p:cNvSpPr txBox="1"/>
          <p:nvPr/>
        </p:nvSpPr>
        <p:spPr>
          <a:xfrm>
            <a:off x="924485" y="1133146"/>
            <a:ext cx="1495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5.70 R.S</a:t>
            </a:r>
            <a:endParaRPr lang="ar-S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84E41-75E0-4591-B4E7-EB2325CFF356}"/>
              </a:ext>
            </a:extLst>
          </p:cNvPr>
          <p:cNvSpPr txBox="1"/>
          <p:nvPr/>
        </p:nvSpPr>
        <p:spPr>
          <a:xfrm>
            <a:off x="470648" y="1985700"/>
            <a:ext cx="35382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Indications for use of </a:t>
            </a:r>
            <a:r>
              <a:rPr lang="en-US" sz="2400" dirty="0" err="1"/>
              <a:t>guavan</a:t>
            </a:r>
            <a:r>
              <a:rPr lang="en-US" sz="2400" dirty="0"/>
              <a:t> DM:- Improves respiratory function- Works to reduce cough.- Gets rid of throat irritations.- Treatment of tracheal secretions.</a:t>
            </a:r>
            <a:endParaRPr lang="ar-S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93829-0EF5-44F0-AC99-76A77ACE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76" y="101716"/>
            <a:ext cx="6445624" cy="64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2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2B9E3-2B06-4063-B87B-5E680D8E221D}"/>
              </a:ext>
            </a:extLst>
          </p:cNvPr>
          <p:cNvSpPr txBox="1"/>
          <p:nvPr/>
        </p:nvSpPr>
        <p:spPr>
          <a:xfrm>
            <a:off x="601757" y="528028"/>
            <a:ext cx="3270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Jospin syrup 100 ml</a:t>
            </a:r>
            <a:endParaRPr lang="ar-S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E9222-7DA2-41AE-9EA7-05577B10E15F}"/>
              </a:ext>
            </a:extLst>
          </p:cNvPr>
          <p:cNvSpPr txBox="1"/>
          <p:nvPr/>
        </p:nvSpPr>
        <p:spPr>
          <a:xfrm>
            <a:off x="790016" y="1361746"/>
            <a:ext cx="2154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39.75 R.S</a:t>
            </a:r>
            <a:endParaRPr lang="ar-S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7ACCF-7E24-497D-984E-95A04D0CA01E}"/>
              </a:ext>
            </a:extLst>
          </p:cNvPr>
          <p:cNvSpPr txBox="1"/>
          <p:nvPr/>
        </p:nvSpPr>
        <p:spPr>
          <a:xfrm>
            <a:off x="426944" y="2442900"/>
            <a:ext cx="41181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 Cough syrup composed of ivy leaf extract that improves respiratory function and cleans the chest of mucus and fluid, safe and does not cause drowsiness</a:t>
            </a:r>
            <a:endParaRPr lang="ar-S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AE2B4-8CA6-43F5-B81A-F35CD8F9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93" y="220379"/>
            <a:ext cx="5969374" cy="59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9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69030-A40F-4D0E-8084-FDE35BE9F468}"/>
              </a:ext>
            </a:extLst>
          </p:cNvPr>
          <p:cNvSpPr txBox="1"/>
          <p:nvPr/>
        </p:nvSpPr>
        <p:spPr>
          <a:xfrm>
            <a:off x="628650" y="487687"/>
            <a:ext cx="3808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Mycosulfan</a:t>
            </a:r>
            <a:r>
              <a:rPr lang="en-US" sz="2800" dirty="0"/>
              <a:t> syrup 100 ml</a:t>
            </a:r>
            <a:endParaRPr lang="ar-S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84DE-E38E-48DF-AF7F-2E2FD2584142}"/>
              </a:ext>
            </a:extLst>
          </p:cNvPr>
          <p:cNvSpPr txBox="1"/>
          <p:nvPr/>
        </p:nvSpPr>
        <p:spPr>
          <a:xfrm>
            <a:off x="857251" y="1307958"/>
            <a:ext cx="2316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15.00 R.S</a:t>
            </a:r>
            <a:endParaRPr lang="ar-S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FDF2E-99C0-4D89-A125-5573A4812937}"/>
              </a:ext>
            </a:extLst>
          </p:cNvPr>
          <p:cNvSpPr txBox="1"/>
          <p:nvPr/>
        </p:nvSpPr>
        <p:spPr>
          <a:xfrm>
            <a:off x="857251" y="2349167"/>
            <a:ext cx="47770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Micosulfan</a:t>
            </a:r>
            <a:r>
              <a:rPr lang="en-US" sz="2400" dirty="0"/>
              <a:t> syrup containing </a:t>
            </a:r>
            <a:r>
              <a:rPr lang="en-US" sz="2400" dirty="0" err="1"/>
              <a:t>ambroxol</a:t>
            </a:r>
            <a:r>
              <a:rPr lang="en-US" sz="2400" dirty="0"/>
              <a:t> is an effective remedy used as an expectorant in cases of cough accompanied by phlegm and is used to dilute mucus when it is found in the respiratory tract and causes problems</a:t>
            </a:r>
            <a:endParaRPr lang="ar-S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9630E-C91E-4097-8B61-8FDE5FBD7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4" t="5886" r="18000" b="13496"/>
          <a:stretch/>
        </p:blipFill>
        <p:spPr>
          <a:xfrm>
            <a:off x="6763870" y="487687"/>
            <a:ext cx="4921624" cy="53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4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FE0F5-70F5-4DE1-B200-DF3094F91B9C}"/>
              </a:ext>
            </a:extLst>
          </p:cNvPr>
          <p:cNvSpPr txBox="1"/>
          <p:nvPr/>
        </p:nvSpPr>
        <p:spPr>
          <a:xfrm>
            <a:off x="534521" y="604682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Triopane</a:t>
            </a:r>
            <a:r>
              <a:rPr lang="en-US" sz="2000" dirty="0"/>
              <a:t> solvent, expectorant and cough Soothing Syrup 100 ml</a:t>
            </a:r>
            <a:endParaRPr lang="ar-S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6DEB3-F03E-451A-B65C-BAAC8BF4E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7" t="5227" r="22839"/>
          <a:stretch/>
        </p:blipFill>
        <p:spPr>
          <a:xfrm>
            <a:off x="8026773" y="604682"/>
            <a:ext cx="3630706" cy="6318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24459-3DBF-4271-85A3-99D76CEE290B}"/>
              </a:ext>
            </a:extLst>
          </p:cNvPr>
          <p:cNvSpPr txBox="1"/>
          <p:nvPr/>
        </p:nvSpPr>
        <p:spPr>
          <a:xfrm>
            <a:off x="736227" y="1691198"/>
            <a:ext cx="2356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39.65 R.S</a:t>
            </a:r>
            <a:endParaRPr lang="ar-S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2CE89-1E48-49F3-AB0B-F4C8DE6EE9E2}"/>
              </a:ext>
            </a:extLst>
          </p:cNvPr>
          <p:cNvSpPr txBox="1"/>
          <p:nvPr/>
        </p:nvSpPr>
        <p:spPr>
          <a:xfrm>
            <a:off x="534521" y="2690336"/>
            <a:ext cx="32441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Usage:- Adults: 7.5 ml 3 times daily .- Children from (10-6) years: 3 mL 3 times daily.- Children older than 10 years: 5 ml 3 times daily.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1941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B89E2-B852-4D5F-8DCE-A75C974C4113}"/>
              </a:ext>
            </a:extLst>
          </p:cNvPr>
          <p:cNvSpPr txBox="1"/>
          <p:nvPr/>
        </p:nvSpPr>
        <p:spPr>
          <a:xfrm>
            <a:off x="516592" y="447346"/>
            <a:ext cx="5516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800" dirty="0"/>
              <a:t>Myosinex 600 mg 20 tablets</a:t>
            </a:r>
            <a:endParaRPr lang="ar-S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67886-1EF5-4864-9529-DDB832C88E6B}"/>
              </a:ext>
            </a:extLst>
          </p:cNvPr>
          <p:cNvSpPr txBox="1"/>
          <p:nvPr/>
        </p:nvSpPr>
        <p:spPr>
          <a:xfrm>
            <a:off x="830356" y="1186934"/>
            <a:ext cx="176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28.85 R.S</a:t>
            </a:r>
            <a:endParaRPr lang="ar-S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9717A-61F5-4758-A423-1FE1C2BD91F3}"/>
              </a:ext>
            </a:extLst>
          </p:cNvPr>
          <p:cNvSpPr txBox="1"/>
          <p:nvPr/>
        </p:nvSpPr>
        <p:spPr>
          <a:xfrm>
            <a:off x="516592" y="2465766"/>
            <a:ext cx="4198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Warnings and precautions:- It should not be used for children under 12 years old.- Please consult your doctor or pharmacist before taking it for pregnant or breastfeeding.- Keep out of reach of children.</a:t>
            </a:r>
            <a:endParaRPr lang="ar-S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3404C-6916-4690-8605-DAD2CE68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582705"/>
            <a:ext cx="5198409" cy="5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208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تسنيم القصاص</dc:creator>
  <cp:lastModifiedBy>تسنيم القصاص</cp:lastModifiedBy>
  <cp:revision>2</cp:revision>
  <dcterms:created xsi:type="dcterms:W3CDTF">2022-04-11T00:42:28Z</dcterms:created>
  <dcterms:modified xsi:type="dcterms:W3CDTF">2022-04-21T01:37:40Z</dcterms:modified>
</cp:coreProperties>
</file>