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12192000" cy="6858000"/>
  <p:notesSz cx="6858000" cy="9144000"/>
  <p:defaultText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75AF0-842E-420F-99F6-97A09680C8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SA"/>
          </a:p>
        </p:txBody>
      </p:sp>
      <p:sp>
        <p:nvSpPr>
          <p:cNvPr id="3" name="Subtitle 2">
            <a:extLst>
              <a:ext uri="{FF2B5EF4-FFF2-40B4-BE49-F238E27FC236}">
                <a16:creationId xmlns:a16="http://schemas.microsoft.com/office/drawing/2014/main" id="{EA79EFD5-0517-4F9B-AD88-730DBBD7B3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SA"/>
          </a:p>
        </p:txBody>
      </p:sp>
      <p:sp>
        <p:nvSpPr>
          <p:cNvPr id="4" name="Date Placeholder 3">
            <a:extLst>
              <a:ext uri="{FF2B5EF4-FFF2-40B4-BE49-F238E27FC236}">
                <a16:creationId xmlns:a16="http://schemas.microsoft.com/office/drawing/2014/main" id="{6C436191-3745-4F15-AEA2-A302D15F0480}"/>
              </a:ext>
            </a:extLst>
          </p:cNvPr>
          <p:cNvSpPr>
            <a:spLocks noGrp="1"/>
          </p:cNvSpPr>
          <p:nvPr>
            <p:ph type="dt" sz="half" idx="10"/>
          </p:nvPr>
        </p:nvSpPr>
        <p:spPr/>
        <p:txBody>
          <a:bodyPr/>
          <a:lstStyle/>
          <a:p>
            <a:fld id="{35C772C7-2BDD-4CA2-A07C-34EF7EE35CC7}" type="datetimeFigureOut">
              <a:rPr lang="ar-SA" smtClean="0"/>
              <a:t>08/09/43</a:t>
            </a:fld>
            <a:endParaRPr lang="ar-SA"/>
          </a:p>
        </p:txBody>
      </p:sp>
      <p:sp>
        <p:nvSpPr>
          <p:cNvPr id="5" name="Footer Placeholder 4">
            <a:extLst>
              <a:ext uri="{FF2B5EF4-FFF2-40B4-BE49-F238E27FC236}">
                <a16:creationId xmlns:a16="http://schemas.microsoft.com/office/drawing/2014/main" id="{3ACEB529-45AE-431C-A0FA-0516F594C317}"/>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F18450CF-31F4-448D-BCD3-D9C4156150DA}"/>
              </a:ext>
            </a:extLst>
          </p:cNvPr>
          <p:cNvSpPr>
            <a:spLocks noGrp="1"/>
          </p:cNvSpPr>
          <p:nvPr>
            <p:ph type="sldNum" sz="quarter" idx="12"/>
          </p:nvPr>
        </p:nvSpPr>
        <p:spPr/>
        <p:txBody>
          <a:bodyPr/>
          <a:lstStyle/>
          <a:p>
            <a:fld id="{D8F1F81E-FC72-4F3B-823C-CB5621A6208C}" type="slidenum">
              <a:rPr lang="ar-SA" smtClean="0"/>
              <a:t>‹#›</a:t>
            </a:fld>
            <a:endParaRPr lang="ar-SA"/>
          </a:p>
        </p:txBody>
      </p:sp>
    </p:spTree>
    <p:extLst>
      <p:ext uri="{BB962C8B-B14F-4D97-AF65-F5344CB8AC3E}">
        <p14:creationId xmlns:p14="http://schemas.microsoft.com/office/powerpoint/2010/main" val="1406290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082BC-0C6A-42B4-9A32-ECDED2C895C1}"/>
              </a:ext>
            </a:extLst>
          </p:cNvPr>
          <p:cNvSpPr>
            <a:spLocks noGrp="1"/>
          </p:cNvSpPr>
          <p:nvPr>
            <p:ph type="title"/>
          </p:nvPr>
        </p:nvSpPr>
        <p:spPr/>
        <p:txBody>
          <a:bodyPr/>
          <a:lstStyle/>
          <a:p>
            <a:r>
              <a:rPr lang="en-US"/>
              <a:t>Click to edit Master title style</a:t>
            </a:r>
            <a:endParaRPr lang="ar-SA"/>
          </a:p>
        </p:txBody>
      </p:sp>
      <p:sp>
        <p:nvSpPr>
          <p:cNvPr id="3" name="Vertical Text Placeholder 2">
            <a:extLst>
              <a:ext uri="{FF2B5EF4-FFF2-40B4-BE49-F238E27FC236}">
                <a16:creationId xmlns:a16="http://schemas.microsoft.com/office/drawing/2014/main" id="{50B32A5B-AEA8-473C-9A6C-EEBC60F38F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96C49FBD-0B1A-4BC1-999E-4D04265FE5B5}"/>
              </a:ext>
            </a:extLst>
          </p:cNvPr>
          <p:cNvSpPr>
            <a:spLocks noGrp="1"/>
          </p:cNvSpPr>
          <p:nvPr>
            <p:ph type="dt" sz="half" idx="10"/>
          </p:nvPr>
        </p:nvSpPr>
        <p:spPr/>
        <p:txBody>
          <a:bodyPr/>
          <a:lstStyle/>
          <a:p>
            <a:fld id="{35C772C7-2BDD-4CA2-A07C-34EF7EE35CC7}" type="datetimeFigureOut">
              <a:rPr lang="ar-SA" smtClean="0"/>
              <a:t>08/09/43</a:t>
            </a:fld>
            <a:endParaRPr lang="ar-SA"/>
          </a:p>
        </p:txBody>
      </p:sp>
      <p:sp>
        <p:nvSpPr>
          <p:cNvPr id="5" name="Footer Placeholder 4">
            <a:extLst>
              <a:ext uri="{FF2B5EF4-FFF2-40B4-BE49-F238E27FC236}">
                <a16:creationId xmlns:a16="http://schemas.microsoft.com/office/drawing/2014/main" id="{FE3AD27F-47B8-4621-8D50-BA7BB1D2AB3E}"/>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83508D3C-63E7-40D0-847E-C18DD2D44800}"/>
              </a:ext>
            </a:extLst>
          </p:cNvPr>
          <p:cNvSpPr>
            <a:spLocks noGrp="1"/>
          </p:cNvSpPr>
          <p:nvPr>
            <p:ph type="sldNum" sz="quarter" idx="12"/>
          </p:nvPr>
        </p:nvSpPr>
        <p:spPr/>
        <p:txBody>
          <a:bodyPr/>
          <a:lstStyle/>
          <a:p>
            <a:fld id="{D8F1F81E-FC72-4F3B-823C-CB5621A6208C}" type="slidenum">
              <a:rPr lang="ar-SA" smtClean="0"/>
              <a:t>‹#›</a:t>
            </a:fld>
            <a:endParaRPr lang="ar-SA"/>
          </a:p>
        </p:txBody>
      </p:sp>
    </p:spTree>
    <p:extLst>
      <p:ext uri="{BB962C8B-B14F-4D97-AF65-F5344CB8AC3E}">
        <p14:creationId xmlns:p14="http://schemas.microsoft.com/office/powerpoint/2010/main" val="2539050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5DCBAE-8D86-4ABB-8ECF-7CC6E18977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SA"/>
          </a:p>
        </p:txBody>
      </p:sp>
      <p:sp>
        <p:nvSpPr>
          <p:cNvPr id="3" name="Vertical Text Placeholder 2">
            <a:extLst>
              <a:ext uri="{FF2B5EF4-FFF2-40B4-BE49-F238E27FC236}">
                <a16:creationId xmlns:a16="http://schemas.microsoft.com/office/drawing/2014/main" id="{803F91B5-C50F-479B-8389-26E76CD6EE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B2A1473A-1B56-4E6B-9FF8-0431C12B32F1}"/>
              </a:ext>
            </a:extLst>
          </p:cNvPr>
          <p:cNvSpPr>
            <a:spLocks noGrp="1"/>
          </p:cNvSpPr>
          <p:nvPr>
            <p:ph type="dt" sz="half" idx="10"/>
          </p:nvPr>
        </p:nvSpPr>
        <p:spPr/>
        <p:txBody>
          <a:bodyPr/>
          <a:lstStyle/>
          <a:p>
            <a:fld id="{35C772C7-2BDD-4CA2-A07C-34EF7EE35CC7}" type="datetimeFigureOut">
              <a:rPr lang="ar-SA" smtClean="0"/>
              <a:t>08/09/43</a:t>
            </a:fld>
            <a:endParaRPr lang="ar-SA"/>
          </a:p>
        </p:txBody>
      </p:sp>
      <p:sp>
        <p:nvSpPr>
          <p:cNvPr id="5" name="Footer Placeholder 4">
            <a:extLst>
              <a:ext uri="{FF2B5EF4-FFF2-40B4-BE49-F238E27FC236}">
                <a16:creationId xmlns:a16="http://schemas.microsoft.com/office/drawing/2014/main" id="{B5A088BE-173C-4736-88E9-E3548EDF9DED}"/>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0E026621-28E3-4171-BF55-F1C9EA5D6BE7}"/>
              </a:ext>
            </a:extLst>
          </p:cNvPr>
          <p:cNvSpPr>
            <a:spLocks noGrp="1"/>
          </p:cNvSpPr>
          <p:nvPr>
            <p:ph type="sldNum" sz="quarter" idx="12"/>
          </p:nvPr>
        </p:nvSpPr>
        <p:spPr/>
        <p:txBody>
          <a:bodyPr/>
          <a:lstStyle/>
          <a:p>
            <a:fld id="{D8F1F81E-FC72-4F3B-823C-CB5621A6208C}" type="slidenum">
              <a:rPr lang="ar-SA" smtClean="0"/>
              <a:t>‹#›</a:t>
            </a:fld>
            <a:endParaRPr lang="ar-SA"/>
          </a:p>
        </p:txBody>
      </p:sp>
    </p:spTree>
    <p:extLst>
      <p:ext uri="{BB962C8B-B14F-4D97-AF65-F5344CB8AC3E}">
        <p14:creationId xmlns:p14="http://schemas.microsoft.com/office/powerpoint/2010/main" val="3566922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923B8-5D76-41A7-9224-D5853AA40B76}"/>
              </a:ext>
            </a:extLst>
          </p:cNvPr>
          <p:cNvSpPr>
            <a:spLocks noGrp="1"/>
          </p:cNvSpPr>
          <p:nvPr>
            <p:ph type="title"/>
          </p:nvPr>
        </p:nvSpPr>
        <p:spPr/>
        <p:txBody>
          <a:bodyPr/>
          <a:lstStyle/>
          <a:p>
            <a:r>
              <a:rPr lang="en-US"/>
              <a:t>Click to edit Master title style</a:t>
            </a:r>
            <a:endParaRPr lang="ar-SA"/>
          </a:p>
        </p:txBody>
      </p:sp>
      <p:sp>
        <p:nvSpPr>
          <p:cNvPr id="3" name="Content Placeholder 2">
            <a:extLst>
              <a:ext uri="{FF2B5EF4-FFF2-40B4-BE49-F238E27FC236}">
                <a16:creationId xmlns:a16="http://schemas.microsoft.com/office/drawing/2014/main" id="{2FE0F031-7415-42CF-B7C1-27694354FD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B5139481-C82E-44B5-B5A6-4F5ACB831DE4}"/>
              </a:ext>
            </a:extLst>
          </p:cNvPr>
          <p:cNvSpPr>
            <a:spLocks noGrp="1"/>
          </p:cNvSpPr>
          <p:nvPr>
            <p:ph type="dt" sz="half" idx="10"/>
          </p:nvPr>
        </p:nvSpPr>
        <p:spPr/>
        <p:txBody>
          <a:bodyPr/>
          <a:lstStyle/>
          <a:p>
            <a:fld id="{35C772C7-2BDD-4CA2-A07C-34EF7EE35CC7}" type="datetimeFigureOut">
              <a:rPr lang="ar-SA" smtClean="0"/>
              <a:t>08/09/43</a:t>
            </a:fld>
            <a:endParaRPr lang="ar-SA"/>
          </a:p>
        </p:txBody>
      </p:sp>
      <p:sp>
        <p:nvSpPr>
          <p:cNvPr id="5" name="Footer Placeholder 4">
            <a:extLst>
              <a:ext uri="{FF2B5EF4-FFF2-40B4-BE49-F238E27FC236}">
                <a16:creationId xmlns:a16="http://schemas.microsoft.com/office/drawing/2014/main" id="{858A82D5-D232-4487-ADDE-65004A41D567}"/>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6DD30F7D-E733-4619-BEEF-31A3099DD5E5}"/>
              </a:ext>
            </a:extLst>
          </p:cNvPr>
          <p:cNvSpPr>
            <a:spLocks noGrp="1"/>
          </p:cNvSpPr>
          <p:nvPr>
            <p:ph type="sldNum" sz="quarter" idx="12"/>
          </p:nvPr>
        </p:nvSpPr>
        <p:spPr/>
        <p:txBody>
          <a:bodyPr/>
          <a:lstStyle/>
          <a:p>
            <a:fld id="{D8F1F81E-FC72-4F3B-823C-CB5621A6208C}" type="slidenum">
              <a:rPr lang="ar-SA" smtClean="0"/>
              <a:t>‹#›</a:t>
            </a:fld>
            <a:endParaRPr lang="ar-SA"/>
          </a:p>
        </p:txBody>
      </p:sp>
    </p:spTree>
    <p:extLst>
      <p:ext uri="{BB962C8B-B14F-4D97-AF65-F5344CB8AC3E}">
        <p14:creationId xmlns:p14="http://schemas.microsoft.com/office/powerpoint/2010/main" val="194624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C42A-FE40-4C56-8036-BF2294F7CD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SA"/>
          </a:p>
        </p:txBody>
      </p:sp>
      <p:sp>
        <p:nvSpPr>
          <p:cNvPr id="3" name="Text Placeholder 2">
            <a:extLst>
              <a:ext uri="{FF2B5EF4-FFF2-40B4-BE49-F238E27FC236}">
                <a16:creationId xmlns:a16="http://schemas.microsoft.com/office/drawing/2014/main" id="{7390AB91-CC92-4B4F-99A8-A990D941BB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07661B-5DE4-4956-88F1-1F2C5DF74E43}"/>
              </a:ext>
            </a:extLst>
          </p:cNvPr>
          <p:cNvSpPr>
            <a:spLocks noGrp="1"/>
          </p:cNvSpPr>
          <p:nvPr>
            <p:ph type="dt" sz="half" idx="10"/>
          </p:nvPr>
        </p:nvSpPr>
        <p:spPr/>
        <p:txBody>
          <a:bodyPr/>
          <a:lstStyle/>
          <a:p>
            <a:fld id="{35C772C7-2BDD-4CA2-A07C-34EF7EE35CC7}" type="datetimeFigureOut">
              <a:rPr lang="ar-SA" smtClean="0"/>
              <a:t>08/09/43</a:t>
            </a:fld>
            <a:endParaRPr lang="ar-SA"/>
          </a:p>
        </p:txBody>
      </p:sp>
      <p:sp>
        <p:nvSpPr>
          <p:cNvPr id="5" name="Footer Placeholder 4">
            <a:extLst>
              <a:ext uri="{FF2B5EF4-FFF2-40B4-BE49-F238E27FC236}">
                <a16:creationId xmlns:a16="http://schemas.microsoft.com/office/drawing/2014/main" id="{E8FC27AC-25A6-434E-8C39-E979054F8D97}"/>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E2C1C11D-BD0B-49DB-84C4-8FF8CA78DDF0}"/>
              </a:ext>
            </a:extLst>
          </p:cNvPr>
          <p:cNvSpPr>
            <a:spLocks noGrp="1"/>
          </p:cNvSpPr>
          <p:nvPr>
            <p:ph type="sldNum" sz="quarter" idx="12"/>
          </p:nvPr>
        </p:nvSpPr>
        <p:spPr/>
        <p:txBody>
          <a:bodyPr/>
          <a:lstStyle/>
          <a:p>
            <a:fld id="{D8F1F81E-FC72-4F3B-823C-CB5621A6208C}" type="slidenum">
              <a:rPr lang="ar-SA" smtClean="0"/>
              <a:t>‹#›</a:t>
            </a:fld>
            <a:endParaRPr lang="ar-SA"/>
          </a:p>
        </p:txBody>
      </p:sp>
    </p:spTree>
    <p:extLst>
      <p:ext uri="{BB962C8B-B14F-4D97-AF65-F5344CB8AC3E}">
        <p14:creationId xmlns:p14="http://schemas.microsoft.com/office/powerpoint/2010/main" val="768065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5E139-5386-4DC7-BA6D-E48CFDE26FF7}"/>
              </a:ext>
            </a:extLst>
          </p:cNvPr>
          <p:cNvSpPr>
            <a:spLocks noGrp="1"/>
          </p:cNvSpPr>
          <p:nvPr>
            <p:ph type="title"/>
          </p:nvPr>
        </p:nvSpPr>
        <p:spPr/>
        <p:txBody>
          <a:bodyPr/>
          <a:lstStyle/>
          <a:p>
            <a:r>
              <a:rPr lang="en-US"/>
              <a:t>Click to edit Master title style</a:t>
            </a:r>
            <a:endParaRPr lang="ar-SA"/>
          </a:p>
        </p:txBody>
      </p:sp>
      <p:sp>
        <p:nvSpPr>
          <p:cNvPr id="3" name="Content Placeholder 2">
            <a:extLst>
              <a:ext uri="{FF2B5EF4-FFF2-40B4-BE49-F238E27FC236}">
                <a16:creationId xmlns:a16="http://schemas.microsoft.com/office/drawing/2014/main" id="{A11A14E4-9BD4-4CEA-8EDC-1BD658F9B1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Content Placeholder 3">
            <a:extLst>
              <a:ext uri="{FF2B5EF4-FFF2-40B4-BE49-F238E27FC236}">
                <a16:creationId xmlns:a16="http://schemas.microsoft.com/office/drawing/2014/main" id="{AD20EC91-B75A-4E1B-9C54-EFDE1829D6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Date Placeholder 4">
            <a:extLst>
              <a:ext uri="{FF2B5EF4-FFF2-40B4-BE49-F238E27FC236}">
                <a16:creationId xmlns:a16="http://schemas.microsoft.com/office/drawing/2014/main" id="{CCDD26A8-736F-49B0-A222-3773CBB202C9}"/>
              </a:ext>
            </a:extLst>
          </p:cNvPr>
          <p:cNvSpPr>
            <a:spLocks noGrp="1"/>
          </p:cNvSpPr>
          <p:nvPr>
            <p:ph type="dt" sz="half" idx="10"/>
          </p:nvPr>
        </p:nvSpPr>
        <p:spPr/>
        <p:txBody>
          <a:bodyPr/>
          <a:lstStyle/>
          <a:p>
            <a:fld id="{35C772C7-2BDD-4CA2-A07C-34EF7EE35CC7}" type="datetimeFigureOut">
              <a:rPr lang="ar-SA" smtClean="0"/>
              <a:t>08/09/43</a:t>
            </a:fld>
            <a:endParaRPr lang="ar-SA"/>
          </a:p>
        </p:txBody>
      </p:sp>
      <p:sp>
        <p:nvSpPr>
          <p:cNvPr id="6" name="Footer Placeholder 5">
            <a:extLst>
              <a:ext uri="{FF2B5EF4-FFF2-40B4-BE49-F238E27FC236}">
                <a16:creationId xmlns:a16="http://schemas.microsoft.com/office/drawing/2014/main" id="{1B35613E-0E53-4953-A425-827E807985B8}"/>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a16="http://schemas.microsoft.com/office/drawing/2014/main" id="{5CAE3F31-0FB5-43F2-AF9E-5236FC0B8823}"/>
              </a:ext>
            </a:extLst>
          </p:cNvPr>
          <p:cNvSpPr>
            <a:spLocks noGrp="1"/>
          </p:cNvSpPr>
          <p:nvPr>
            <p:ph type="sldNum" sz="quarter" idx="12"/>
          </p:nvPr>
        </p:nvSpPr>
        <p:spPr/>
        <p:txBody>
          <a:bodyPr/>
          <a:lstStyle/>
          <a:p>
            <a:fld id="{D8F1F81E-FC72-4F3B-823C-CB5621A6208C}" type="slidenum">
              <a:rPr lang="ar-SA" smtClean="0"/>
              <a:t>‹#›</a:t>
            </a:fld>
            <a:endParaRPr lang="ar-SA"/>
          </a:p>
        </p:txBody>
      </p:sp>
    </p:spTree>
    <p:extLst>
      <p:ext uri="{BB962C8B-B14F-4D97-AF65-F5344CB8AC3E}">
        <p14:creationId xmlns:p14="http://schemas.microsoft.com/office/powerpoint/2010/main" val="3120295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32780-2F07-44C4-9226-E48AA137BE43}"/>
              </a:ext>
            </a:extLst>
          </p:cNvPr>
          <p:cNvSpPr>
            <a:spLocks noGrp="1"/>
          </p:cNvSpPr>
          <p:nvPr>
            <p:ph type="title"/>
          </p:nvPr>
        </p:nvSpPr>
        <p:spPr>
          <a:xfrm>
            <a:off x="839788" y="365125"/>
            <a:ext cx="10515600" cy="1325563"/>
          </a:xfrm>
        </p:spPr>
        <p:txBody>
          <a:bodyPr/>
          <a:lstStyle/>
          <a:p>
            <a:r>
              <a:rPr lang="en-US"/>
              <a:t>Click to edit Master title style</a:t>
            </a:r>
            <a:endParaRPr lang="ar-SA"/>
          </a:p>
        </p:txBody>
      </p:sp>
      <p:sp>
        <p:nvSpPr>
          <p:cNvPr id="3" name="Text Placeholder 2">
            <a:extLst>
              <a:ext uri="{FF2B5EF4-FFF2-40B4-BE49-F238E27FC236}">
                <a16:creationId xmlns:a16="http://schemas.microsoft.com/office/drawing/2014/main" id="{DE694330-80F9-4C86-809C-65D57076F6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99EB81-8FAA-46E1-97B3-231F66EE40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Text Placeholder 4">
            <a:extLst>
              <a:ext uri="{FF2B5EF4-FFF2-40B4-BE49-F238E27FC236}">
                <a16:creationId xmlns:a16="http://schemas.microsoft.com/office/drawing/2014/main" id="{ED8145FE-2A30-4BC0-9CCA-94E2D26F22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8B7A8B-D91E-4615-A3DA-8C7CAD435D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7" name="Date Placeholder 6">
            <a:extLst>
              <a:ext uri="{FF2B5EF4-FFF2-40B4-BE49-F238E27FC236}">
                <a16:creationId xmlns:a16="http://schemas.microsoft.com/office/drawing/2014/main" id="{AE71217A-2278-4477-BAE5-252A2426BD1E}"/>
              </a:ext>
            </a:extLst>
          </p:cNvPr>
          <p:cNvSpPr>
            <a:spLocks noGrp="1"/>
          </p:cNvSpPr>
          <p:nvPr>
            <p:ph type="dt" sz="half" idx="10"/>
          </p:nvPr>
        </p:nvSpPr>
        <p:spPr/>
        <p:txBody>
          <a:bodyPr/>
          <a:lstStyle/>
          <a:p>
            <a:fld id="{35C772C7-2BDD-4CA2-A07C-34EF7EE35CC7}" type="datetimeFigureOut">
              <a:rPr lang="ar-SA" smtClean="0"/>
              <a:t>08/09/43</a:t>
            </a:fld>
            <a:endParaRPr lang="ar-SA"/>
          </a:p>
        </p:txBody>
      </p:sp>
      <p:sp>
        <p:nvSpPr>
          <p:cNvPr id="8" name="Footer Placeholder 7">
            <a:extLst>
              <a:ext uri="{FF2B5EF4-FFF2-40B4-BE49-F238E27FC236}">
                <a16:creationId xmlns:a16="http://schemas.microsoft.com/office/drawing/2014/main" id="{CBB7C50F-D99B-4519-A621-4ECF7FCCBB91}"/>
              </a:ext>
            </a:extLst>
          </p:cNvPr>
          <p:cNvSpPr>
            <a:spLocks noGrp="1"/>
          </p:cNvSpPr>
          <p:nvPr>
            <p:ph type="ftr" sz="quarter" idx="11"/>
          </p:nvPr>
        </p:nvSpPr>
        <p:spPr/>
        <p:txBody>
          <a:bodyPr/>
          <a:lstStyle/>
          <a:p>
            <a:endParaRPr lang="ar-SA"/>
          </a:p>
        </p:txBody>
      </p:sp>
      <p:sp>
        <p:nvSpPr>
          <p:cNvPr id="9" name="Slide Number Placeholder 8">
            <a:extLst>
              <a:ext uri="{FF2B5EF4-FFF2-40B4-BE49-F238E27FC236}">
                <a16:creationId xmlns:a16="http://schemas.microsoft.com/office/drawing/2014/main" id="{B49BF612-1F35-4303-987C-9DC51B4C79F9}"/>
              </a:ext>
            </a:extLst>
          </p:cNvPr>
          <p:cNvSpPr>
            <a:spLocks noGrp="1"/>
          </p:cNvSpPr>
          <p:nvPr>
            <p:ph type="sldNum" sz="quarter" idx="12"/>
          </p:nvPr>
        </p:nvSpPr>
        <p:spPr/>
        <p:txBody>
          <a:bodyPr/>
          <a:lstStyle/>
          <a:p>
            <a:fld id="{D8F1F81E-FC72-4F3B-823C-CB5621A6208C}" type="slidenum">
              <a:rPr lang="ar-SA" smtClean="0"/>
              <a:t>‹#›</a:t>
            </a:fld>
            <a:endParaRPr lang="ar-SA"/>
          </a:p>
        </p:txBody>
      </p:sp>
    </p:spTree>
    <p:extLst>
      <p:ext uri="{BB962C8B-B14F-4D97-AF65-F5344CB8AC3E}">
        <p14:creationId xmlns:p14="http://schemas.microsoft.com/office/powerpoint/2010/main" val="3139556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492A4-A1B3-4B39-90A2-A92424ED787E}"/>
              </a:ext>
            </a:extLst>
          </p:cNvPr>
          <p:cNvSpPr>
            <a:spLocks noGrp="1"/>
          </p:cNvSpPr>
          <p:nvPr>
            <p:ph type="title"/>
          </p:nvPr>
        </p:nvSpPr>
        <p:spPr/>
        <p:txBody>
          <a:bodyPr/>
          <a:lstStyle/>
          <a:p>
            <a:r>
              <a:rPr lang="en-US"/>
              <a:t>Click to edit Master title style</a:t>
            </a:r>
            <a:endParaRPr lang="ar-SA"/>
          </a:p>
        </p:txBody>
      </p:sp>
      <p:sp>
        <p:nvSpPr>
          <p:cNvPr id="3" name="Date Placeholder 2">
            <a:extLst>
              <a:ext uri="{FF2B5EF4-FFF2-40B4-BE49-F238E27FC236}">
                <a16:creationId xmlns:a16="http://schemas.microsoft.com/office/drawing/2014/main" id="{5A1270E4-4E98-4494-A2B9-D2B26B7CF018}"/>
              </a:ext>
            </a:extLst>
          </p:cNvPr>
          <p:cNvSpPr>
            <a:spLocks noGrp="1"/>
          </p:cNvSpPr>
          <p:nvPr>
            <p:ph type="dt" sz="half" idx="10"/>
          </p:nvPr>
        </p:nvSpPr>
        <p:spPr/>
        <p:txBody>
          <a:bodyPr/>
          <a:lstStyle/>
          <a:p>
            <a:fld id="{35C772C7-2BDD-4CA2-A07C-34EF7EE35CC7}" type="datetimeFigureOut">
              <a:rPr lang="ar-SA" smtClean="0"/>
              <a:t>08/09/43</a:t>
            </a:fld>
            <a:endParaRPr lang="ar-SA"/>
          </a:p>
        </p:txBody>
      </p:sp>
      <p:sp>
        <p:nvSpPr>
          <p:cNvPr id="4" name="Footer Placeholder 3">
            <a:extLst>
              <a:ext uri="{FF2B5EF4-FFF2-40B4-BE49-F238E27FC236}">
                <a16:creationId xmlns:a16="http://schemas.microsoft.com/office/drawing/2014/main" id="{8E005232-AB6A-43D3-B19B-85885B7C6185}"/>
              </a:ext>
            </a:extLst>
          </p:cNvPr>
          <p:cNvSpPr>
            <a:spLocks noGrp="1"/>
          </p:cNvSpPr>
          <p:nvPr>
            <p:ph type="ftr" sz="quarter" idx="11"/>
          </p:nvPr>
        </p:nvSpPr>
        <p:spPr/>
        <p:txBody>
          <a:bodyPr/>
          <a:lstStyle/>
          <a:p>
            <a:endParaRPr lang="ar-SA"/>
          </a:p>
        </p:txBody>
      </p:sp>
      <p:sp>
        <p:nvSpPr>
          <p:cNvPr id="5" name="Slide Number Placeholder 4">
            <a:extLst>
              <a:ext uri="{FF2B5EF4-FFF2-40B4-BE49-F238E27FC236}">
                <a16:creationId xmlns:a16="http://schemas.microsoft.com/office/drawing/2014/main" id="{F8F88081-AE68-4AE6-9605-19DB36B8A128}"/>
              </a:ext>
            </a:extLst>
          </p:cNvPr>
          <p:cNvSpPr>
            <a:spLocks noGrp="1"/>
          </p:cNvSpPr>
          <p:nvPr>
            <p:ph type="sldNum" sz="quarter" idx="12"/>
          </p:nvPr>
        </p:nvSpPr>
        <p:spPr/>
        <p:txBody>
          <a:bodyPr/>
          <a:lstStyle/>
          <a:p>
            <a:fld id="{D8F1F81E-FC72-4F3B-823C-CB5621A6208C}" type="slidenum">
              <a:rPr lang="ar-SA" smtClean="0"/>
              <a:t>‹#›</a:t>
            </a:fld>
            <a:endParaRPr lang="ar-SA"/>
          </a:p>
        </p:txBody>
      </p:sp>
    </p:spTree>
    <p:extLst>
      <p:ext uri="{BB962C8B-B14F-4D97-AF65-F5344CB8AC3E}">
        <p14:creationId xmlns:p14="http://schemas.microsoft.com/office/powerpoint/2010/main" val="769310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D964BD-57F2-4D46-91C3-AAED6F03C031}"/>
              </a:ext>
            </a:extLst>
          </p:cNvPr>
          <p:cNvSpPr>
            <a:spLocks noGrp="1"/>
          </p:cNvSpPr>
          <p:nvPr>
            <p:ph type="dt" sz="half" idx="10"/>
          </p:nvPr>
        </p:nvSpPr>
        <p:spPr/>
        <p:txBody>
          <a:bodyPr/>
          <a:lstStyle/>
          <a:p>
            <a:fld id="{35C772C7-2BDD-4CA2-A07C-34EF7EE35CC7}" type="datetimeFigureOut">
              <a:rPr lang="ar-SA" smtClean="0"/>
              <a:t>08/09/43</a:t>
            </a:fld>
            <a:endParaRPr lang="ar-SA"/>
          </a:p>
        </p:txBody>
      </p:sp>
      <p:sp>
        <p:nvSpPr>
          <p:cNvPr id="3" name="Footer Placeholder 2">
            <a:extLst>
              <a:ext uri="{FF2B5EF4-FFF2-40B4-BE49-F238E27FC236}">
                <a16:creationId xmlns:a16="http://schemas.microsoft.com/office/drawing/2014/main" id="{DBC6FA56-823B-4019-9B63-56D51927B78F}"/>
              </a:ext>
            </a:extLst>
          </p:cNvPr>
          <p:cNvSpPr>
            <a:spLocks noGrp="1"/>
          </p:cNvSpPr>
          <p:nvPr>
            <p:ph type="ftr" sz="quarter" idx="11"/>
          </p:nvPr>
        </p:nvSpPr>
        <p:spPr/>
        <p:txBody>
          <a:bodyPr/>
          <a:lstStyle/>
          <a:p>
            <a:endParaRPr lang="ar-SA"/>
          </a:p>
        </p:txBody>
      </p:sp>
      <p:sp>
        <p:nvSpPr>
          <p:cNvPr id="4" name="Slide Number Placeholder 3">
            <a:extLst>
              <a:ext uri="{FF2B5EF4-FFF2-40B4-BE49-F238E27FC236}">
                <a16:creationId xmlns:a16="http://schemas.microsoft.com/office/drawing/2014/main" id="{8E172938-8F97-45B5-8649-F6E512873516}"/>
              </a:ext>
            </a:extLst>
          </p:cNvPr>
          <p:cNvSpPr>
            <a:spLocks noGrp="1"/>
          </p:cNvSpPr>
          <p:nvPr>
            <p:ph type="sldNum" sz="quarter" idx="12"/>
          </p:nvPr>
        </p:nvSpPr>
        <p:spPr/>
        <p:txBody>
          <a:bodyPr/>
          <a:lstStyle/>
          <a:p>
            <a:fld id="{D8F1F81E-FC72-4F3B-823C-CB5621A6208C}" type="slidenum">
              <a:rPr lang="ar-SA" smtClean="0"/>
              <a:t>‹#›</a:t>
            </a:fld>
            <a:endParaRPr lang="ar-SA"/>
          </a:p>
        </p:txBody>
      </p:sp>
    </p:spTree>
    <p:extLst>
      <p:ext uri="{BB962C8B-B14F-4D97-AF65-F5344CB8AC3E}">
        <p14:creationId xmlns:p14="http://schemas.microsoft.com/office/powerpoint/2010/main" val="2933559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059BF-CB26-40D1-84C9-9F35DEAAB4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SA"/>
          </a:p>
        </p:txBody>
      </p:sp>
      <p:sp>
        <p:nvSpPr>
          <p:cNvPr id="3" name="Content Placeholder 2">
            <a:extLst>
              <a:ext uri="{FF2B5EF4-FFF2-40B4-BE49-F238E27FC236}">
                <a16:creationId xmlns:a16="http://schemas.microsoft.com/office/drawing/2014/main" id="{0F9EDFC1-B213-4594-831A-AA811E9897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Text Placeholder 3">
            <a:extLst>
              <a:ext uri="{FF2B5EF4-FFF2-40B4-BE49-F238E27FC236}">
                <a16:creationId xmlns:a16="http://schemas.microsoft.com/office/drawing/2014/main" id="{B44895AF-0097-46ED-A294-A4B2AB0271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B5BCA4-D159-435C-8EC8-8B432E7E5BE3}"/>
              </a:ext>
            </a:extLst>
          </p:cNvPr>
          <p:cNvSpPr>
            <a:spLocks noGrp="1"/>
          </p:cNvSpPr>
          <p:nvPr>
            <p:ph type="dt" sz="half" idx="10"/>
          </p:nvPr>
        </p:nvSpPr>
        <p:spPr/>
        <p:txBody>
          <a:bodyPr/>
          <a:lstStyle/>
          <a:p>
            <a:fld id="{35C772C7-2BDD-4CA2-A07C-34EF7EE35CC7}" type="datetimeFigureOut">
              <a:rPr lang="ar-SA" smtClean="0"/>
              <a:t>08/09/43</a:t>
            </a:fld>
            <a:endParaRPr lang="ar-SA"/>
          </a:p>
        </p:txBody>
      </p:sp>
      <p:sp>
        <p:nvSpPr>
          <p:cNvPr id="6" name="Footer Placeholder 5">
            <a:extLst>
              <a:ext uri="{FF2B5EF4-FFF2-40B4-BE49-F238E27FC236}">
                <a16:creationId xmlns:a16="http://schemas.microsoft.com/office/drawing/2014/main" id="{6CB102CC-D3CD-47F0-8F5A-AFD1100AC8FA}"/>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a16="http://schemas.microsoft.com/office/drawing/2014/main" id="{393E33F6-5415-4A30-8F02-54E0CB74BC48}"/>
              </a:ext>
            </a:extLst>
          </p:cNvPr>
          <p:cNvSpPr>
            <a:spLocks noGrp="1"/>
          </p:cNvSpPr>
          <p:nvPr>
            <p:ph type="sldNum" sz="quarter" idx="12"/>
          </p:nvPr>
        </p:nvSpPr>
        <p:spPr/>
        <p:txBody>
          <a:bodyPr/>
          <a:lstStyle/>
          <a:p>
            <a:fld id="{D8F1F81E-FC72-4F3B-823C-CB5621A6208C}" type="slidenum">
              <a:rPr lang="ar-SA" smtClean="0"/>
              <a:t>‹#›</a:t>
            </a:fld>
            <a:endParaRPr lang="ar-SA"/>
          </a:p>
        </p:txBody>
      </p:sp>
    </p:spTree>
    <p:extLst>
      <p:ext uri="{BB962C8B-B14F-4D97-AF65-F5344CB8AC3E}">
        <p14:creationId xmlns:p14="http://schemas.microsoft.com/office/powerpoint/2010/main" val="3983778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271A5-C10E-4C1D-8074-B7538FAA5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SA"/>
          </a:p>
        </p:txBody>
      </p:sp>
      <p:sp>
        <p:nvSpPr>
          <p:cNvPr id="3" name="Picture Placeholder 2">
            <a:extLst>
              <a:ext uri="{FF2B5EF4-FFF2-40B4-BE49-F238E27FC236}">
                <a16:creationId xmlns:a16="http://schemas.microsoft.com/office/drawing/2014/main" id="{FD49EB21-640B-4979-B952-A35D249C78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Text Placeholder 3">
            <a:extLst>
              <a:ext uri="{FF2B5EF4-FFF2-40B4-BE49-F238E27FC236}">
                <a16:creationId xmlns:a16="http://schemas.microsoft.com/office/drawing/2014/main" id="{441CC064-EFBA-4B2C-AD05-316507D4BE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E4AD43-44A2-47C6-9794-9F833D0F8D5E}"/>
              </a:ext>
            </a:extLst>
          </p:cNvPr>
          <p:cNvSpPr>
            <a:spLocks noGrp="1"/>
          </p:cNvSpPr>
          <p:nvPr>
            <p:ph type="dt" sz="half" idx="10"/>
          </p:nvPr>
        </p:nvSpPr>
        <p:spPr/>
        <p:txBody>
          <a:bodyPr/>
          <a:lstStyle/>
          <a:p>
            <a:fld id="{35C772C7-2BDD-4CA2-A07C-34EF7EE35CC7}" type="datetimeFigureOut">
              <a:rPr lang="ar-SA" smtClean="0"/>
              <a:t>08/09/43</a:t>
            </a:fld>
            <a:endParaRPr lang="ar-SA"/>
          </a:p>
        </p:txBody>
      </p:sp>
      <p:sp>
        <p:nvSpPr>
          <p:cNvPr id="6" name="Footer Placeholder 5">
            <a:extLst>
              <a:ext uri="{FF2B5EF4-FFF2-40B4-BE49-F238E27FC236}">
                <a16:creationId xmlns:a16="http://schemas.microsoft.com/office/drawing/2014/main" id="{39CDB022-0980-43F2-A36A-8C0C2B8097EC}"/>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a16="http://schemas.microsoft.com/office/drawing/2014/main" id="{B08BC929-37BD-4FCB-A411-EC50998C2A0E}"/>
              </a:ext>
            </a:extLst>
          </p:cNvPr>
          <p:cNvSpPr>
            <a:spLocks noGrp="1"/>
          </p:cNvSpPr>
          <p:nvPr>
            <p:ph type="sldNum" sz="quarter" idx="12"/>
          </p:nvPr>
        </p:nvSpPr>
        <p:spPr/>
        <p:txBody>
          <a:bodyPr/>
          <a:lstStyle/>
          <a:p>
            <a:fld id="{D8F1F81E-FC72-4F3B-823C-CB5621A6208C}" type="slidenum">
              <a:rPr lang="ar-SA" smtClean="0"/>
              <a:t>‹#›</a:t>
            </a:fld>
            <a:endParaRPr lang="ar-SA"/>
          </a:p>
        </p:txBody>
      </p:sp>
    </p:spTree>
    <p:extLst>
      <p:ext uri="{BB962C8B-B14F-4D97-AF65-F5344CB8AC3E}">
        <p14:creationId xmlns:p14="http://schemas.microsoft.com/office/powerpoint/2010/main" val="1353686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63F6B5-B9FE-4503-B531-69F9BE9285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SA"/>
          </a:p>
        </p:txBody>
      </p:sp>
      <p:sp>
        <p:nvSpPr>
          <p:cNvPr id="3" name="Text Placeholder 2">
            <a:extLst>
              <a:ext uri="{FF2B5EF4-FFF2-40B4-BE49-F238E27FC236}">
                <a16:creationId xmlns:a16="http://schemas.microsoft.com/office/drawing/2014/main" id="{4B999917-143C-420A-8FFA-ED3C6342C6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6744A016-DAB8-4CAF-9F62-86A7E0F84D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C772C7-2BDD-4CA2-A07C-34EF7EE35CC7}" type="datetimeFigureOut">
              <a:rPr lang="ar-SA" smtClean="0"/>
              <a:t>08/09/43</a:t>
            </a:fld>
            <a:endParaRPr lang="ar-SA"/>
          </a:p>
        </p:txBody>
      </p:sp>
      <p:sp>
        <p:nvSpPr>
          <p:cNvPr id="5" name="Footer Placeholder 4">
            <a:extLst>
              <a:ext uri="{FF2B5EF4-FFF2-40B4-BE49-F238E27FC236}">
                <a16:creationId xmlns:a16="http://schemas.microsoft.com/office/drawing/2014/main" id="{092505A1-DD3E-4440-A7A6-16EE1BF560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SA"/>
          </a:p>
        </p:txBody>
      </p:sp>
      <p:sp>
        <p:nvSpPr>
          <p:cNvPr id="6" name="Slide Number Placeholder 5">
            <a:extLst>
              <a:ext uri="{FF2B5EF4-FFF2-40B4-BE49-F238E27FC236}">
                <a16:creationId xmlns:a16="http://schemas.microsoft.com/office/drawing/2014/main" id="{D79D5A5F-E912-4898-803D-75656E3563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1F81E-FC72-4F3B-823C-CB5621A6208C}" type="slidenum">
              <a:rPr lang="ar-SA" smtClean="0"/>
              <a:t>‹#›</a:t>
            </a:fld>
            <a:endParaRPr lang="ar-SA"/>
          </a:p>
        </p:txBody>
      </p:sp>
    </p:spTree>
    <p:extLst>
      <p:ext uri="{BB962C8B-B14F-4D97-AF65-F5344CB8AC3E}">
        <p14:creationId xmlns:p14="http://schemas.microsoft.com/office/powerpoint/2010/main" val="2768073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30E064-CD21-40FE-B692-D02836BA9272}"/>
              </a:ext>
            </a:extLst>
          </p:cNvPr>
          <p:cNvSpPr/>
          <p:nvPr/>
        </p:nvSpPr>
        <p:spPr>
          <a:xfrm>
            <a:off x="630694" y="635605"/>
            <a:ext cx="4556312" cy="523220"/>
          </a:xfrm>
          <a:prstGeom prst="rect">
            <a:avLst/>
          </a:prstGeom>
        </p:spPr>
        <p:txBody>
          <a:bodyPr wrap="none">
            <a:spAutoFit/>
          </a:bodyPr>
          <a:lstStyle/>
          <a:p>
            <a:r>
              <a:rPr lang="en-US" sz="2800" dirty="0"/>
              <a:t>Bathroom wheelchair - FS 696</a:t>
            </a:r>
            <a:endParaRPr lang="ar-SA" sz="2800" dirty="0"/>
          </a:p>
        </p:txBody>
      </p:sp>
      <p:sp>
        <p:nvSpPr>
          <p:cNvPr id="3" name="Rectangle 2">
            <a:extLst>
              <a:ext uri="{FF2B5EF4-FFF2-40B4-BE49-F238E27FC236}">
                <a16:creationId xmlns:a16="http://schemas.microsoft.com/office/drawing/2014/main" id="{6A09D485-CF28-4E08-ABB9-4EED20075A47}"/>
              </a:ext>
            </a:extLst>
          </p:cNvPr>
          <p:cNvSpPr/>
          <p:nvPr/>
        </p:nvSpPr>
        <p:spPr>
          <a:xfrm>
            <a:off x="1059992" y="1428981"/>
            <a:ext cx="1494192" cy="461665"/>
          </a:xfrm>
          <a:prstGeom prst="rect">
            <a:avLst/>
          </a:prstGeom>
        </p:spPr>
        <p:txBody>
          <a:bodyPr wrap="none">
            <a:spAutoFit/>
          </a:bodyPr>
          <a:lstStyle/>
          <a:p>
            <a:r>
              <a:rPr lang="en-US" sz="2400" dirty="0"/>
              <a:t>245.00 R.S</a:t>
            </a:r>
            <a:endParaRPr lang="ar-SA" sz="2400" dirty="0"/>
          </a:p>
        </p:txBody>
      </p:sp>
      <p:sp>
        <p:nvSpPr>
          <p:cNvPr id="4" name="Rectangle 3">
            <a:extLst>
              <a:ext uri="{FF2B5EF4-FFF2-40B4-BE49-F238E27FC236}">
                <a16:creationId xmlns:a16="http://schemas.microsoft.com/office/drawing/2014/main" id="{67B3279A-21AE-4555-8439-3798C4F04B5C}"/>
              </a:ext>
            </a:extLst>
          </p:cNvPr>
          <p:cNvSpPr/>
          <p:nvPr/>
        </p:nvSpPr>
        <p:spPr>
          <a:xfrm>
            <a:off x="439271" y="2331295"/>
            <a:ext cx="3904129" cy="3046988"/>
          </a:xfrm>
          <a:prstGeom prst="rect">
            <a:avLst/>
          </a:prstGeom>
        </p:spPr>
        <p:txBody>
          <a:bodyPr wrap="square">
            <a:spAutoFit/>
          </a:bodyPr>
          <a:lstStyle/>
          <a:p>
            <a:r>
              <a:rPr lang="en-US" sz="2400" dirty="0"/>
              <a:t>Chrome-plated steel frame, fixed armrest, solid rear wheel with lock, plastic seat. Each wheelchair can be pushed either by the user or the attendant and height adjustable by the use of push buttons on the legs.</a:t>
            </a:r>
            <a:endParaRPr lang="ar-SA" sz="2400" dirty="0"/>
          </a:p>
        </p:txBody>
      </p:sp>
      <p:pic>
        <p:nvPicPr>
          <p:cNvPr id="5" name="Picture 4">
            <a:extLst>
              <a:ext uri="{FF2B5EF4-FFF2-40B4-BE49-F238E27FC236}">
                <a16:creationId xmlns:a16="http://schemas.microsoft.com/office/drawing/2014/main" id="{5E838EB0-E465-475B-8A3E-C23D28A19BA0}"/>
              </a:ext>
            </a:extLst>
          </p:cNvPr>
          <p:cNvPicPr>
            <a:picLocks noChangeAspect="1"/>
          </p:cNvPicPr>
          <p:nvPr/>
        </p:nvPicPr>
        <p:blipFill>
          <a:blip r:embed="rId2"/>
          <a:stretch>
            <a:fillRect/>
          </a:stretch>
        </p:blipFill>
        <p:spPr>
          <a:xfrm>
            <a:off x="6917391" y="1311613"/>
            <a:ext cx="5086352" cy="5086352"/>
          </a:xfrm>
          <a:prstGeom prst="rect">
            <a:avLst/>
          </a:prstGeom>
        </p:spPr>
      </p:pic>
    </p:spTree>
    <p:extLst>
      <p:ext uri="{BB962C8B-B14F-4D97-AF65-F5344CB8AC3E}">
        <p14:creationId xmlns:p14="http://schemas.microsoft.com/office/powerpoint/2010/main" val="2676340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1362B1-B40B-467C-8872-A582B6DB196A}"/>
              </a:ext>
            </a:extLst>
          </p:cNvPr>
          <p:cNvSpPr/>
          <p:nvPr/>
        </p:nvSpPr>
        <p:spPr>
          <a:xfrm>
            <a:off x="818954" y="649052"/>
            <a:ext cx="3923510" cy="461665"/>
          </a:xfrm>
          <a:prstGeom prst="rect">
            <a:avLst/>
          </a:prstGeom>
        </p:spPr>
        <p:txBody>
          <a:bodyPr wrap="none">
            <a:spAutoFit/>
          </a:bodyPr>
          <a:lstStyle/>
          <a:p>
            <a:r>
              <a:rPr lang="en-US" sz="2400" dirty="0"/>
              <a:t>Bathroom wheelchair - FS 691</a:t>
            </a:r>
            <a:endParaRPr lang="ar-SA" sz="2400" dirty="0"/>
          </a:p>
        </p:txBody>
      </p:sp>
      <p:sp>
        <p:nvSpPr>
          <p:cNvPr id="3" name="Rectangle 2">
            <a:extLst>
              <a:ext uri="{FF2B5EF4-FFF2-40B4-BE49-F238E27FC236}">
                <a16:creationId xmlns:a16="http://schemas.microsoft.com/office/drawing/2014/main" id="{FFA14320-7AC1-48DC-AB87-752ADE19B874}"/>
              </a:ext>
            </a:extLst>
          </p:cNvPr>
          <p:cNvSpPr/>
          <p:nvPr/>
        </p:nvSpPr>
        <p:spPr>
          <a:xfrm>
            <a:off x="1100332" y="1509664"/>
            <a:ext cx="1494192" cy="461665"/>
          </a:xfrm>
          <a:prstGeom prst="rect">
            <a:avLst/>
          </a:prstGeom>
        </p:spPr>
        <p:txBody>
          <a:bodyPr wrap="none">
            <a:spAutoFit/>
          </a:bodyPr>
          <a:lstStyle/>
          <a:p>
            <a:r>
              <a:rPr lang="en-US" sz="2400" dirty="0"/>
              <a:t>325.00 R.S</a:t>
            </a:r>
            <a:endParaRPr lang="ar-SA" sz="2400" dirty="0"/>
          </a:p>
        </p:txBody>
      </p:sp>
      <p:sp>
        <p:nvSpPr>
          <p:cNvPr id="4" name="Rectangle 3">
            <a:extLst>
              <a:ext uri="{FF2B5EF4-FFF2-40B4-BE49-F238E27FC236}">
                <a16:creationId xmlns:a16="http://schemas.microsoft.com/office/drawing/2014/main" id="{316A8193-7E26-484D-8E01-F63D42A064C3}"/>
              </a:ext>
            </a:extLst>
          </p:cNvPr>
          <p:cNvSpPr/>
          <p:nvPr/>
        </p:nvSpPr>
        <p:spPr>
          <a:xfrm>
            <a:off x="818954" y="2233136"/>
            <a:ext cx="3675529" cy="3785652"/>
          </a:xfrm>
          <a:prstGeom prst="rect">
            <a:avLst/>
          </a:prstGeom>
        </p:spPr>
        <p:txBody>
          <a:bodyPr wrap="square">
            <a:spAutoFit/>
          </a:bodyPr>
          <a:lstStyle/>
          <a:p>
            <a:r>
              <a:rPr lang="en-US" sz="2400" dirty="0"/>
              <a:t>Steel Wheelchair (FS 691) is a folding powder coated steel frame with an openable armrest and a detachable </a:t>
            </a:r>
            <a:r>
              <a:rPr lang="en-US" sz="2400" dirty="0" err="1"/>
              <a:t>footrest.It</a:t>
            </a:r>
            <a:r>
              <a:rPr lang="en-US" sz="2400" dirty="0"/>
              <a:t> has a soft Flint seat and lockable wheel </a:t>
            </a:r>
            <a:r>
              <a:rPr lang="en-US" sz="2400" dirty="0" err="1"/>
              <a:t>brake.The</a:t>
            </a:r>
            <a:r>
              <a:rPr lang="en-US" sz="2400" dirty="0"/>
              <a:t> padded seat and armrests provide maximum comfort and stability to the user.</a:t>
            </a:r>
            <a:endParaRPr lang="ar-SA" sz="2400" dirty="0"/>
          </a:p>
        </p:txBody>
      </p:sp>
      <p:pic>
        <p:nvPicPr>
          <p:cNvPr id="5" name="Picture 4">
            <a:extLst>
              <a:ext uri="{FF2B5EF4-FFF2-40B4-BE49-F238E27FC236}">
                <a16:creationId xmlns:a16="http://schemas.microsoft.com/office/drawing/2014/main" id="{25ACD404-B076-4786-A190-1FF3D808F6CA}"/>
              </a:ext>
            </a:extLst>
          </p:cNvPr>
          <p:cNvPicPr>
            <a:picLocks noChangeAspect="1"/>
          </p:cNvPicPr>
          <p:nvPr/>
        </p:nvPicPr>
        <p:blipFill>
          <a:blip r:embed="rId2"/>
          <a:stretch>
            <a:fillRect/>
          </a:stretch>
        </p:blipFill>
        <p:spPr>
          <a:xfrm>
            <a:off x="6782921" y="1249257"/>
            <a:ext cx="4935269" cy="4935269"/>
          </a:xfrm>
          <a:prstGeom prst="rect">
            <a:avLst/>
          </a:prstGeom>
        </p:spPr>
      </p:pic>
    </p:spTree>
    <p:extLst>
      <p:ext uri="{BB962C8B-B14F-4D97-AF65-F5344CB8AC3E}">
        <p14:creationId xmlns:p14="http://schemas.microsoft.com/office/powerpoint/2010/main" val="2264622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0F8C3B-AD12-4918-A75B-2716F5C4FF53}"/>
              </a:ext>
            </a:extLst>
          </p:cNvPr>
          <p:cNvSpPr/>
          <p:nvPr/>
        </p:nvSpPr>
        <p:spPr>
          <a:xfrm>
            <a:off x="707754" y="675946"/>
            <a:ext cx="4866269" cy="523220"/>
          </a:xfrm>
          <a:prstGeom prst="rect">
            <a:avLst/>
          </a:prstGeom>
        </p:spPr>
        <p:txBody>
          <a:bodyPr wrap="none">
            <a:spAutoFit/>
          </a:bodyPr>
          <a:lstStyle/>
          <a:p>
            <a:r>
              <a:rPr lang="en-US" sz="2800" dirty="0"/>
              <a:t>Bath chair without stand-FS-897</a:t>
            </a:r>
            <a:endParaRPr lang="ar-SA" sz="2800" dirty="0"/>
          </a:p>
        </p:txBody>
      </p:sp>
      <p:sp>
        <p:nvSpPr>
          <p:cNvPr id="3" name="Rectangle 2">
            <a:extLst>
              <a:ext uri="{FF2B5EF4-FFF2-40B4-BE49-F238E27FC236}">
                <a16:creationId xmlns:a16="http://schemas.microsoft.com/office/drawing/2014/main" id="{E3CFF896-0869-4FE7-AE6C-E6198210105A}"/>
              </a:ext>
            </a:extLst>
          </p:cNvPr>
          <p:cNvSpPr/>
          <p:nvPr/>
        </p:nvSpPr>
        <p:spPr>
          <a:xfrm>
            <a:off x="916795" y="1428981"/>
            <a:ext cx="1338700" cy="461665"/>
          </a:xfrm>
          <a:prstGeom prst="rect">
            <a:avLst/>
          </a:prstGeom>
        </p:spPr>
        <p:txBody>
          <a:bodyPr wrap="none">
            <a:spAutoFit/>
          </a:bodyPr>
          <a:lstStyle/>
          <a:p>
            <a:r>
              <a:rPr lang="en-US" sz="2400" dirty="0"/>
              <a:t>75.00 R.S</a:t>
            </a:r>
            <a:endParaRPr lang="ar-SA" sz="2400" dirty="0"/>
          </a:p>
        </p:txBody>
      </p:sp>
      <p:sp>
        <p:nvSpPr>
          <p:cNvPr id="4" name="Rectangle 3">
            <a:extLst>
              <a:ext uri="{FF2B5EF4-FFF2-40B4-BE49-F238E27FC236}">
                <a16:creationId xmlns:a16="http://schemas.microsoft.com/office/drawing/2014/main" id="{BF170FF5-5777-46AE-B1F6-2B27B8CB2519}"/>
              </a:ext>
            </a:extLst>
          </p:cNvPr>
          <p:cNvSpPr/>
          <p:nvPr/>
        </p:nvSpPr>
        <p:spPr>
          <a:xfrm>
            <a:off x="707754" y="2492660"/>
            <a:ext cx="4495800" cy="2677656"/>
          </a:xfrm>
          <a:prstGeom prst="rect">
            <a:avLst/>
          </a:prstGeom>
        </p:spPr>
        <p:txBody>
          <a:bodyPr wrap="square">
            <a:spAutoFit/>
          </a:bodyPr>
          <a:lstStyle/>
          <a:p>
            <a:r>
              <a:rPr lang="en-US" sz="2400" dirty="0"/>
              <a:t>Convenient and hygienic solution, foldable and portable design , it is a clean, compact and lightweight device that can be used for a long period of time and is made of high-quality materials and durability</a:t>
            </a:r>
            <a:endParaRPr lang="ar-SA" sz="2400" dirty="0"/>
          </a:p>
        </p:txBody>
      </p:sp>
      <p:pic>
        <p:nvPicPr>
          <p:cNvPr id="5" name="Picture 4">
            <a:extLst>
              <a:ext uri="{FF2B5EF4-FFF2-40B4-BE49-F238E27FC236}">
                <a16:creationId xmlns:a16="http://schemas.microsoft.com/office/drawing/2014/main" id="{196F5EEB-D5DD-451B-972A-F71A9877E611}"/>
              </a:ext>
            </a:extLst>
          </p:cNvPr>
          <p:cNvPicPr>
            <a:picLocks noChangeAspect="1"/>
          </p:cNvPicPr>
          <p:nvPr/>
        </p:nvPicPr>
        <p:blipFill>
          <a:blip r:embed="rId2"/>
          <a:stretch>
            <a:fillRect/>
          </a:stretch>
        </p:blipFill>
        <p:spPr>
          <a:xfrm>
            <a:off x="6096000" y="856874"/>
            <a:ext cx="5075066" cy="5075066"/>
          </a:xfrm>
          <a:prstGeom prst="rect">
            <a:avLst/>
          </a:prstGeom>
        </p:spPr>
      </p:pic>
    </p:spTree>
    <p:extLst>
      <p:ext uri="{BB962C8B-B14F-4D97-AF65-F5344CB8AC3E}">
        <p14:creationId xmlns:p14="http://schemas.microsoft.com/office/powerpoint/2010/main" val="3552970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A76476-056A-45DC-A405-01BB792E1A17}"/>
              </a:ext>
            </a:extLst>
          </p:cNvPr>
          <p:cNvSpPr/>
          <p:nvPr/>
        </p:nvSpPr>
        <p:spPr>
          <a:xfrm>
            <a:off x="537472" y="568369"/>
            <a:ext cx="6180795" cy="461665"/>
          </a:xfrm>
          <a:prstGeom prst="rect">
            <a:avLst/>
          </a:prstGeom>
        </p:spPr>
        <p:txBody>
          <a:bodyPr wrap="none">
            <a:spAutoFit/>
          </a:bodyPr>
          <a:lstStyle/>
          <a:p>
            <a:r>
              <a:rPr lang="en-US" sz="2400" dirty="0"/>
              <a:t>Aluminum medical Walker with wheels-KJT-912.</a:t>
            </a:r>
            <a:endParaRPr lang="ar-SA" sz="2400" dirty="0"/>
          </a:p>
        </p:txBody>
      </p:sp>
      <p:sp>
        <p:nvSpPr>
          <p:cNvPr id="3" name="Rectangle 2">
            <a:extLst>
              <a:ext uri="{FF2B5EF4-FFF2-40B4-BE49-F238E27FC236}">
                <a16:creationId xmlns:a16="http://schemas.microsoft.com/office/drawing/2014/main" id="{6C36EDF3-DE66-4EA5-B578-A03BC44E44F8}"/>
              </a:ext>
            </a:extLst>
          </p:cNvPr>
          <p:cNvSpPr/>
          <p:nvPr/>
        </p:nvSpPr>
        <p:spPr>
          <a:xfrm>
            <a:off x="898627" y="1307958"/>
            <a:ext cx="1494192" cy="461665"/>
          </a:xfrm>
          <a:prstGeom prst="rect">
            <a:avLst/>
          </a:prstGeom>
        </p:spPr>
        <p:txBody>
          <a:bodyPr wrap="none">
            <a:spAutoFit/>
          </a:bodyPr>
          <a:lstStyle/>
          <a:p>
            <a:r>
              <a:rPr lang="en-US" sz="2400" dirty="0"/>
              <a:t>165.00 R.S</a:t>
            </a:r>
            <a:endParaRPr lang="ar-SA" sz="2400" dirty="0"/>
          </a:p>
        </p:txBody>
      </p:sp>
      <p:pic>
        <p:nvPicPr>
          <p:cNvPr id="4" name="Picture 3">
            <a:extLst>
              <a:ext uri="{FF2B5EF4-FFF2-40B4-BE49-F238E27FC236}">
                <a16:creationId xmlns:a16="http://schemas.microsoft.com/office/drawing/2014/main" id="{41337551-4E73-4682-868D-250C1402917A}"/>
              </a:ext>
            </a:extLst>
          </p:cNvPr>
          <p:cNvPicPr>
            <a:picLocks noChangeAspect="1"/>
          </p:cNvPicPr>
          <p:nvPr/>
        </p:nvPicPr>
        <p:blipFill>
          <a:blip r:embed="rId2"/>
          <a:stretch>
            <a:fillRect/>
          </a:stretch>
        </p:blipFill>
        <p:spPr>
          <a:xfrm>
            <a:off x="6718267" y="1160929"/>
            <a:ext cx="5023597" cy="5023597"/>
          </a:xfrm>
          <a:prstGeom prst="rect">
            <a:avLst/>
          </a:prstGeom>
        </p:spPr>
      </p:pic>
      <p:sp>
        <p:nvSpPr>
          <p:cNvPr id="5" name="Rectangle 4">
            <a:extLst>
              <a:ext uri="{FF2B5EF4-FFF2-40B4-BE49-F238E27FC236}">
                <a16:creationId xmlns:a16="http://schemas.microsoft.com/office/drawing/2014/main" id="{5DE21DDF-0DA8-4481-8F1E-5F0E9F0FAADB}"/>
              </a:ext>
            </a:extLst>
          </p:cNvPr>
          <p:cNvSpPr/>
          <p:nvPr/>
        </p:nvSpPr>
        <p:spPr>
          <a:xfrm>
            <a:off x="898627" y="2331295"/>
            <a:ext cx="3984812" cy="3046988"/>
          </a:xfrm>
          <a:prstGeom prst="rect">
            <a:avLst/>
          </a:prstGeom>
        </p:spPr>
        <p:txBody>
          <a:bodyPr wrap="square">
            <a:spAutoFit/>
          </a:bodyPr>
          <a:lstStyle/>
          <a:p>
            <a:r>
              <a:rPr lang="en-US" sz="2400" dirty="0"/>
              <a:t>- Mobile walker to support walking for those who have difficulty moving .. The walker can move right and left as foot steps without lifting it can also be folded and spread and also can adjust its height according to the appropriate length.</a:t>
            </a:r>
            <a:endParaRPr lang="ar-SA" sz="2400" dirty="0"/>
          </a:p>
        </p:txBody>
      </p:sp>
    </p:spTree>
    <p:extLst>
      <p:ext uri="{BB962C8B-B14F-4D97-AF65-F5344CB8AC3E}">
        <p14:creationId xmlns:p14="http://schemas.microsoft.com/office/powerpoint/2010/main" val="2806468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0416D9-FF45-41BA-A960-41BECB5FB275}"/>
              </a:ext>
            </a:extLst>
          </p:cNvPr>
          <p:cNvSpPr/>
          <p:nvPr/>
        </p:nvSpPr>
        <p:spPr>
          <a:xfrm>
            <a:off x="629889" y="595264"/>
            <a:ext cx="3998915" cy="461665"/>
          </a:xfrm>
          <a:prstGeom prst="rect">
            <a:avLst/>
          </a:prstGeom>
        </p:spPr>
        <p:txBody>
          <a:bodyPr wrap="none">
            <a:spAutoFit/>
          </a:bodyPr>
          <a:lstStyle/>
          <a:p>
            <a:r>
              <a:rPr lang="en-US" sz="2400" dirty="0" err="1"/>
              <a:t>Dimcare</a:t>
            </a:r>
            <a:r>
              <a:rPr lang="en-US" sz="2400" dirty="0"/>
              <a:t> innovative bath towel</a:t>
            </a:r>
            <a:endParaRPr lang="ar-SA" sz="2400" dirty="0"/>
          </a:p>
        </p:txBody>
      </p:sp>
      <p:sp>
        <p:nvSpPr>
          <p:cNvPr id="3" name="Rectangle 2">
            <a:extLst>
              <a:ext uri="{FF2B5EF4-FFF2-40B4-BE49-F238E27FC236}">
                <a16:creationId xmlns:a16="http://schemas.microsoft.com/office/drawing/2014/main" id="{DC5D6C8E-1FA1-4553-84AE-0B97B4965A1D}"/>
              </a:ext>
            </a:extLst>
          </p:cNvPr>
          <p:cNvSpPr/>
          <p:nvPr/>
        </p:nvSpPr>
        <p:spPr>
          <a:xfrm>
            <a:off x="876453" y="1334852"/>
            <a:ext cx="1338700" cy="461665"/>
          </a:xfrm>
          <a:prstGeom prst="rect">
            <a:avLst/>
          </a:prstGeom>
        </p:spPr>
        <p:txBody>
          <a:bodyPr wrap="none">
            <a:spAutoFit/>
          </a:bodyPr>
          <a:lstStyle/>
          <a:p>
            <a:r>
              <a:rPr lang="en-US" sz="2400" dirty="0"/>
              <a:t>34.50 R.S</a:t>
            </a:r>
            <a:endParaRPr lang="ar-SA" sz="2400" dirty="0"/>
          </a:p>
        </p:txBody>
      </p:sp>
      <p:sp>
        <p:nvSpPr>
          <p:cNvPr id="4" name="Rectangle 3">
            <a:extLst>
              <a:ext uri="{FF2B5EF4-FFF2-40B4-BE49-F238E27FC236}">
                <a16:creationId xmlns:a16="http://schemas.microsoft.com/office/drawing/2014/main" id="{1B7724D0-9335-470A-B5FE-AD80BB2E3DDE}"/>
              </a:ext>
            </a:extLst>
          </p:cNvPr>
          <p:cNvSpPr/>
          <p:nvPr/>
        </p:nvSpPr>
        <p:spPr>
          <a:xfrm>
            <a:off x="748553" y="2074440"/>
            <a:ext cx="3231776" cy="2308324"/>
          </a:xfrm>
          <a:prstGeom prst="rect">
            <a:avLst/>
          </a:prstGeom>
        </p:spPr>
        <p:txBody>
          <a:bodyPr wrap="square">
            <a:spAutoFit/>
          </a:bodyPr>
          <a:lstStyle/>
          <a:p>
            <a:r>
              <a:rPr lang="en-US" sz="2400" dirty="0"/>
              <a:t>Method of use :- Step: use foam sheets to wipe all over the body.- Step Two: remove bubbles and dirt with a cleaning paper</a:t>
            </a:r>
            <a:endParaRPr lang="ar-SA" sz="2400" dirty="0"/>
          </a:p>
        </p:txBody>
      </p:sp>
      <p:pic>
        <p:nvPicPr>
          <p:cNvPr id="5" name="Picture 4">
            <a:extLst>
              <a:ext uri="{FF2B5EF4-FFF2-40B4-BE49-F238E27FC236}">
                <a16:creationId xmlns:a16="http://schemas.microsoft.com/office/drawing/2014/main" id="{2F7F73B8-C225-4F4E-BDA6-5F9EDBD948CA}"/>
              </a:ext>
            </a:extLst>
          </p:cNvPr>
          <p:cNvPicPr>
            <a:picLocks noChangeAspect="1"/>
          </p:cNvPicPr>
          <p:nvPr/>
        </p:nvPicPr>
        <p:blipFill>
          <a:blip r:embed="rId2"/>
          <a:stretch>
            <a:fillRect/>
          </a:stretch>
        </p:blipFill>
        <p:spPr>
          <a:xfrm>
            <a:off x="6312274" y="824380"/>
            <a:ext cx="4808444" cy="4808444"/>
          </a:xfrm>
          <a:prstGeom prst="rect">
            <a:avLst/>
          </a:prstGeom>
        </p:spPr>
      </p:pic>
    </p:spTree>
    <p:extLst>
      <p:ext uri="{BB962C8B-B14F-4D97-AF65-F5344CB8AC3E}">
        <p14:creationId xmlns:p14="http://schemas.microsoft.com/office/powerpoint/2010/main" val="3740470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C9D50E-22B3-4E6A-A8FE-F7FC093001C2}"/>
              </a:ext>
            </a:extLst>
          </p:cNvPr>
          <p:cNvSpPr/>
          <p:nvPr/>
        </p:nvSpPr>
        <p:spPr>
          <a:xfrm>
            <a:off x="658884" y="581816"/>
            <a:ext cx="5850512" cy="461665"/>
          </a:xfrm>
          <a:prstGeom prst="rect">
            <a:avLst/>
          </a:prstGeom>
        </p:spPr>
        <p:txBody>
          <a:bodyPr wrap="none">
            <a:spAutoFit/>
          </a:bodyPr>
          <a:lstStyle/>
          <a:p>
            <a:r>
              <a:rPr lang="en-US" sz="2400" dirty="0"/>
              <a:t>Large underarm aluminum walking stick - 925</a:t>
            </a:r>
            <a:endParaRPr lang="ar-SA" sz="2400" dirty="0"/>
          </a:p>
        </p:txBody>
      </p:sp>
      <p:sp>
        <p:nvSpPr>
          <p:cNvPr id="3" name="Rectangle 2">
            <a:extLst>
              <a:ext uri="{FF2B5EF4-FFF2-40B4-BE49-F238E27FC236}">
                <a16:creationId xmlns:a16="http://schemas.microsoft.com/office/drawing/2014/main" id="{076478CF-E239-4F40-8ADB-26E32E5C586E}"/>
              </a:ext>
            </a:extLst>
          </p:cNvPr>
          <p:cNvSpPr/>
          <p:nvPr/>
        </p:nvSpPr>
        <p:spPr>
          <a:xfrm>
            <a:off x="782324" y="1334852"/>
            <a:ext cx="1338700" cy="461665"/>
          </a:xfrm>
          <a:prstGeom prst="rect">
            <a:avLst/>
          </a:prstGeom>
        </p:spPr>
        <p:txBody>
          <a:bodyPr wrap="none">
            <a:spAutoFit/>
          </a:bodyPr>
          <a:lstStyle/>
          <a:p>
            <a:r>
              <a:rPr lang="en-US" sz="2400" dirty="0"/>
              <a:t>80.00 R.S</a:t>
            </a:r>
            <a:endParaRPr lang="ar-SA" sz="2400" dirty="0"/>
          </a:p>
        </p:txBody>
      </p:sp>
      <p:sp>
        <p:nvSpPr>
          <p:cNvPr id="4" name="Rectangle 3">
            <a:extLst>
              <a:ext uri="{FF2B5EF4-FFF2-40B4-BE49-F238E27FC236}">
                <a16:creationId xmlns:a16="http://schemas.microsoft.com/office/drawing/2014/main" id="{39E0E836-B8CD-4B8C-BC79-CC9E3F8869CE}"/>
              </a:ext>
            </a:extLst>
          </p:cNvPr>
          <p:cNvSpPr/>
          <p:nvPr/>
        </p:nvSpPr>
        <p:spPr>
          <a:xfrm>
            <a:off x="658884" y="2277507"/>
            <a:ext cx="3662082" cy="3416320"/>
          </a:xfrm>
          <a:prstGeom prst="rect">
            <a:avLst/>
          </a:prstGeom>
        </p:spPr>
        <p:txBody>
          <a:bodyPr wrap="square">
            <a:spAutoFit/>
          </a:bodyPr>
          <a:lstStyle/>
          <a:p>
            <a:r>
              <a:rPr lang="en-US" sz="2400" dirty="0"/>
              <a:t>- Underarm crutch, adjustable height - 5-file adjustable handle, suitable for different people using arm length.- Solid base, good support, high stability.- It can withstand 100kg weight with high quality and sustainability .</a:t>
            </a:r>
            <a:endParaRPr lang="ar-SA" sz="2400" dirty="0"/>
          </a:p>
        </p:txBody>
      </p:sp>
      <p:pic>
        <p:nvPicPr>
          <p:cNvPr id="5" name="Picture 4">
            <a:extLst>
              <a:ext uri="{FF2B5EF4-FFF2-40B4-BE49-F238E27FC236}">
                <a16:creationId xmlns:a16="http://schemas.microsoft.com/office/drawing/2014/main" id="{B1FB7AEF-1AAF-47A4-B95D-59837E547D8F}"/>
              </a:ext>
            </a:extLst>
          </p:cNvPr>
          <p:cNvPicPr>
            <a:picLocks noChangeAspect="1"/>
          </p:cNvPicPr>
          <p:nvPr/>
        </p:nvPicPr>
        <p:blipFill>
          <a:blip r:embed="rId2"/>
          <a:stretch>
            <a:fillRect/>
          </a:stretch>
        </p:blipFill>
        <p:spPr>
          <a:xfrm>
            <a:off x="7201867" y="1796517"/>
            <a:ext cx="4207809" cy="4207809"/>
          </a:xfrm>
          <a:prstGeom prst="rect">
            <a:avLst/>
          </a:prstGeom>
        </p:spPr>
      </p:pic>
    </p:spTree>
    <p:extLst>
      <p:ext uri="{BB962C8B-B14F-4D97-AF65-F5344CB8AC3E}">
        <p14:creationId xmlns:p14="http://schemas.microsoft.com/office/powerpoint/2010/main" val="4139591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290</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تسنيم القصاص</cp:lastModifiedBy>
  <cp:revision>3</cp:revision>
  <dcterms:created xsi:type="dcterms:W3CDTF">2022-04-09T20:06:04Z</dcterms:created>
  <dcterms:modified xsi:type="dcterms:W3CDTF">2022-04-09T20:53:23Z</dcterms:modified>
</cp:coreProperties>
</file>