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أسبيرين للحماية 100 مجم اقراص 60 حب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68" y="1235121"/>
            <a:ext cx="3774980" cy="37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994" y="15070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Aspirin</a:t>
            </a:r>
          </a:p>
          <a:p>
            <a:r>
              <a:rPr lang="en-US" dirty="0"/>
              <a:t>Aspirin Protection 100 mg tablets 60 pills</a:t>
            </a:r>
          </a:p>
          <a:p>
            <a:r>
              <a:rPr lang="en-US" dirty="0"/>
              <a:t>SAR 19.05. Q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742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ليكسيانا 60 مجم أقراص 28 حب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503" y="1180531"/>
            <a:ext cx="3637128" cy="36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0711" y="21894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Lexiana</a:t>
            </a:r>
            <a:endParaRPr lang="en-US" dirty="0"/>
          </a:p>
          <a:p>
            <a:r>
              <a:rPr lang="en-US" dirty="0" err="1"/>
              <a:t>Lexiana</a:t>
            </a:r>
            <a:r>
              <a:rPr lang="en-US" dirty="0"/>
              <a:t> 60 mg tablets 28 pills</a:t>
            </a:r>
          </a:p>
          <a:p>
            <a:r>
              <a:rPr lang="en-US" dirty="0"/>
              <a:t>240.00 SAR Q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3295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52" y="1623799"/>
            <a:ext cx="2961849" cy="29618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1904" y="24350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Blavex</a:t>
            </a:r>
          </a:p>
          <a:p>
            <a:r>
              <a:rPr lang="ar-SA" dirty="0"/>
              <a:t>Plavix 75g tablets 28 pills</a:t>
            </a:r>
          </a:p>
          <a:p>
            <a:r>
              <a:rPr lang="ar-SA" dirty="0"/>
              <a:t>SAR 248.15 Q</a:t>
            </a:r>
          </a:p>
        </p:txBody>
      </p:sp>
    </p:spTree>
    <p:extLst>
      <p:ext uri="{BB962C8B-B14F-4D97-AF65-F5344CB8AC3E}">
        <p14:creationId xmlns:p14="http://schemas.microsoft.com/office/powerpoint/2010/main" val="244001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15" y="1500970"/>
            <a:ext cx="3958135" cy="3958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403" y="24214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Inohip</a:t>
            </a:r>
            <a:endParaRPr lang="en-US" dirty="0"/>
          </a:p>
          <a:p>
            <a:r>
              <a:rPr lang="en-US" dirty="0" err="1"/>
              <a:t>Enohip</a:t>
            </a:r>
            <a:r>
              <a:rPr lang="en-US" dirty="0"/>
              <a:t> 3500 Injection Unit 0.35 ml 10 Needles</a:t>
            </a:r>
          </a:p>
          <a:p>
            <a:r>
              <a:rPr lang="en-US" dirty="0"/>
              <a:t>148.90 SAR. Q</a:t>
            </a: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222442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</TotalTime>
  <Words>44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Rokaya Ahmed</cp:lastModifiedBy>
  <cp:revision>2</cp:revision>
  <dcterms:created xsi:type="dcterms:W3CDTF">2022-04-19T02:20:47Z</dcterms:created>
  <dcterms:modified xsi:type="dcterms:W3CDTF">2022-04-28T00:14:44Z</dcterms:modified>
</cp:coreProperties>
</file>