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44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4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7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3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1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اماريل 1 مجم أقراص - 30 حب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3" y="525438"/>
            <a:ext cx="6591869" cy="6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4609" y="23668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Amaril 1 mg</a:t>
            </a:r>
          </a:p>
          <a:p>
            <a:r>
              <a:rPr lang="ar-SA" dirty="0"/>
              <a:t>Amaryl 1 mg tablets - 30 pills</a:t>
            </a:r>
          </a:p>
          <a:p>
            <a:r>
              <a:rPr lang="ar-SA" dirty="0"/>
              <a:t>23.15 SAR. Q</a:t>
            </a:r>
          </a:p>
        </p:txBody>
      </p:sp>
    </p:spTree>
    <p:extLst>
      <p:ext uri="{BB962C8B-B14F-4D97-AF65-F5344CB8AC3E}">
        <p14:creationId xmlns:p14="http://schemas.microsoft.com/office/powerpoint/2010/main" val="1572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11" y="1432730"/>
            <a:ext cx="3529368" cy="3529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8949" y="22740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Abidra Solostar</a:t>
            </a:r>
          </a:p>
          <a:p>
            <a:r>
              <a:rPr lang="sv-SE" dirty="0"/>
              <a:t>Abidra Solostar 100 IU/ml 5 Pen * 3 ml (refrigerator)</a:t>
            </a:r>
          </a:p>
          <a:p>
            <a:r>
              <a:rPr lang="sv-SE" dirty="0"/>
              <a:t>169.10 SAR.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210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29" y="1555561"/>
            <a:ext cx="4231090" cy="42310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22849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Deutakt</a:t>
            </a:r>
          </a:p>
          <a:p>
            <a:r>
              <a:rPr lang="ar-SA" dirty="0"/>
              <a:t>Deutakt 30/2 mg tablets 30 pills</a:t>
            </a:r>
          </a:p>
          <a:p>
            <a:r>
              <a:rPr lang="ar-SA" dirty="0"/>
              <a:t>108.65 SAR. Q</a:t>
            </a:r>
          </a:p>
        </p:txBody>
      </p:sp>
    </p:spTree>
    <p:extLst>
      <p:ext uri="{BB962C8B-B14F-4D97-AF65-F5344CB8AC3E}">
        <p14:creationId xmlns:p14="http://schemas.microsoft.com/office/powerpoint/2010/main" val="172731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04" y="1337197"/>
            <a:ext cx="4108260" cy="4108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2973" y="2708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Formate</a:t>
            </a:r>
          </a:p>
          <a:p>
            <a:r>
              <a:rPr lang="ar-SA" dirty="0"/>
              <a:t>Formate XR 750 mg tablets 30 pills</a:t>
            </a:r>
          </a:p>
          <a:p>
            <a:r>
              <a:rPr lang="ar-SA" dirty="0"/>
              <a:t>SAR 19.10. Q</a:t>
            </a:r>
          </a:p>
        </p:txBody>
      </p:sp>
    </p:spTree>
    <p:extLst>
      <p:ext uri="{BB962C8B-B14F-4D97-AF65-F5344CB8AC3E}">
        <p14:creationId xmlns:p14="http://schemas.microsoft.com/office/powerpoint/2010/main" val="9635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04" y="968707"/>
            <a:ext cx="3275747" cy="32757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2848" y="1971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Galves</a:t>
            </a:r>
          </a:p>
          <a:p>
            <a:r>
              <a:rPr lang="sv-SE" dirty="0"/>
              <a:t>Galvs MT 850/50 MG Tablets 60 Pills</a:t>
            </a:r>
          </a:p>
          <a:p>
            <a:r>
              <a:rPr lang="sv-SE" dirty="0"/>
              <a:t>133.90 SAR. Q</a:t>
            </a:r>
          </a:p>
        </p:txBody>
      </p:sp>
    </p:spTree>
    <p:extLst>
      <p:ext uri="{BB962C8B-B14F-4D97-AF65-F5344CB8AC3E}">
        <p14:creationId xmlns:p14="http://schemas.microsoft.com/office/powerpoint/2010/main" val="5766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18" y="1118832"/>
            <a:ext cx="3808010" cy="3808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813" y="25611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Glados</a:t>
            </a:r>
          </a:p>
          <a:p>
            <a:r>
              <a:rPr lang="sv-SE" dirty="0"/>
              <a:t> </a:t>
            </a:r>
            <a:r>
              <a:rPr lang="sv-SE" sz="1800" dirty="0">
                <a:solidFill>
                  <a:srgbClr val="000000"/>
                </a:solidFill>
                <a:latin typeface="Segoe UI" panose="020B0502040204020203" pitchFamily="34" charset="0"/>
              </a:rPr>
              <a:t>Glados 30 mg tablets 30 pills</a:t>
            </a:r>
          </a:p>
          <a:p>
            <a:endParaRPr lang="sv-SE" dirty="0"/>
          </a:p>
          <a:p>
            <a:r>
              <a:rPr lang="sv-SE" dirty="0"/>
              <a:t>71.30 SAR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6761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Rokaya Ahmed</cp:lastModifiedBy>
  <cp:revision>2</cp:revision>
  <dcterms:created xsi:type="dcterms:W3CDTF">2022-04-19T02:03:58Z</dcterms:created>
  <dcterms:modified xsi:type="dcterms:W3CDTF">2022-04-28T00:33:47Z</dcterms:modified>
</cp:coreProperties>
</file>