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286" y="518330"/>
            <a:ext cx="3780714" cy="37807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4859" y="21075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Dumit 250 mg</a:t>
            </a:r>
          </a:p>
          <a:p>
            <a:r>
              <a:rPr lang="ar-SA" dirty="0"/>
              <a:t>Tablets 30 pills</a:t>
            </a:r>
          </a:p>
          <a:p>
            <a:r>
              <a:rPr lang="ar-SA" dirty="0"/>
              <a:t>13.15 SAR. Q</a:t>
            </a:r>
          </a:p>
        </p:txBody>
      </p:sp>
    </p:spTree>
    <p:extLst>
      <p:ext uri="{BB962C8B-B14F-4D97-AF65-F5344CB8AC3E}">
        <p14:creationId xmlns:p14="http://schemas.microsoft.com/office/powerpoint/2010/main" val="406962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961" y="540224"/>
            <a:ext cx="4544704" cy="45447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50961" y="23509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Amlobin 10 mg</a:t>
            </a:r>
          </a:p>
          <a:p>
            <a:r>
              <a:rPr lang="ar-SA" dirty="0"/>
              <a:t>30 capsules</a:t>
            </a:r>
          </a:p>
          <a:p>
            <a:r>
              <a:rPr lang="ar-SA" dirty="0"/>
              <a:t>SAR 51.05. Q</a:t>
            </a:r>
          </a:p>
        </p:txBody>
      </p:sp>
    </p:spTree>
    <p:extLst>
      <p:ext uri="{BB962C8B-B14F-4D97-AF65-F5344CB8AC3E}">
        <p14:creationId xmlns:p14="http://schemas.microsoft.com/office/powerpoint/2010/main" val="19542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399" y="1105184"/>
            <a:ext cx="3644237" cy="3644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2723" y="27216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Mvask 5 mg</a:t>
            </a:r>
          </a:p>
          <a:p>
            <a:r>
              <a:rPr lang="ar-SA" dirty="0"/>
              <a:t>30 capsules</a:t>
            </a:r>
          </a:p>
          <a:p>
            <a:r>
              <a:rPr lang="ar-SA" dirty="0"/>
              <a:t>48.00 SAR. Q</a:t>
            </a:r>
          </a:p>
        </p:txBody>
      </p:sp>
    </p:spTree>
    <p:extLst>
      <p:ext uri="{BB962C8B-B14F-4D97-AF65-F5344CB8AC3E}">
        <p14:creationId xmlns:p14="http://schemas.microsoft.com/office/powerpoint/2010/main" val="30879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456" y="1378140"/>
            <a:ext cx="3876249" cy="38762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5678" y="24739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AMLOR 5 mg</a:t>
            </a:r>
          </a:p>
          <a:p>
            <a:r>
              <a:rPr lang="ar-SA" dirty="0"/>
              <a:t>30 capsules</a:t>
            </a:r>
          </a:p>
          <a:p>
            <a:endParaRPr lang="ar-SA" dirty="0"/>
          </a:p>
          <a:p>
            <a:r>
              <a:rPr lang="ar-SA" dirty="0"/>
              <a:t>63.85 SAR. Q</a:t>
            </a:r>
          </a:p>
        </p:txBody>
      </p:sp>
    </p:spTree>
    <p:extLst>
      <p:ext uri="{BB962C8B-B14F-4D97-AF65-F5344CB8AC3E}">
        <p14:creationId xmlns:p14="http://schemas.microsoft.com/office/powerpoint/2010/main" val="3919543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</TotalTime>
  <Words>37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Eng-Osama Elkasas</dc:creator>
  <cp:lastModifiedBy>Eng-Osama Elkasas</cp:lastModifiedBy>
  <cp:revision>1</cp:revision>
  <dcterms:created xsi:type="dcterms:W3CDTF">2022-04-19T02:14:02Z</dcterms:created>
  <dcterms:modified xsi:type="dcterms:W3CDTF">2022-04-19T02:17:54Z</dcterms:modified>
</cp:coreProperties>
</file>