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937" y="1064795"/>
            <a:ext cx="3049002" cy="3049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821" y="16659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Easy Fresh Mouthwash Green Tea 500ml</a:t>
            </a:r>
          </a:p>
          <a:p>
            <a:r>
              <a:rPr lang="ar-SA" dirty="0"/>
              <a:t>500ml</a:t>
            </a:r>
          </a:p>
          <a:p>
            <a:r>
              <a:rPr lang="ar-SA" dirty="0"/>
              <a:t>41.40 SAR. Q</a:t>
            </a:r>
          </a:p>
        </p:txBody>
      </p:sp>
    </p:spTree>
    <p:extLst>
      <p:ext uri="{BB962C8B-B14F-4D97-AF65-F5344CB8AC3E}">
        <p14:creationId xmlns:p14="http://schemas.microsoft.com/office/powerpoint/2010/main" val="28594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598" y="865271"/>
            <a:ext cx="3654592" cy="3654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5642" y="13805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Wadunt</a:t>
            </a:r>
            <a:r>
              <a:rPr lang="en-US" dirty="0"/>
              <a:t> Mouthwash Triple Effect Natural Aloe Vera 250 ml</a:t>
            </a:r>
          </a:p>
          <a:p>
            <a:r>
              <a:rPr lang="en-US" dirty="0"/>
              <a:t>24.95 SAR. Q</a:t>
            </a:r>
          </a:p>
          <a:p>
            <a:r>
              <a:rPr lang="en-US" dirty="0"/>
              <a:t>- Mouthwash with natural aloe </a:t>
            </a:r>
            <a:r>
              <a:rPr lang="en-US" dirty="0" err="1"/>
              <a:t>vera</a:t>
            </a:r>
            <a:r>
              <a:rPr lang="en-US" dirty="0"/>
              <a:t> provides white teeth and healthy gums. It contains many natural ingredients such as grapefruit, tea tree and xylitol.</a:t>
            </a:r>
          </a:p>
          <a:p>
            <a:endParaRPr lang="en-US" dirty="0"/>
          </a:p>
          <a:p>
            <a:r>
              <a:rPr lang="en-US" dirty="0"/>
              <a:t>- Mint also provides a refreshing breath.</a:t>
            </a:r>
          </a:p>
          <a:p>
            <a:endParaRPr lang="en-US" dirty="0"/>
          </a:p>
          <a:p>
            <a:r>
              <a:rPr lang="en-US" dirty="0"/>
              <a:t>- The product is free of alcohol, fluoride and SLS (cleaning additive) and is effective against bacteria, plaques, tooth decay, lime and bad breath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191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79" y="1450521"/>
            <a:ext cx="3126921" cy="31269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2737" y="19727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Styrene</a:t>
            </a:r>
          </a:p>
          <a:p>
            <a:r>
              <a:rPr lang="en-US" dirty="0"/>
              <a:t>For Styrene Mouthwash Total Care Zero 250 ml</a:t>
            </a:r>
          </a:p>
          <a:p>
            <a:r>
              <a:rPr lang="en-US" dirty="0"/>
              <a:t>25.00 SAR. Q</a:t>
            </a:r>
          </a:p>
        </p:txBody>
      </p:sp>
    </p:spTree>
    <p:extLst>
      <p:ext uri="{BB962C8B-B14F-4D97-AF65-F5344CB8AC3E}">
        <p14:creationId xmlns:p14="http://schemas.microsoft.com/office/powerpoint/2010/main" val="338730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62" y="457199"/>
            <a:ext cx="3736720" cy="3733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2105" y="128182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Semide</a:t>
            </a:r>
            <a:endParaRPr lang="en-US" dirty="0"/>
          </a:p>
          <a:p>
            <a:r>
              <a:rPr lang="en-US" dirty="0"/>
              <a:t>Mouthwash </a:t>
            </a:r>
            <a:r>
              <a:rPr lang="en-US" dirty="0" err="1"/>
              <a:t>Semide</a:t>
            </a:r>
            <a:r>
              <a:rPr lang="en-US" dirty="0"/>
              <a:t> </a:t>
            </a:r>
            <a:r>
              <a:rPr lang="en-US" dirty="0" err="1"/>
              <a:t>Crawter</a:t>
            </a:r>
            <a:r>
              <a:rPr lang="en-US" dirty="0"/>
              <a:t> 500ml</a:t>
            </a:r>
          </a:p>
          <a:p>
            <a:r>
              <a:rPr lang="en-US" dirty="0"/>
              <a:t>41.25 SAR. Q</a:t>
            </a:r>
          </a:p>
          <a:p>
            <a:r>
              <a:rPr lang="en-US" dirty="0"/>
              <a:t>The 500ml </a:t>
            </a:r>
            <a:r>
              <a:rPr lang="en-US" dirty="0" err="1"/>
              <a:t>semide</a:t>
            </a:r>
            <a:r>
              <a:rPr lang="en-US" dirty="0"/>
              <a:t> mouthwash contains a mixture of plant extracts and </a:t>
            </a:r>
            <a:r>
              <a:rPr lang="en-US" dirty="0" err="1"/>
              <a:t>carbamide</a:t>
            </a:r>
            <a:r>
              <a:rPr lang="en-US" dirty="0"/>
              <a:t> that remove plaque acids that attack teeth and bacteria that cause tooth decay. The mouthwash of </a:t>
            </a:r>
            <a:r>
              <a:rPr lang="en-US" dirty="0" err="1"/>
              <a:t>semide</a:t>
            </a:r>
            <a:r>
              <a:rPr lang="en-US" dirty="0"/>
              <a:t> can penetrate the spaces between the teeth with the added active ingredients to work on cleaning the teeth deeper as it protects against gum inflammation and soothes irritant gums. </a:t>
            </a:r>
            <a:r>
              <a:rPr lang="en-US" dirty="0" err="1"/>
              <a:t>Semide</a:t>
            </a:r>
            <a:r>
              <a:rPr lang="en-US" dirty="0"/>
              <a:t> mouthwash protects against five oral and dental problems including decay, gingivitis, bad breath and blackness.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63588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191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Eng-Osama Elkasas</cp:lastModifiedBy>
  <cp:revision>2</cp:revision>
  <dcterms:created xsi:type="dcterms:W3CDTF">2022-04-14T17:08:47Z</dcterms:created>
  <dcterms:modified xsi:type="dcterms:W3CDTF">2022-04-14T17:17:53Z</dcterms:modified>
</cp:coreProperties>
</file>