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68" y="422797"/>
            <a:ext cx="3802323" cy="3802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7439" y="90955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Gum Toothbrush 491 Compact Soft</a:t>
            </a:r>
          </a:p>
          <a:p>
            <a:endParaRPr lang="en-US" dirty="0"/>
          </a:p>
          <a:p>
            <a:r>
              <a:rPr lang="en-US" dirty="0"/>
              <a:t>1 pill</a:t>
            </a:r>
          </a:p>
          <a:p>
            <a:r>
              <a:rPr lang="en-US" dirty="0"/>
              <a:t>23.00 SAR. Q</a:t>
            </a:r>
          </a:p>
          <a:p>
            <a:r>
              <a:rPr lang="en-US" dirty="0"/>
              <a:t>How to use brush and paste?</a:t>
            </a:r>
          </a:p>
          <a:p>
            <a:endParaRPr lang="en-US" dirty="0"/>
          </a:p>
          <a:p>
            <a:r>
              <a:rPr lang="en-US" dirty="0"/>
              <a:t>Grab the brush in a comfortable and tight way.</a:t>
            </a:r>
          </a:p>
          <a:p>
            <a:r>
              <a:rPr lang="en-US" dirty="0"/>
              <a:t>Start brushing with the top jaw.</a:t>
            </a:r>
          </a:p>
          <a:p>
            <a:r>
              <a:rPr lang="en-US" dirty="0"/>
              <a:t>Move the brush from above beneath.</a:t>
            </a:r>
          </a:p>
          <a:p>
            <a:r>
              <a:rPr lang="en-US" dirty="0"/>
              <a:t>Go to brush the lower jaw while moving the brush from under the top.</a:t>
            </a:r>
          </a:p>
          <a:p>
            <a:r>
              <a:rPr lang="en-US" dirty="0"/>
              <a:t>Brush the teeth from the outside and then from the inside and then go for the cutters.</a:t>
            </a:r>
          </a:p>
          <a:p>
            <a:r>
              <a:rPr lang="en-US" dirty="0"/>
              <a:t>Don't also forget to brush the tongue or use a tongue cleaning brush.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681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78" y="465559"/>
            <a:ext cx="2014467" cy="20144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4655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JOM</a:t>
            </a:r>
          </a:p>
          <a:p>
            <a:r>
              <a:rPr lang="en-US" dirty="0" err="1"/>
              <a:t>Jum</a:t>
            </a:r>
            <a:r>
              <a:rPr lang="en-US" dirty="0"/>
              <a:t> Travel Group 156 Natural Whiteness</a:t>
            </a:r>
          </a:p>
          <a:p>
            <a:r>
              <a:rPr lang="en-US" dirty="0"/>
              <a:t>1 pill</a:t>
            </a:r>
          </a:p>
          <a:p>
            <a:r>
              <a:rPr lang="en-US" dirty="0"/>
              <a:t>33.35 SAR. Q</a:t>
            </a: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1055426" y="1779687"/>
            <a:ext cx="7911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Travel set has 12.5ml white original toothpaste, travel toothbrush, 10m original white thread, 2 soft sticks for interdental cleaning</a:t>
            </a:r>
          </a:p>
          <a:p>
            <a:r>
              <a:rPr lang="ar-SA" dirty="0"/>
              <a:t>First toothpaste.</a:t>
            </a:r>
          </a:p>
          <a:p>
            <a:r>
              <a:rPr lang="ar-SA" dirty="0"/>
              <a:t>It has been scientifically proven to be effective on the teeth as it effectively removes dyes and works to strengthen the gums and teeth and prevents the re-emergence of dyes</a:t>
            </a:r>
          </a:p>
          <a:p>
            <a:endParaRPr lang="ar-SA" dirty="0"/>
          </a:p>
          <a:p>
            <a:r>
              <a:rPr lang="ar-SA" dirty="0"/>
              <a:t>- Second toothbrush</a:t>
            </a:r>
          </a:p>
          <a:p>
            <a:r>
              <a:rPr lang="ar-SA" dirty="0"/>
              <a:t>Folding toothbrush with bristles that remove dyes from the teeth and prevent the growth of bacteria which keeps them and makes their use longer</a:t>
            </a:r>
          </a:p>
          <a:p>
            <a:endParaRPr lang="ar-SA" dirty="0"/>
          </a:p>
          <a:p>
            <a:r>
              <a:rPr lang="ar-SA" dirty="0"/>
              <a:t>- Third dental thread</a:t>
            </a:r>
          </a:p>
          <a:p>
            <a:r>
              <a:rPr lang="ar-SA" dirty="0"/>
              <a:t>It is a thread made of silicone and fluorine flour which helps to clean the teeth well and make them very white and prevents stench</a:t>
            </a:r>
          </a:p>
          <a:p>
            <a:endParaRPr lang="ar-SA" dirty="0"/>
          </a:p>
          <a:p>
            <a:r>
              <a:rPr lang="ar-SA" dirty="0"/>
              <a:t>- IV Soft Sticks</a:t>
            </a:r>
          </a:p>
          <a:p>
            <a:r>
              <a:rPr lang="ar-SA" dirty="0"/>
              <a:t>They are easy to use to clean between teeth and make them white and without stench</a:t>
            </a:r>
          </a:p>
        </p:txBody>
      </p:sp>
    </p:spTree>
    <p:extLst>
      <p:ext uri="{BB962C8B-B14F-4D97-AF65-F5344CB8AC3E}">
        <p14:creationId xmlns:p14="http://schemas.microsoft.com/office/powerpoint/2010/main" val="328126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491" y="313614"/>
            <a:ext cx="2301069" cy="2301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2030" y="4677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JOM</a:t>
            </a:r>
          </a:p>
          <a:p>
            <a:r>
              <a:rPr lang="en-US" dirty="0"/>
              <a:t>JUM Tongue Cleaner </a:t>
            </a:r>
            <a:r>
              <a:rPr lang="en-US" dirty="0" err="1"/>
              <a:t>Halicentrol</a:t>
            </a:r>
            <a:r>
              <a:rPr lang="en-US" dirty="0"/>
              <a:t> 720 - 1pill</a:t>
            </a:r>
          </a:p>
          <a:p>
            <a:r>
              <a:rPr lang="en-US" dirty="0"/>
              <a:t>1 pill</a:t>
            </a:r>
          </a:p>
          <a:p>
            <a:r>
              <a:rPr lang="en-US" dirty="0"/>
              <a:t>23.00 SAR. Q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4363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13" y="723047"/>
            <a:ext cx="2137296" cy="2137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9451" y="129068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Closs</a:t>
            </a:r>
            <a:r>
              <a:rPr lang="en-US" dirty="0"/>
              <a:t> Up</a:t>
            </a:r>
          </a:p>
          <a:p>
            <a:r>
              <a:rPr lang="en-US" dirty="0" err="1"/>
              <a:t>Closs</a:t>
            </a:r>
            <a:r>
              <a:rPr lang="en-US" dirty="0"/>
              <a:t> Up Super Soft Bristle Toothbrush</a:t>
            </a:r>
          </a:p>
          <a:p>
            <a:r>
              <a:rPr lang="en-US" dirty="0"/>
              <a:t>1 pill</a:t>
            </a:r>
          </a:p>
          <a:p>
            <a:r>
              <a:rPr lang="en-US" dirty="0"/>
              <a:t>SAR 19.00. Q</a:t>
            </a:r>
          </a:p>
          <a:p>
            <a:r>
              <a:rPr lang="en-US" dirty="0"/>
              <a:t>- This brush removes up to 90% surface stains to reveal a brighter smile, and also has a distinctive design and perfect curves for bristles to be as a stain eraser.</a:t>
            </a:r>
          </a:p>
          <a:p>
            <a:endParaRPr lang="en-US" dirty="0"/>
          </a:p>
          <a:p>
            <a:r>
              <a:rPr lang="en-US" dirty="0"/>
              <a:t>- It has multi-level bristles to remove plaque and food from the teeth to prevent tooth decay too, and it has very soft bristles for clean and healthy gums.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5208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</TotalTime>
  <Words>326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Eng-Osama Elkasas</cp:lastModifiedBy>
  <cp:revision>1</cp:revision>
  <dcterms:created xsi:type="dcterms:W3CDTF">2022-04-14T16:56:09Z</dcterms:created>
  <dcterms:modified xsi:type="dcterms:W3CDTF">2022-04-14T17:00:12Z</dcterms:modified>
</cp:coreProperties>
</file>