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جوم ترافلر  فرشاة بين الأسنان 1.2 ملم  1512- 6 حب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2405" y="1003110"/>
            <a:ext cx="2069010" cy="206901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10017" y="1003110"/>
            <a:ext cx="6096000" cy="2862322"/>
          </a:xfrm>
          <a:prstGeom prst="rect">
            <a:avLst/>
          </a:prstGeom>
        </p:spPr>
        <p:txBody>
          <a:bodyPr>
            <a:spAutoFit/>
          </a:bodyPr>
          <a:lstStyle/>
          <a:p>
            <a:r>
              <a:rPr lang="ar-SA" dirty="0"/>
              <a:t>JOM</a:t>
            </a:r>
          </a:p>
          <a:p>
            <a:r>
              <a:rPr lang="ar-SA" dirty="0"/>
              <a:t>Jum Travler Brush Between Teeth 1.2 mm 1512 - 6 Beads</a:t>
            </a:r>
          </a:p>
          <a:p>
            <a:r>
              <a:rPr lang="ar-SA" dirty="0"/>
              <a:t>6 pills</a:t>
            </a:r>
          </a:p>
          <a:p>
            <a:r>
              <a:rPr lang="ar-SA" dirty="0"/>
              <a:t>29.00 SAR. Q</a:t>
            </a:r>
          </a:p>
          <a:p>
            <a:r>
              <a:rPr lang="ar-SA" dirty="0"/>
              <a:t>Features</a:t>
            </a:r>
          </a:p>
          <a:p>
            <a:endParaRPr lang="ar-SA" dirty="0"/>
          </a:p>
          <a:p>
            <a:r>
              <a:rPr lang="ar-SA" dirty="0"/>
              <a:t>An ideal brush for individuals with sensitive teeth and suitable for weak and sensitive gums. To clean between the teeth of the calendar holders, which keeps the teeth white and makes them without bad smell</a:t>
            </a:r>
          </a:p>
        </p:txBody>
      </p:sp>
    </p:spTree>
    <p:extLst>
      <p:ext uri="{BB962C8B-B14F-4D97-AF65-F5344CB8AC3E}">
        <p14:creationId xmlns:p14="http://schemas.microsoft.com/office/powerpoint/2010/main" val="337767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58334" y="777638"/>
            <a:ext cx="2751446" cy="2751446"/>
          </a:xfrm>
          <a:prstGeom prst="rect">
            <a:avLst/>
          </a:prstGeom>
        </p:spPr>
      </p:pic>
      <p:sp>
        <p:nvSpPr>
          <p:cNvPr id="4" name="Rectangle 3"/>
          <p:cNvSpPr/>
          <p:nvPr/>
        </p:nvSpPr>
        <p:spPr>
          <a:xfrm>
            <a:off x="946245" y="1709720"/>
            <a:ext cx="6096000" cy="1200329"/>
          </a:xfrm>
          <a:prstGeom prst="rect">
            <a:avLst/>
          </a:prstGeom>
        </p:spPr>
        <p:txBody>
          <a:bodyPr>
            <a:spAutoFit/>
          </a:bodyPr>
          <a:lstStyle/>
          <a:p>
            <a:r>
              <a:rPr lang="ar-SA" dirty="0"/>
              <a:t>JOM</a:t>
            </a:r>
          </a:p>
          <a:p>
            <a:r>
              <a:rPr lang="ar-SA" dirty="0"/>
              <a:t>Jum Toothbrush Calendar For Travel 125 Soft</a:t>
            </a:r>
          </a:p>
          <a:p>
            <a:r>
              <a:rPr lang="ar-SA" dirty="0"/>
              <a:t>1 pill</a:t>
            </a:r>
          </a:p>
          <a:p>
            <a:r>
              <a:rPr lang="ar-SA" dirty="0"/>
              <a:t>23.00 SAR. Q</a:t>
            </a:r>
          </a:p>
        </p:txBody>
      </p:sp>
    </p:spTree>
    <p:extLst>
      <p:ext uri="{BB962C8B-B14F-4D97-AF65-F5344CB8AC3E}">
        <p14:creationId xmlns:p14="http://schemas.microsoft.com/office/powerpoint/2010/main" val="900928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64575" y="927763"/>
            <a:ext cx="5150892" cy="5150892"/>
          </a:xfrm>
          <a:prstGeom prst="rect">
            <a:avLst/>
          </a:prstGeom>
        </p:spPr>
      </p:pic>
      <p:sp>
        <p:nvSpPr>
          <p:cNvPr id="3" name="Rectangle 2"/>
          <p:cNvSpPr/>
          <p:nvPr/>
        </p:nvSpPr>
        <p:spPr>
          <a:xfrm>
            <a:off x="1191904" y="1870417"/>
            <a:ext cx="6096000" cy="1200329"/>
          </a:xfrm>
          <a:prstGeom prst="rect">
            <a:avLst/>
          </a:prstGeom>
        </p:spPr>
        <p:txBody>
          <a:bodyPr>
            <a:spAutoFit/>
          </a:bodyPr>
          <a:lstStyle/>
          <a:p>
            <a:r>
              <a:rPr lang="en-US" dirty="0"/>
              <a:t>JOM</a:t>
            </a:r>
          </a:p>
          <a:p>
            <a:r>
              <a:rPr lang="en-US" dirty="0"/>
              <a:t>JUM Teeth Wax 723</a:t>
            </a:r>
          </a:p>
          <a:p>
            <a:r>
              <a:rPr lang="en-US" dirty="0"/>
              <a:t>1 pill</a:t>
            </a:r>
          </a:p>
          <a:p>
            <a:r>
              <a:rPr lang="en-US" dirty="0"/>
              <a:t>29.00 SAR. Q</a:t>
            </a:r>
            <a:endParaRPr lang="ar-SA" dirty="0"/>
          </a:p>
        </p:txBody>
      </p:sp>
    </p:spTree>
    <p:extLst>
      <p:ext uri="{BB962C8B-B14F-4D97-AF65-F5344CB8AC3E}">
        <p14:creationId xmlns:p14="http://schemas.microsoft.com/office/powerpoint/2010/main" val="234100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56829" y="1350844"/>
            <a:ext cx="3862601" cy="3862601"/>
          </a:xfrm>
          <a:prstGeom prst="rect">
            <a:avLst/>
          </a:prstGeom>
        </p:spPr>
      </p:pic>
      <p:sp>
        <p:nvSpPr>
          <p:cNvPr id="3" name="Rectangle 2"/>
          <p:cNvSpPr/>
          <p:nvPr/>
        </p:nvSpPr>
        <p:spPr>
          <a:xfrm>
            <a:off x="441278" y="1561111"/>
            <a:ext cx="6096000" cy="2862322"/>
          </a:xfrm>
          <a:prstGeom prst="rect">
            <a:avLst/>
          </a:prstGeom>
        </p:spPr>
        <p:txBody>
          <a:bodyPr>
            <a:spAutoFit/>
          </a:bodyPr>
          <a:lstStyle/>
          <a:p>
            <a:r>
              <a:rPr lang="en-US" dirty="0"/>
              <a:t>JOM</a:t>
            </a:r>
          </a:p>
          <a:p>
            <a:r>
              <a:rPr lang="en-US" dirty="0"/>
              <a:t>Gum Brush Between Teeth 1618 0.2mm 6 Beads</a:t>
            </a:r>
          </a:p>
          <a:p>
            <a:r>
              <a:rPr lang="en-US" dirty="0"/>
              <a:t>6 pills</a:t>
            </a:r>
          </a:p>
          <a:p>
            <a:r>
              <a:rPr lang="en-US" dirty="0"/>
              <a:t>29.00 SAR. Q</a:t>
            </a:r>
          </a:p>
          <a:p>
            <a:r>
              <a:rPr lang="en-US" dirty="0"/>
              <a:t>Features</a:t>
            </a:r>
          </a:p>
          <a:p>
            <a:endParaRPr lang="en-US" dirty="0"/>
          </a:p>
          <a:p>
            <a:r>
              <a:rPr lang="en-US" dirty="0"/>
              <a:t>Brush used for interdental cleaning for calendar users which keeps the teeth white and mouth smell nice</a:t>
            </a:r>
          </a:p>
          <a:p>
            <a:r>
              <a:rPr lang="en-US" dirty="0"/>
              <a:t>An ideal brush for individuals with sensitive teeth and suitable for weak and sensitive gums.</a:t>
            </a:r>
            <a:endParaRPr lang="ar-SA" dirty="0"/>
          </a:p>
        </p:txBody>
      </p:sp>
    </p:spTree>
    <p:extLst>
      <p:ext uri="{BB962C8B-B14F-4D97-AF65-F5344CB8AC3E}">
        <p14:creationId xmlns:p14="http://schemas.microsoft.com/office/powerpoint/2010/main" val="513777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TotalTime>
  <Words>130</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Eng-Osama Elkasas</dc:creator>
  <cp:lastModifiedBy>Eng-Osama Elkasas</cp:lastModifiedBy>
  <cp:revision>1</cp:revision>
  <dcterms:created xsi:type="dcterms:W3CDTF">2022-04-14T17:01:53Z</dcterms:created>
  <dcterms:modified xsi:type="dcterms:W3CDTF">2022-04-14T17:04:47Z</dcterms:modified>
</cp:coreProperties>
</file>