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S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p>
            <a:fld id="{72184569-5792-4371-948F-405C38873E11}" type="datetimeFigureOut">
              <a:rPr lang="ar-SA" smtClean="0"/>
              <a:t>13/09/1443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186904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72184569-5792-4371-948F-405C38873E11}" type="datetimeFigureOut">
              <a:rPr lang="ar-SA" smtClean="0"/>
              <a:t>13/09/1443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180241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72184569-5792-4371-948F-405C38873E11}" type="datetimeFigureOut">
              <a:rPr lang="ar-SA" smtClean="0"/>
              <a:t>13/09/1443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401046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72184569-5792-4371-948F-405C38873E11}" type="datetimeFigureOut">
              <a:rPr lang="ar-SA" smtClean="0"/>
              <a:t>13/09/1443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383126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S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184569-5792-4371-948F-405C38873E11}" type="datetimeFigureOut">
              <a:rPr lang="ar-SA" smtClean="0"/>
              <a:t>13/09/1443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269097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4"/>
          <p:cNvSpPr>
            <a:spLocks noGrp="1"/>
          </p:cNvSpPr>
          <p:nvPr>
            <p:ph type="dt" sz="half" idx="10"/>
          </p:nvPr>
        </p:nvSpPr>
        <p:spPr/>
        <p:txBody>
          <a:bodyPr/>
          <a:lstStyle/>
          <a:p>
            <a:fld id="{72184569-5792-4371-948F-405C38873E11}" type="datetimeFigureOut">
              <a:rPr lang="ar-SA" smtClean="0"/>
              <a:t>13/09/1443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83506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S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6"/>
          <p:cNvSpPr>
            <a:spLocks noGrp="1"/>
          </p:cNvSpPr>
          <p:nvPr>
            <p:ph type="dt" sz="half" idx="10"/>
          </p:nvPr>
        </p:nvSpPr>
        <p:spPr/>
        <p:txBody>
          <a:bodyPr/>
          <a:lstStyle/>
          <a:p>
            <a:fld id="{72184569-5792-4371-948F-405C38873E11}" type="datetimeFigureOut">
              <a:rPr lang="ar-SA" smtClean="0"/>
              <a:t>13/09/1443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301166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2"/>
          <p:cNvSpPr>
            <a:spLocks noGrp="1"/>
          </p:cNvSpPr>
          <p:nvPr>
            <p:ph type="dt" sz="half" idx="10"/>
          </p:nvPr>
        </p:nvSpPr>
        <p:spPr/>
        <p:txBody>
          <a:bodyPr/>
          <a:lstStyle/>
          <a:p>
            <a:fld id="{72184569-5792-4371-948F-405C38873E11}" type="datetimeFigureOut">
              <a:rPr lang="ar-SA" smtClean="0"/>
              <a:t>13/09/1443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308831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84569-5792-4371-948F-405C38873E11}" type="datetimeFigureOut">
              <a:rPr lang="ar-SA" smtClean="0"/>
              <a:t>13/09/1443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219463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184569-5792-4371-948F-405C38873E11}" type="datetimeFigureOut">
              <a:rPr lang="ar-SA" smtClean="0"/>
              <a:t>13/09/1443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197325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184569-5792-4371-948F-405C38873E11}" type="datetimeFigureOut">
              <a:rPr lang="ar-SA" smtClean="0"/>
              <a:t>13/09/1443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F04789F0-F156-47BE-A999-B5D9A8D77F82}" type="slidenum">
              <a:rPr lang="ar-SA" smtClean="0"/>
              <a:t>‹#›</a:t>
            </a:fld>
            <a:endParaRPr lang="ar-SA"/>
          </a:p>
        </p:txBody>
      </p:sp>
    </p:spTree>
    <p:extLst>
      <p:ext uri="{BB962C8B-B14F-4D97-AF65-F5344CB8AC3E}">
        <p14:creationId xmlns:p14="http://schemas.microsoft.com/office/powerpoint/2010/main" val="407687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ar-S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84569-5792-4371-948F-405C38873E11}" type="datetimeFigureOut">
              <a:rPr lang="ar-SA" smtClean="0"/>
              <a:t>13/09/1443</a:t>
            </a:fld>
            <a:endParaRPr lang="ar-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789F0-F156-47BE-A999-B5D9A8D77F82}" type="slidenum">
              <a:rPr lang="ar-SA" smtClean="0"/>
              <a:t>‹#›</a:t>
            </a:fld>
            <a:endParaRPr lang="ar-SA"/>
          </a:p>
        </p:txBody>
      </p:sp>
    </p:spTree>
    <p:extLst>
      <p:ext uri="{BB962C8B-B14F-4D97-AF65-F5344CB8AC3E}">
        <p14:creationId xmlns:p14="http://schemas.microsoft.com/office/powerpoint/2010/main" val="30162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869" y="1034914"/>
            <a:ext cx="6096000" cy="2554545"/>
          </a:xfrm>
          <a:prstGeom prst="rect">
            <a:avLst/>
          </a:prstGeom>
        </p:spPr>
        <p:txBody>
          <a:bodyPr>
            <a:spAutoFit/>
          </a:bodyPr>
          <a:lstStyle/>
          <a:p>
            <a:pPr algn="just"/>
            <a:r>
              <a:rPr lang="en-US" sz="2000" dirty="0" err="1" smtClean="0"/>
              <a:t>Alu</a:t>
            </a:r>
            <a:r>
              <a:rPr lang="en-US" sz="2000" dirty="0" smtClean="0"/>
              <a:t> Dent Toothpaste For Strawberry Children 50ml</a:t>
            </a:r>
          </a:p>
          <a:p>
            <a:pPr algn="just"/>
            <a:r>
              <a:rPr lang="en-US" sz="2000" dirty="0" smtClean="0"/>
              <a:t>17.47 SAR. Q</a:t>
            </a:r>
          </a:p>
          <a:p>
            <a:pPr algn="just"/>
            <a:r>
              <a:rPr lang="en-US" sz="2000" dirty="0" err="1" smtClean="0"/>
              <a:t>AloeDent</a:t>
            </a:r>
            <a:r>
              <a:rPr lang="en-US" sz="2000" dirty="0" smtClean="0"/>
              <a:t> toothpaste for fluoride-free babies. We have added some of nature's most trusted ingredients to our formulations. Including soothing aloe </a:t>
            </a:r>
            <a:r>
              <a:rPr lang="en-US" sz="2000" dirty="0" err="1" smtClean="0"/>
              <a:t>vera</a:t>
            </a:r>
            <a:r>
              <a:rPr lang="en-US" sz="2000" dirty="0" smtClean="0"/>
              <a:t> along with tea tree oil, which is a natural disinfectant. So you can make sure your child gets all the benefits of fluoride-free toothpaste</a:t>
            </a:r>
            <a:endParaRPr lang="ar-SA" sz="2000" dirty="0"/>
          </a:p>
        </p:txBody>
      </p:sp>
      <p:pic>
        <p:nvPicPr>
          <p:cNvPr id="5" name="Picture 4"/>
          <p:cNvPicPr>
            <a:picLocks noChangeAspect="1"/>
          </p:cNvPicPr>
          <p:nvPr/>
        </p:nvPicPr>
        <p:blipFill>
          <a:blip r:embed="rId2"/>
          <a:stretch>
            <a:fillRect/>
          </a:stretch>
        </p:blipFill>
        <p:spPr>
          <a:xfrm>
            <a:off x="7852865" y="537763"/>
            <a:ext cx="3051696" cy="3051696"/>
          </a:xfrm>
          <a:prstGeom prst="rect">
            <a:avLst/>
          </a:prstGeom>
        </p:spPr>
      </p:pic>
    </p:spTree>
    <p:extLst>
      <p:ext uri="{BB962C8B-B14F-4D97-AF65-F5344CB8AC3E}">
        <p14:creationId xmlns:p14="http://schemas.microsoft.com/office/powerpoint/2010/main" val="266552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7881" y="1072318"/>
            <a:ext cx="6096000" cy="646331"/>
          </a:xfrm>
          <a:prstGeom prst="rect">
            <a:avLst/>
          </a:prstGeom>
        </p:spPr>
        <p:txBody>
          <a:bodyPr>
            <a:spAutoFit/>
          </a:bodyPr>
          <a:lstStyle/>
          <a:p>
            <a:r>
              <a:rPr lang="ar-SA" dirty="0" smtClean="0"/>
              <a:t>Ovarian Dental Toothpaste 50ml</a:t>
            </a:r>
          </a:p>
          <a:p>
            <a:r>
              <a:rPr lang="ar-SA" dirty="0" smtClean="0"/>
              <a:t>18.56 SAR. Q</a:t>
            </a:r>
            <a:endParaRPr lang="ar-SA" dirty="0"/>
          </a:p>
        </p:txBody>
      </p:sp>
      <p:pic>
        <p:nvPicPr>
          <p:cNvPr id="3" name="Picture 2"/>
          <p:cNvPicPr>
            <a:picLocks noChangeAspect="1"/>
          </p:cNvPicPr>
          <p:nvPr/>
        </p:nvPicPr>
        <p:blipFill>
          <a:blip r:embed="rId2"/>
          <a:stretch>
            <a:fillRect/>
          </a:stretch>
        </p:blipFill>
        <p:spPr>
          <a:xfrm>
            <a:off x="8166764" y="0"/>
            <a:ext cx="3664708" cy="3664708"/>
          </a:xfrm>
          <a:prstGeom prst="rect">
            <a:avLst/>
          </a:prstGeom>
        </p:spPr>
      </p:pic>
      <p:sp>
        <p:nvSpPr>
          <p:cNvPr id="4" name="Rectangle 3"/>
          <p:cNvSpPr/>
          <p:nvPr/>
        </p:nvSpPr>
        <p:spPr>
          <a:xfrm>
            <a:off x="304800" y="2035244"/>
            <a:ext cx="6096000" cy="1477328"/>
          </a:xfrm>
          <a:prstGeom prst="rect">
            <a:avLst/>
          </a:prstGeom>
        </p:spPr>
        <p:txBody>
          <a:bodyPr>
            <a:spAutoFit/>
          </a:bodyPr>
          <a:lstStyle/>
          <a:p>
            <a:r>
              <a:rPr lang="ar-SA" dirty="0" smtClean="0"/>
              <a:t>- The ovarian daunt toothpaste is characterized by a wonderful natural mint flavor.</a:t>
            </a:r>
          </a:p>
          <a:p>
            <a:endParaRPr lang="ar-SA" dirty="0" smtClean="0"/>
          </a:p>
          <a:p>
            <a:r>
              <a:rPr lang="ar-SA" dirty="0" smtClean="0"/>
              <a:t>- Promotes gum health and works on whitening teeth that change colour through tea, coffee and smoking.</a:t>
            </a:r>
            <a:endParaRPr lang="ar-SA" dirty="0"/>
          </a:p>
        </p:txBody>
      </p:sp>
    </p:spTree>
    <p:extLst>
      <p:ext uri="{BB962C8B-B14F-4D97-AF65-F5344CB8AC3E}">
        <p14:creationId xmlns:p14="http://schemas.microsoft.com/office/powerpoint/2010/main" val="148491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50741" y="575765"/>
            <a:ext cx="4181617" cy="4181617"/>
          </a:xfrm>
          <a:prstGeom prst="rect">
            <a:avLst/>
          </a:prstGeom>
        </p:spPr>
      </p:pic>
      <p:sp>
        <p:nvSpPr>
          <p:cNvPr id="3" name="Rectangle 2"/>
          <p:cNvSpPr/>
          <p:nvPr/>
        </p:nvSpPr>
        <p:spPr>
          <a:xfrm>
            <a:off x="482221" y="1096912"/>
            <a:ext cx="6096000" cy="3139321"/>
          </a:xfrm>
          <a:prstGeom prst="rect">
            <a:avLst/>
          </a:prstGeom>
        </p:spPr>
        <p:txBody>
          <a:bodyPr>
            <a:spAutoFit/>
          </a:bodyPr>
          <a:lstStyle/>
          <a:p>
            <a:r>
              <a:rPr lang="ar-SA" dirty="0" smtClean="0"/>
              <a:t>Toothpaste Waddent Prosence Enamel Protector 75 ml</a:t>
            </a:r>
          </a:p>
          <a:p>
            <a:r>
              <a:rPr lang="ar-SA" dirty="0" smtClean="0"/>
              <a:t>30.12 SAR. Q</a:t>
            </a:r>
          </a:p>
          <a:p>
            <a:r>
              <a:rPr lang="ar-SA" dirty="0" smtClean="0"/>
              <a:t>Invest in your smile with enamel and cavity protection. Aloe vera toothpaste with advanced protection from cavities and defense of maximum sensitivity. This original toothpaste contains a combination of natural enamel strengthening ingredients with additional protection from scientifically balanced fluoride and potassium salts, which helps to restore metal hardness, reduces dental hypersensitivity, refreshes breathing and prevents stains caused by daily contaminants such as tea, coffee and red wine</a:t>
            </a:r>
            <a:endParaRPr lang="ar-SA" dirty="0"/>
          </a:p>
        </p:txBody>
      </p:sp>
    </p:spTree>
    <p:extLst>
      <p:ext uri="{BB962C8B-B14F-4D97-AF65-F5344CB8AC3E}">
        <p14:creationId xmlns:p14="http://schemas.microsoft.com/office/powerpoint/2010/main" val="411516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3115" y="859525"/>
            <a:ext cx="3474777" cy="3474777"/>
          </a:xfrm>
          <a:prstGeom prst="rect">
            <a:avLst/>
          </a:prstGeom>
        </p:spPr>
      </p:pic>
      <p:sp>
        <p:nvSpPr>
          <p:cNvPr id="3" name="Rectangle 2"/>
          <p:cNvSpPr/>
          <p:nvPr/>
        </p:nvSpPr>
        <p:spPr>
          <a:xfrm>
            <a:off x="727880" y="1576780"/>
            <a:ext cx="6096000" cy="2585323"/>
          </a:xfrm>
          <a:prstGeom prst="rect">
            <a:avLst/>
          </a:prstGeom>
        </p:spPr>
        <p:txBody>
          <a:bodyPr>
            <a:spAutoFit/>
          </a:bodyPr>
          <a:lstStyle/>
          <a:p>
            <a:r>
              <a:rPr lang="en-US" dirty="0" err="1" smtClean="0"/>
              <a:t>Waddent</a:t>
            </a:r>
            <a:r>
              <a:rPr lang="en-US" dirty="0" smtClean="0"/>
              <a:t> Toothpaste for Sensitive Teeth 50 ml</a:t>
            </a:r>
          </a:p>
          <a:p>
            <a:r>
              <a:rPr lang="en-US" dirty="0" smtClean="0"/>
              <a:t>18.56 SAR. Q</a:t>
            </a:r>
          </a:p>
          <a:p>
            <a:r>
              <a:rPr lang="en-US" dirty="0" smtClean="0"/>
              <a:t>- </a:t>
            </a:r>
            <a:r>
              <a:rPr lang="en-US" dirty="0" err="1" smtClean="0"/>
              <a:t>Waddent</a:t>
            </a:r>
            <a:r>
              <a:rPr lang="en-US" dirty="0" smtClean="0"/>
              <a:t> toothpaste for sensitive teeth helps to remove and prevent stains</a:t>
            </a:r>
          </a:p>
          <a:p>
            <a:r>
              <a:rPr lang="en-US" dirty="0" smtClean="0"/>
              <a:t>- Refresh and whiten the teeth by gently removing the surface stains</a:t>
            </a:r>
          </a:p>
          <a:p>
            <a:r>
              <a:rPr lang="en-US" dirty="0" smtClean="0"/>
              <a:t>- Fighting germs for 12 hours</a:t>
            </a:r>
          </a:p>
          <a:p>
            <a:r>
              <a:rPr lang="en-US" dirty="0" smtClean="0"/>
              <a:t>- Refreshes breathing and helps prevent plaque and gum inflammation.</a:t>
            </a:r>
            <a:endParaRPr lang="ar-SA" dirty="0"/>
          </a:p>
        </p:txBody>
      </p:sp>
    </p:spTree>
    <p:extLst>
      <p:ext uri="{BB962C8B-B14F-4D97-AF65-F5344CB8AC3E}">
        <p14:creationId xmlns:p14="http://schemas.microsoft.com/office/powerpoint/2010/main" val="293081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64808" y="495300"/>
            <a:ext cx="4807993" cy="4807993"/>
          </a:xfrm>
          <a:prstGeom prst="rect">
            <a:avLst/>
          </a:prstGeom>
        </p:spPr>
      </p:pic>
      <p:sp>
        <p:nvSpPr>
          <p:cNvPr id="3" name="Rectangle 2"/>
          <p:cNvSpPr/>
          <p:nvPr/>
        </p:nvSpPr>
        <p:spPr>
          <a:xfrm>
            <a:off x="577755" y="1830527"/>
            <a:ext cx="6096000" cy="1477328"/>
          </a:xfrm>
          <a:prstGeom prst="rect">
            <a:avLst/>
          </a:prstGeom>
        </p:spPr>
        <p:txBody>
          <a:bodyPr>
            <a:spAutoFit/>
          </a:bodyPr>
          <a:lstStyle/>
          <a:p>
            <a:r>
              <a:rPr lang="en-US" dirty="0" err="1" smtClean="0"/>
              <a:t>Closs</a:t>
            </a:r>
            <a:r>
              <a:rPr lang="en-US" dirty="0" smtClean="0"/>
              <a:t> Father Toothpaste Fragrant Mint Refreshing 50ml</a:t>
            </a:r>
          </a:p>
          <a:p>
            <a:r>
              <a:rPr lang="en-US" dirty="0" smtClean="0"/>
              <a:t>6.90 SAR. Q</a:t>
            </a:r>
          </a:p>
          <a:p>
            <a:r>
              <a:rPr lang="en-US" dirty="0" smtClean="0"/>
              <a:t>It is made of active zinc mouth lotion and small polishing crystals for bright teeth and white teeth. Cleans teeth, and provides a refreshing breath for longer.</a:t>
            </a:r>
            <a:endParaRPr lang="ar-SA" dirty="0"/>
          </a:p>
        </p:txBody>
      </p:sp>
    </p:spTree>
    <p:extLst>
      <p:ext uri="{BB962C8B-B14F-4D97-AF65-F5344CB8AC3E}">
        <p14:creationId xmlns:p14="http://schemas.microsoft.com/office/powerpoint/2010/main" val="1509303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279</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Eng-Osama Elkasas</cp:lastModifiedBy>
  <cp:revision>2</cp:revision>
  <dcterms:created xsi:type="dcterms:W3CDTF">2022-04-14T16:41:50Z</dcterms:created>
  <dcterms:modified xsi:type="dcterms:W3CDTF">2022-04-14T16:54:49Z</dcterms:modified>
</cp:coreProperties>
</file>