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012" y="1118832"/>
            <a:ext cx="4607541" cy="46075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9075" y="191039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ar-SA" dirty="0"/>
              <a:t>Osha</a:t>
            </a:r>
          </a:p>
          <a:p>
            <a:r>
              <a:rPr lang="ar-SA" dirty="0"/>
              <a:t>Usha pointed brush to combine colors</a:t>
            </a:r>
          </a:p>
          <a:p>
            <a:r>
              <a:rPr lang="ar-SA" dirty="0"/>
              <a:t>63.83 SAR. Q</a:t>
            </a:r>
          </a:p>
          <a:p>
            <a:r>
              <a:rPr lang="ar-SA" dirty="0"/>
              <a:t>Usha Pointy Brush to Fuse Shade use the brush to combine colors and distribute them over the whole eyelid in the way you wish.</a:t>
            </a:r>
          </a:p>
        </p:txBody>
      </p:sp>
    </p:spTree>
    <p:extLst>
      <p:ext uri="{BB962C8B-B14F-4D97-AF65-F5344CB8AC3E}">
        <p14:creationId xmlns:p14="http://schemas.microsoft.com/office/powerpoint/2010/main" val="365344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603" y="736695"/>
            <a:ext cx="4648484" cy="46484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4107" y="188663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Reel Technics</a:t>
            </a:r>
          </a:p>
          <a:p>
            <a:r>
              <a:rPr lang="en-US" dirty="0"/>
              <a:t>Rail Technics 1570 Miracle </a:t>
            </a:r>
            <a:r>
              <a:rPr lang="en-US" dirty="0" err="1"/>
              <a:t>Combex</a:t>
            </a:r>
            <a:r>
              <a:rPr lang="en-US" dirty="0"/>
              <a:t> Sponges 6pcs</a:t>
            </a:r>
          </a:p>
          <a:p>
            <a:r>
              <a:rPr lang="en-US" dirty="0"/>
              <a:t>165.38 SAR Q</a:t>
            </a:r>
          </a:p>
          <a:p>
            <a:r>
              <a:rPr lang="en-US" dirty="0"/>
              <a:t>It contains:</a:t>
            </a:r>
          </a:p>
          <a:p>
            <a:r>
              <a:rPr lang="en-US" dirty="0"/>
              <a:t>- (2) sponge for coverage and integration: designed to create the perfect base</a:t>
            </a:r>
          </a:p>
          <a:p>
            <a:r>
              <a:rPr lang="en-US" dirty="0"/>
              <a:t>- (3) Small eraser sponges: These small sponges help to get rid of makeup errors using soft and flexible foam that helps to pick up any kind of makeup, especially around the eyes</a:t>
            </a:r>
          </a:p>
          <a:p>
            <a:r>
              <a:rPr lang="en-US" dirty="0"/>
              <a:t>- (1) Carving sponge to identify facial features: to help create shadows or highlight your favorite facial features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913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351" y="1214366"/>
            <a:ext cx="4394863" cy="43948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5051" y="198063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Osha</a:t>
            </a:r>
          </a:p>
          <a:p>
            <a:r>
              <a:rPr lang="en-US" dirty="0" err="1"/>
              <a:t>Usha</a:t>
            </a:r>
            <a:r>
              <a:rPr lang="en-US" dirty="0"/>
              <a:t> Foundation Brush</a:t>
            </a:r>
          </a:p>
          <a:p>
            <a:r>
              <a:rPr lang="en-US" dirty="0"/>
              <a:t>77.05 SAR. Q</a:t>
            </a:r>
          </a:p>
          <a:p>
            <a:r>
              <a:rPr lang="en-US" dirty="0"/>
              <a:t>Foundation brush where you equally distribute the foundation giving your face a uniform color and perfect coverage.</a:t>
            </a:r>
          </a:p>
          <a:p>
            <a:r>
              <a:rPr lang="en-US" dirty="0"/>
              <a:t>Product Characteristics:</a:t>
            </a:r>
          </a:p>
          <a:p>
            <a:r>
              <a:rPr lang="en-US" dirty="0"/>
              <a:t>- Osha is one of Blink's products.</a:t>
            </a:r>
          </a:p>
          <a:p>
            <a:r>
              <a:rPr lang="en-US" dirty="0"/>
              <a:t>- Blink is the first Saudi brand of eyelashes.</a:t>
            </a:r>
          </a:p>
          <a:p>
            <a:r>
              <a:rPr lang="en-US" dirty="0"/>
              <a:t>- Blink offers a highly efficient product.</a:t>
            </a:r>
          </a:p>
          <a:p>
            <a:r>
              <a:rPr lang="en-US" dirty="0"/>
              <a:t>- Helps women to be more confident and beautiful.</a:t>
            </a:r>
          </a:p>
        </p:txBody>
      </p:sp>
    </p:spTree>
    <p:extLst>
      <p:ext uri="{BB962C8B-B14F-4D97-AF65-F5344CB8AC3E}">
        <p14:creationId xmlns:p14="http://schemas.microsoft.com/office/powerpoint/2010/main" val="154673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456" y="1187071"/>
            <a:ext cx="3876249" cy="38762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1653" y="203524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Osha</a:t>
            </a:r>
          </a:p>
          <a:p>
            <a:r>
              <a:rPr lang="en-US" dirty="0" err="1"/>
              <a:t>Usha</a:t>
            </a:r>
            <a:r>
              <a:rPr lang="en-US" dirty="0"/>
              <a:t> Lighting Brush</a:t>
            </a:r>
          </a:p>
          <a:p>
            <a:r>
              <a:rPr lang="en-US" dirty="0"/>
              <a:t>66.13 SAR. Q</a:t>
            </a:r>
          </a:p>
          <a:p>
            <a:r>
              <a:rPr lang="en-US" dirty="0" err="1"/>
              <a:t>Usha</a:t>
            </a:r>
            <a:r>
              <a:rPr lang="en-US" dirty="0"/>
              <a:t> light brush where it is used to give skin its natural brightness and highlight cheeks and face.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9944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917" y="1400033"/>
            <a:ext cx="3799764" cy="379976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4358" y="215605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Osha</a:t>
            </a:r>
          </a:p>
          <a:p>
            <a:r>
              <a:rPr lang="en-US" dirty="0"/>
              <a:t>OSHA FACIAL BRUSHES SET</a:t>
            </a:r>
          </a:p>
          <a:p>
            <a:r>
              <a:rPr lang="en-US" dirty="0"/>
              <a:t>104.08 SAR. Q</a:t>
            </a:r>
          </a:p>
          <a:p>
            <a:r>
              <a:rPr lang="en-US" dirty="0"/>
              <a:t>OSHA Eye Brush Set consisting of four kinds of brushes, contour fusion brush, lighting brush, multi-use cheek brush or face powder, flat contour brush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22291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671" y="1419083"/>
            <a:ext cx="4307290" cy="43072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4233" y="230415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Osha</a:t>
            </a:r>
          </a:p>
          <a:p>
            <a:r>
              <a:rPr lang="en-US" dirty="0"/>
              <a:t>Osha Glue Black Eyelashes</a:t>
            </a:r>
          </a:p>
          <a:p>
            <a:r>
              <a:rPr lang="en-US" dirty="0"/>
              <a:t>46.00 SAR Q</a:t>
            </a:r>
          </a:p>
          <a:p>
            <a:r>
              <a:rPr lang="en-US" dirty="0"/>
              <a:t>Osha glue black eyelashes to achieve perfect eye makeup and simple long-lasting! This eyelash glue is safe to use as it helps to install artificial eyelashes and eyelash connections in the right place within moments!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67543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310" y="763990"/>
            <a:ext cx="5432093" cy="54320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1277" y="218334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Osha</a:t>
            </a:r>
          </a:p>
          <a:p>
            <a:r>
              <a:rPr lang="en-US" dirty="0" err="1"/>
              <a:t>Usha</a:t>
            </a:r>
            <a:r>
              <a:rPr lang="en-US" dirty="0"/>
              <a:t> Leaning Blush Brush</a:t>
            </a:r>
          </a:p>
          <a:p>
            <a:r>
              <a:rPr lang="en-US" dirty="0"/>
              <a:t>71.30 SAR Q</a:t>
            </a:r>
          </a:p>
          <a:p>
            <a:r>
              <a:rPr lang="en-US" dirty="0"/>
              <a:t>OSHA Blush Brush features slash limbs making it perfect in blush and bronze mode. Use it with liquid blush, powder or highlighter for professional result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820703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</TotalTime>
  <Words>334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Eng-Osama Elkasas</dc:creator>
  <cp:lastModifiedBy>Eng-Osama Elkasas</cp:lastModifiedBy>
  <cp:revision>2</cp:revision>
  <dcterms:created xsi:type="dcterms:W3CDTF">2022-04-14T19:36:36Z</dcterms:created>
  <dcterms:modified xsi:type="dcterms:W3CDTF">2022-04-14T19:46:06Z</dcterms:modified>
</cp:coreProperties>
</file>