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أجيس مزيل طلاء الاظافر مضاد للأكسدة 125 مل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2972" y="1016758"/>
            <a:ext cx="2437500" cy="243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1403" y="1227499"/>
            <a:ext cx="6096000" cy="3693319"/>
          </a:xfrm>
          <a:prstGeom prst="rect">
            <a:avLst/>
          </a:prstGeom>
        </p:spPr>
        <p:txBody>
          <a:bodyPr>
            <a:spAutoFit/>
          </a:bodyPr>
          <a:lstStyle/>
          <a:p>
            <a:r>
              <a:rPr lang="en-US" dirty="0"/>
              <a:t>Agis</a:t>
            </a:r>
          </a:p>
          <a:p>
            <a:r>
              <a:rPr lang="en-US" dirty="0" err="1"/>
              <a:t>Agis</a:t>
            </a:r>
            <a:r>
              <a:rPr lang="en-US" dirty="0"/>
              <a:t> Anti-Oxidant Nail Polish Remover 125 ml</a:t>
            </a:r>
          </a:p>
          <a:p>
            <a:r>
              <a:rPr lang="en-US" dirty="0"/>
              <a:t>11.50 SAR Q</a:t>
            </a:r>
          </a:p>
          <a:p>
            <a:endParaRPr lang="en-US" dirty="0"/>
          </a:p>
          <a:p>
            <a:r>
              <a:rPr lang="en-US" dirty="0"/>
              <a:t>It is necessary to have it in the manicure set, the 125ml antioxidant nail polish remover from </a:t>
            </a:r>
            <a:r>
              <a:rPr lang="en-US" dirty="0" err="1"/>
              <a:t>Agis</a:t>
            </a:r>
            <a:r>
              <a:rPr lang="en-US" dirty="0"/>
              <a:t> not only removes nail polish and decorations from your nails immediately, but also nourishes your nails and the skin surrounding them. Enriched with grape seed oil, the product moisturizes and strengthens nails and skin. It also increases the elasticity of nails and makes them healthy and beautiful and maintains the natural nail color. High-efficiency acetone-free formula removes all traces of former nail polish and leaves a nice smell too.</a:t>
            </a:r>
            <a:endParaRPr lang="ar-SA" dirty="0"/>
          </a:p>
        </p:txBody>
      </p:sp>
    </p:spTree>
    <p:extLst>
      <p:ext uri="{BB962C8B-B14F-4D97-AF65-F5344CB8AC3E}">
        <p14:creationId xmlns:p14="http://schemas.microsoft.com/office/powerpoint/2010/main" val="359713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44937" y="1200718"/>
            <a:ext cx="2533081" cy="2533081"/>
          </a:xfrm>
          <a:prstGeom prst="rect">
            <a:avLst/>
          </a:prstGeom>
        </p:spPr>
      </p:pic>
      <p:sp>
        <p:nvSpPr>
          <p:cNvPr id="3" name="Rectangle 2"/>
          <p:cNvSpPr/>
          <p:nvPr/>
        </p:nvSpPr>
        <p:spPr>
          <a:xfrm>
            <a:off x="1260143" y="1516123"/>
            <a:ext cx="6096000" cy="3416320"/>
          </a:xfrm>
          <a:prstGeom prst="rect">
            <a:avLst/>
          </a:prstGeom>
        </p:spPr>
        <p:txBody>
          <a:bodyPr>
            <a:spAutoFit/>
          </a:bodyPr>
          <a:lstStyle/>
          <a:p>
            <a:r>
              <a:rPr lang="en-US" dirty="0" err="1"/>
              <a:t>Agis</a:t>
            </a:r>
            <a:endParaRPr lang="en-US" dirty="0"/>
          </a:p>
          <a:p>
            <a:r>
              <a:rPr lang="en-US" dirty="0" err="1"/>
              <a:t>Agis</a:t>
            </a:r>
            <a:r>
              <a:rPr lang="en-US" dirty="0"/>
              <a:t> nail polish remover vanilla 200ml</a:t>
            </a:r>
          </a:p>
          <a:p>
            <a:r>
              <a:rPr lang="en-US" dirty="0"/>
              <a:t>23.00 SAR. Q</a:t>
            </a:r>
          </a:p>
          <a:p>
            <a:r>
              <a:rPr lang="en-US" dirty="0"/>
              <a:t>Nail colors add a sense of style to shaving, but removing the product can be boring. The nail polish remover from </a:t>
            </a:r>
            <a:r>
              <a:rPr lang="en-US" dirty="0" err="1"/>
              <a:t>Agis</a:t>
            </a:r>
            <a:r>
              <a:rPr lang="en-US" dirty="0"/>
              <a:t> is the </a:t>
            </a:r>
            <a:r>
              <a:rPr lang="en-US" dirty="0" err="1"/>
              <a:t>saviour</a:t>
            </a:r>
            <a:r>
              <a:rPr lang="en-US" dirty="0"/>
              <a:t>. </a:t>
            </a:r>
            <a:r>
              <a:rPr lang="en-US" dirty="0" err="1"/>
              <a:t>Agis</a:t>
            </a:r>
            <a:r>
              <a:rPr lang="en-US" dirty="0"/>
              <a:t> nail polish remover has a light and soothing vanilla scent. The product effectively removes nail polish on natural nails and acrylic, while feeding the nail layer and skin. The product formula is a clinically approved acetone-free formula that easily removes multi-layered nail gloss and coating. Nail polish remover leaves no leftover enamel. It is lightweight and safe</a:t>
            </a:r>
            <a:endParaRPr lang="ar-SA" dirty="0"/>
          </a:p>
        </p:txBody>
      </p:sp>
    </p:spTree>
    <p:extLst>
      <p:ext uri="{BB962C8B-B14F-4D97-AF65-F5344CB8AC3E}">
        <p14:creationId xmlns:p14="http://schemas.microsoft.com/office/powerpoint/2010/main" val="424546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49653" y="1651095"/>
            <a:ext cx="2150944" cy="2150944"/>
          </a:xfrm>
          <a:prstGeom prst="rect">
            <a:avLst/>
          </a:prstGeom>
        </p:spPr>
      </p:pic>
      <p:sp>
        <p:nvSpPr>
          <p:cNvPr id="3" name="Rectangle 2"/>
          <p:cNvSpPr/>
          <p:nvPr/>
        </p:nvSpPr>
        <p:spPr>
          <a:xfrm>
            <a:off x="1164609" y="1651095"/>
            <a:ext cx="6096000" cy="3139321"/>
          </a:xfrm>
          <a:prstGeom prst="rect">
            <a:avLst/>
          </a:prstGeom>
        </p:spPr>
        <p:txBody>
          <a:bodyPr>
            <a:spAutoFit/>
          </a:bodyPr>
          <a:lstStyle/>
          <a:p>
            <a:r>
              <a:rPr lang="en-US" dirty="0"/>
              <a:t>Black Diamond </a:t>
            </a:r>
            <a:r>
              <a:rPr lang="en-US" dirty="0" err="1"/>
              <a:t>Diamond</a:t>
            </a:r>
            <a:r>
              <a:rPr lang="en-US" dirty="0"/>
              <a:t> Nail </a:t>
            </a:r>
            <a:r>
              <a:rPr lang="en-US" dirty="0" err="1"/>
              <a:t>Reinforcer</a:t>
            </a:r>
            <a:r>
              <a:rPr lang="en-US" dirty="0"/>
              <a:t> From GR Neil </a:t>
            </a:r>
            <a:r>
              <a:rPr lang="en-US" dirty="0" err="1"/>
              <a:t>Xpert</a:t>
            </a:r>
            <a:r>
              <a:rPr lang="en-US" dirty="0"/>
              <a:t> 11ML</a:t>
            </a:r>
          </a:p>
          <a:p>
            <a:r>
              <a:rPr lang="en-US" dirty="0"/>
              <a:t>30.19 SAR. Q</a:t>
            </a:r>
          </a:p>
          <a:p>
            <a:endParaRPr lang="en-US" dirty="0"/>
          </a:p>
          <a:p>
            <a:r>
              <a:rPr lang="en-US" dirty="0"/>
              <a:t>Black Diamond </a:t>
            </a:r>
            <a:r>
              <a:rPr lang="en-US" dirty="0" err="1"/>
              <a:t>diamond</a:t>
            </a:r>
            <a:r>
              <a:rPr lang="en-US" dirty="0"/>
              <a:t> nail </a:t>
            </a:r>
            <a:r>
              <a:rPr lang="en-US" dirty="0" err="1"/>
              <a:t>reinforcer</a:t>
            </a:r>
            <a:r>
              <a:rPr lang="en-US" dirty="0"/>
              <a:t> from GR Neil Expert for stronger nails with black diamond particles. Its patented double ingredients of small diamond particles and sclerosis factor. Instantly enhances thin, weak and fragile nails by building a shiny protective shield. The fast-drying GR diamond nail booster helps prevent cutting, breaking and splitting nails after 4 weeks of regular use.</a:t>
            </a:r>
            <a:endParaRPr lang="ar-SA" dirty="0"/>
          </a:p>
        </p:txBody>
      </p:sp>
    </p:spTree>
    <p:extLst>
      <p:ext uri="{BB962C8B-B14F-4D97-AF65-F5344CB8AC3E}">
        <p14:creationId xmlns:p14="http://schemas.microsoft.com/office/powerpoint/2010/main" val="296139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30285" y="395501"/>
            <a:ext cx="3835305" cy="3835305"/>
          </a:xfrm>
          <a:prstGeom prst="rect">
            <a:avLst/>
          </a:prstGeom>
        </p:spPr>
      </p:pic>
      <p:pic>
        <p:nvPicPr>
          <p:cNvPr id="3" name="Picture 2"/>
          <p:cNvPicPr>
            <a:picLocks noChangeAspect="1"/>
          </p:cNvPicPr>
          <p:nvPr/>
        </p:nvPicPr>
        <p:blipFill>
          <a:blip r:embed="rId3"/>
          <a:stretch>
            <a:fillRect/>
          </a:stretch>
        </p:blipFill>
        <p:spPr>
          <a:xfrm>
            <a:off x="5014131" y="641161"/>
            <a:ext cx="2224869" cy="2224869"/>
          </a:xfrm>
          <a:prstGeom prst="rect">
            <a:avLst/>
          </a:prstGeom>
        </p:spPr>
      </p:pic>
      <p:sp>
        <p:nvSpPr>
          <p:cNvPr id="4" name="Rectangle 3"/>
          <p:cNvSpPr/>
          <p:nvPr/>
        </p:nvSpPr>
        <p:spPr>
          <a:xfrm>
            <a:off x="605050" y="3033047"/>
            <a:ext cx="6096000" cy="3139321"/>
          </a:xfrm>
          <a:prstGeom prst="rect">
            <a:avLst/>
          </a:prstGeom>
        </p:spPr>
        <p:txBody>
          <a:bodyPr>
            <a:spAutoFit/>
          </a:bodyPr>
          <a:lstStyle/>
          <a:p>
            <a:r>
              <a:rPr lang="en-US" dirty="0"/>
              <a:t>Luca</a:t>
            </a:r>
          </a:p>
          <a:p>
            <a:r>
              <a:rPr lang="en-US" dirty="0"/>
              <a:t>Luca Nail Synthetic Self Paste - Black Glossy Shape Oval 24 Pieces</a:t>
            </a:r>
          </a:p>
          <a:p>
            <a:r>
              <a:rPr lang="en-US" dirty="0"/>
              <a:t>41.63 SAR. Q</a:t>
            </a:r>
          </a:p>
          <a:p>
            <a:r>
              <a:rPr lang="en-US" dirty="0"/>
              <a:t>Luca synthetic self-adhesive nails ensures you get perfect nails within a very short time. These nails already have adhesive so you can quickly apply them without any mess. Luca's nails come in a stylish and cool finish enough to meet your demands. Luca's nail colors are unique so that they fit perfectly into any clothes.</a:t>
            </a:r>
          </a:p>
          <a:p>
            <a:endParaRPr lang="en-US" dirty="0"/>
          </a:p>
        </p:txBody>
      </p:sp>
    </p:spTree>
    <p:extLst>
      <p:ext uri="{BB962C8B-B14F-4D97-AF65-F5344CB8AC3E}">
        <p14:creationId xmlns:p14="http://schemas.microsoft.com/office/powerpoint/2010/main" val="42501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58943" y="1298231"/>
            <a:ext cx="2825371" cy="2825371"/>
          </a:xfrm>
          <a:prstGeom prst="rect">
            <a:avLst/>
          </a:prstGeom>
        </p:spPr>
      </p:pic>
      <p:sp>
        <p:nvSpPr>
          <p:cNvPr id="3" name="Rectangle 2"/>
          <p:cNvSpPr/>
          <p:nvPr/>
        </p:nvSpPr>
        <p:spPr>
          <a:xfrm>
            <a:off x="1055427" y="2259674"/>
            <a:ext cx="6096000" cy="646331"/>
          </a:xfrm>
          <a:prstGeom prst="rect">
            <a:avLst/>
          </a:prstGeom>
        </p:spPr>
        <p:txBody>
          <a:bodyPr>
            <a:spAutoFit/>
          </a:bodyPr>
          <a:lstStyle/>
          <a:p>
            <a:r>
              <a:rPr lang="en-US" dirty="0"/>
              <a:t>Nail Polish Precision of Bag</a:t>
            </a:r>
          </a:p>
          <a:p>
            <a:r>
              <a:rPr lang="en-US" dirty="0"/>
              <a:t>33.35 SAR. Q</a:t>
            </a:r>
          </a:p>
        </p:txBody>
      </p:sp>
    </p:spTree>
    <p:extLst>
      <p:ext uri="{BB962C8B-B14F-4D97-AF65-F5344CB8AC3E}">
        <p14:creationId xmlns:p14="http://schemas.microsoft.com/office/powerpoint/2010/main" val="3408585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49</TotalTime>
  <Words>371</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Eng-Osama Elkasas</dc:creator>
  <cp:lastModifiedBy>Rokaya Ahmed</cp:lastModifiedBy>
  <cp:revision>3</cp:revision>
  <dcterms:created xsi:type="dcterms:W3CDTF">2022-04-14T19:06:57Z</dcterms:created>
  <dcterms:modified xsi:type="dcterms:W3CDTF">2022-04-26T20:22:36Z</dcterms:modified>
</cp:coreProperties>
</file>