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79408" y="1255310"/>
            <a:ext cx="4490398" cy="4490398"/>
          </a:xfrm>
          <a:prstGeom prst="rect">
            <a:avLst/>
          </a:prstGeom>
        </p:spPr>
      </p:pic>
      <p:sp>
        <p:nvSpPr>
          <p:cNvPr id="5" name="Rectangle 4"/>
          <p:cNvSpPr/>
          <p:nvPr/>
        </p:nvSpPr>
        <p:spPr>
          <a:xfrm>
            <a:off x="591403" y="2097417"/>
            <a:ext cx="6096000" cy="2308324"/>
          </a:xfrm>
          <a:prstGeom prst="rect">
            <a:avLst/>
          </a:prstGeom>
        </p:spPr>
        <p:txBody>
          <a:bodyPr>
            <a:spAutoFit/>
          </a:bodyPr>
          <a:lstStyle/>
          <a:p>
            <a:r>
              <a:rPr lang="en-US" dirty="0"/>
              <a:t>Claire Mae</a:t>
            </a:r>
          </a:p>
          <a:p>
            <a:r>
              <a:rPr lang="en-US" dirty="0"/>
              <a:t>Claire </a:t>
            </a:r>
            <a:r>
              <a:rPr lang="en-US" dirty="0" err="1"/>
              <a:t>Mi</a:t>
            </a:r>
            <a:r>
              <a:rPr lang="en-US" dirty="0"/>
              <a:t> Gold Women's Perfume 100ml</a:t>
            </a:r>
          </a:p>
          <a:p>
            <a:r>
              <a:rPr lang="en-US" dirty="0"/>
              <a:t>70.00 SAR. Q</a:t>
            </a:r>
          </a:p>
          <a:p>
            <a:r>
              <a:rPr lang="en-US" dirty="0"/>
              <a:t>Claire </a:t>
            </a:r>
            <a:r>
              <a:rPr lang="en-US" dirty="0" err="1"/>
              <a:t>Mi</a:t>
            </a:r>
            <a:r>
              <a:rPr lang="en-US" dirty="0"/>
              <a:t> Gold is an elegant, rich and wonderful fragrance. It is elegant for women and offers high, refreshing beads on a rich heart to enlighten all your senses. This women's fragrance is elegant, smooth and sensual for an absolute feminine sensation.</a:t>
            </a:r>
            <a:endParaRPr lang="ar-SA" dirty="0"/>
          </a:p>
        </p:txBody>
      </p:sp>
    </p:spTree>
    <p:extLst>
      <p:ext uri="{BB962C8B-B14F-4D97-AF65-F5344CB8AC3E}">
        <p14:creationId xmlns:p14="http://schemas.microsoft.com/office/powerpoint/2010/main" val="96655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93557" y="1541913"/>
            <a:ext cx="3548702" cy="3548702"/>
          </a:xfrm>
          <a:prstGeom prst="rect">
            <a:avLst/>
          </a:prstGeom>
        </p:spPr>
      </p:pic>
      <p:sp>
        <p:nvSpPr>
          <p:cNvPr id="3" name="Rectangle 2"/>
          <p:cNvSpPr/>
          <p:nvPr/>
        </p:nvSpPr>
        <p:spPr>
          <a:xfrm>
            <a:off x="1069074" y="2015531"/>
            <a:ext cx="6096000" cy="2308324"/>
          </a:xfrm>
          <a:prstGeom prst="rect">
            <a:avLst/>
          </a:prstGeom>
        </p:spPr>
        <p:txBody>
          <a:bodyPr>
            <a:spAutoFit/>
          </a:bodyPr>
          <a:lstStyle/>
          <a:p>
            <a:r>
              <a:rPr lang="en-US" dirty="0"/>
              <a:t>Claire Mae</a:t>
            </a:r>
          </a:p>
          <a:p>
            <a:r>
              <a:rPr lang="en-US" dirty="0"/>
              <a:t>Claire </a:t>
            </a:r>
            <a:r>
              <a:rPr lang="en-US" dirty="0" err="1"/>
              <a:t>Mi</a:t>
            </a:r>
            <a:r>
              <a:rPr lang="en-US" dirty="0"/>
              <a:t> Neon Pink Women's Perfume 100ml</a:t>
            </a:r>
          </a:p>
          <a:p>
            <a:r>
              <a:rPr lang="en-US" dirty="0"/>
              <a:t>70.00 SAR. Q</a:t>
            </a:r>
          </a:p>
          <a:p>
            <a:r>
              <a:rPr lang="en-US" dirty="0"/>
              <a:t>Claire </a:t>
            </a:r>
            <a:r>
              <a:rPr lang="en-US" dirty="0" err="1"/>
              <a:t>Mi</a:t>
            </a:r>
            <a:r>
              <a:rPr lang="en-US" dirty="0"/>
              <a:t> Neon Pink perfume makes you glittering, nice and fun. This vibrant fragrance for women determines the summer vibe with green mandarin, ginger and water jasmine. Color Me Neon Pink is bright and vibrant, making it the perfect fragrance for women looking to add confidence to their style.</a:t>
            </a:r>
            <a:endParaRPr lang="ar-SA" dirty="0"/>
          </a:p>
        </p:txBody>
      </p:sp>
    </p:spTree>
    <p:extLst>
      <p:ext uri="{BB962C8B-B14F-4D97-AF65-F5344CB8AC3E}">
        <p14:creationId xmlns:p14="http://schemas.microsoft.com/office/powerpoint/2010/main" val="718094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75694" y="1405435"/>
            <a:ext cx="3685180" cy="3685180"/>
          </a:xfrm>
          <a:prstGeom prst="rect">
            <a:avLst/>
          </a:prstGeom>
        </p:spPr>
      </p:pic>
      <p:sp>
        <p:nvSpPr>
          <p:cNvPr id="3" name="Rectangle 2"/>
          <p:cNvSpPr/>
          <p:nvPr/>
        </p:nvSpPr>
        <p:spPr>
          <a:xfrm>
            <a:off x="1437564" y="1919997"/>
            <a:ext cx="6096000" cy="2308324"/>
          </a:xfrm>
          <a:prstGeom prst="rect">
            <a:avLst/>
          </a:prstGeom>
        </p:spPr>
        <p:txBody>
          <a:bodyPr>
            <a:spAutoFit/>
          </a:bodyPr>
          <a:lstStyle/>
          <a:p>
            <a:r>
              <a:rPr lang="en-US" dirty="0"/>
              <a:t>Claire Mae</a:t>
            </a:r>
          </a:p>
          <a:p>
            <a:r>
              <a:rPr lang="en-US" dirty="0"/>
              <a:t>Claire </a:t>
            </a:r>
            <a:r>
              <a:rPr lang="en-US" dirty="0" err="1"/>
              <a:t>Mi</a:t>
            </a:r>
            <a:r>
              <a:rPr lang="en-US" dirty="0"/>
              <a:t> Pearl Women's Perfume 100ml</a:t>
            </a:r>
          </a:p>
          <a:p>
            <a:r>
              <a:rPr lang="en-US" dirty="0"/>
              <a:t>70.00 SAR. Q</a:t>
            </a:r>
          </a:p>
          <a:p>
            <a:r>
              <a:rPr lang="en-US" dirty="0"/>
              <a:t>Clare Me Pearl is stylish, warm and distinctive. Add a little luxury to your life with Color Me Pearl, a gentle and delicate female perfume. The delicate mix of orange, </a:t>
            </a:r>
            <a:r>
              <a:rPr lang="en-US" dirty="0" err="1"/>
              <a:t>yasmin</a:t>
            </a:r>
            <a:r>
              <a:rPr lang="en-US" dirty="0"/>
              <a:t> and patchouli creates a refined fragrance for women that radiates elegance and magic.</a:t>
            </a:r>
            <a:endParaRPr lang="ar-SA" dirty="0"/>
          </a:p>
        </p:txBody>
      </p:sp>
    </p:spTree>
    <p:extLst>
      <p:ext uri="{BB962C8B-B14F-4D97-AF65-F5344CB8AC3E}">
        <p14:creationId xmlns:p14="http://schemas.microsoft.com/office/powerpoint/2010/main" val="247331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01301" y="1331794"/>
            <a:ext cx="4454856" cy="4454856"/>
          </a:xfrm>
          <a:prstGeom prst="rect">
            <a:avLst/>
          </a:prstGeom>
        </p:spPr>
      </p:pic>
      <p:sp>
        <p:nvSpPr>
          <p:cNvPr id="3" name="Rectangle 2"/>
          <p:cNvSpPr/>
          <p:nvPr/>
        </p:nvSpPr>
        <p:spPr>
          <a:xfrm>
            <a:off x="427630" y="2138361"/>
            <a:ext cx="6096000" cy="2308324"/>
          </a:xfrm>
          <a:prstGeom prst="rect">
            <a:avLst/>
          </a:prstGeom>
        </p:spPr>
        <p:txBody>
          <a:bodyPr>
            <a:spAutoFit/>
          </a:bodyPr>
          <a:lstStyle/>
          <a:p>
            <a:r>
              <a:rPr lang="en-US" dirty="0"/>
              <a:t>Claire Mae</a:t>
            </a:r>
          </a:p>
          <a:p>
            <a:r>
              <a:rPr lang="en-US" dirty="0" err="1"/>
              <a:t>Cler</a:t>
            </a:r>
            <a:r>
              <a:rPr lang="en-US" dirty="0"/>
              <a:t> </a:t>
            </a:r>
            <a:r>
              <a:rPr lang="en-US" dirty="0" err="1"/>
              <a:t>Mi</a:t>
            </a:r>
            <a:r>
              <a:rPr lang="en-US" dirty="0"/>
              <a:t> Pink Women's Perfume 100ml</a:t>
            </a:r>
          </a:p>
          <a:p>
            <a:r>
              <a:rPr lang="en-US" dirty="0"/>
              <a:t>70.00 SAR. Q</a:t>
            </a:r>
          </a:p>
          <a:p>
            <a:r>
              <a:rPr lang="en-US" dirty="0"/>
              <a:t>Claire </a:t>
            </a:r>
            <a:r>
              <a:rPr lang="en-US" dirty="0" err="1"/>
              <a:t>Mi</a:t>
            </a:r>
            <a:r>
              <a:rPr lang="en-US" dirty="0"/>
              <a:t> Pink is a floral, warm, romantic and sophisticated female perfume. Claire </a:t>
            </a:r>
            <a:r>
              <a:rPr lang="en-US" dirty="0" err="1"/>
              <a:t>Mi</a:t>
            </a:r>
            <a:r>
              <a:rPr lang="en-US" dirty="0"/>
              <a:t> Pink delights through the fragrance mix made of distinctive oriental flowers and roses on a base of vanilla. This romantic, warm and sensual fragrance is the perfect fragrance for a woman.</a:t>
            </a:r>
            <a:endParaRPr lang="ar-SA" dirty="0"/>
          </a:p>
        </p:txBody>
      </p:sp>
    </p:spTree>
    <p:extLst>
      <p:ext uri="{BB962C8B-B14F-4D97-AF65-F5344CB8AC3E}">
        <p14:creationId xmlns:p14="http://schemas.microsoft.com/office/powerpoint/2010/main" val="253249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02238" y="1228014"/>
            <a:ext cx="4143517" cy="4143517"/>
          </a:xfrm>
          <a:prstGeom prst="rect">
            <a:avLst/>
          </a:prstGeom>
        </p:spPr>
      </p:pic>
      <p:sp>
        <p:nvSpPr>
          <p:cNvPr id="3" name="Rectangle 2"/>
          <p:cNvSpPr/>
          <p:nvPr/>
        </p:nvSpPr>
        <p:spPr>
          <a:xfrm>
            <a:off x="659642" y="1906349"/>
            <a:ext cx="6096000" cy="2308324"/>
          </a:xfrm>
          <a:prstGeom prst="rect">
            <a:avLst/>
          </a:prstGeom>
        </p:spPr>
        <p:txBody>
          <a:bodyPr>
            <a:spAutoFit/>
          </a:bodyPr>
          <a:lstStyle/>
          <a:p>
            <a:r>
              <a:rPr lang="en-US" dirty="0"/>
              <a:t>Claire Mae</a:t>
            </a:r>
          </a:p>
          <a:p>
            <a:r>
              <a:rPr lang="en-US" dirty="0"/>
              <a:t>Claire </a:t>
            </a:r>
            <a:r>
              <a:rPr lang="en-US" dirty="0" err="1"/>
              <a:t>Mi</a:t>
            </a:r>
            <a:r>
              <a:rPr lang="en-US" dirty="0"/>
              <a:t> Purple Women's Perfume 100ml</a:t>
            </a:r>
          </a:p>
          <a:p>
            <a:r>
              <a:rPr lang="en-US" dirty="0"/>
              <a:t>70.00 SAR. Q</a:t>
            </a:r>
          </a:p>
          <a:p>
            <a:r>
              <a:rPr lang="en-US" dirty="0"/>
              <a:t>Claire M. Purple is pure and fruity. This luxurious fruity fragrance combines elegance and beauty. Claire </a:t>
            </a:r>
            <a:r>
              <a:rPr lang="en-US" dirty="0" err="1"/>
              <a:t>Mi</a:t>
            </a:r>
            <a:r>
              <a:rPr lang="en-US" dirty="0"/>
              <a:t> Purple is rich with modern ingredients to create a classic fragrance for women. A thin floral agreement was carefully woven between layers of bergamot, watermelon, oak moss and amber.</a:t>
            </a:r>
            <a:endParaRPr lang="ar-SA" dirty="0"/>
          </a:p>
        </p:txBody>
      </p:sp>
    </p:spTree>
    <p:extLst>
      <p:ext uri="{BB962C8B-B14F-4D97-AF65-F5344CB8AC3E}">
        <p14:creationId xmlns:p14="http://schemas.microsoft.com/office/powerpoint/2010/main" val="300099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16888" y="1159776"/>
            <a:ext cx="3685180" cy="3685180"/>
          </a:xfrm>
          <a:prstGeom prst="rect">
            <a:avLst/>
          </a:prstGeom>
        </p:spPr>
      </p:pic>
      <p:sp>
        <p:nvSpPr>
          <p:cNvPr id="3" name="Rectangle 2"/>
          <p:cNvSpPr/>
          <p:nvPr/>
        </p:nvSpPr>
        <p:spPr>
          <a:xfrm>
            <a:off x="1453388" y="2152448"/>
            <a:ext cx="6096000" cy="2031325"/>
          </a:xfrm>
          <a:prstGeom prst="rect">
            <a:avLst/>
          </a:prstGeom>
        </p:spPr>
        <p:txBody>
          <a:bodyPr>
            <a:spAutoFit/>
          </a:bodyPr>
          <a:lstStyle/>
          <a:p>
            <a:r>
              <a:rPr lang="en-US" dirty="0"/>
              <a:t>Claire Mae</a:t>
            </a:r>
          </a:p>
          <a:p>
            <a:r>
              <a:rPr lang="en-US" dirty="0" err="1"/>
              <a:t>Cler</a:t>
            </a:r>
            <a:r>
              <a:rPr lang="en-US" dirty="0"/>
              <a:t> </a:t>
            </a:r>
            <a:r>
              <a:rPr lang="en-US" dirty="0" err="1"/>
              <a:t>Mi</a:t>
            </a:r>
            <a:r>
              <a:rPr lang="en-US" dirty="0"/>
              <a:t> Red Fragrance Women 100ml</a:t>
            </a:r>
          </a:p>
          <a:p>
            <a:r>
              <a:rPr lang="en-US" dirty="0"/>
              <a:t>70.00 SAR. Q</a:t>
            </a:r>
          </a:p>
          <a:p>
            <a:r>
              <a:rPr lang="en-US" dirty="0"/>
              <a:t>Clare </a:t>
            </a:r>
            <a:r>
              <a:rPr lang="en-US" dirty="0" err="1"/>
              <a:t>Mi</a:t>
            </a:r>
            <a:r>
              <a:rPr lang="en-US" dirty="0"/>
              <a:t> Red is a rich, elegant and distinctive female fragrance. An attractive female fragrance. Color Me Red is a luxurious fragrance that combines red fruits, cloves and the gospel of India for a special experience that makes you feel bright.</a:t>
            </a:r>
            <a:endParaRPr lang="ar-SA" dirty="0"/>
          </a:p>
        </p:txBody>
      </p:sp>
    </p:spTree>
    <p:extLst>
      <p:ext uri="{BB962C8B-B14F-4D97-AF65-F5344CB8AC3E}">
        <p14:creationId xmlns:p14="http://schemas.microsoft.com/office/powerpoint/2010/main" val="226143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43683" y="1419083"/>
            <a:ext cx="3712475" cy="3712475"/>
          </a:xfrm>
          <a:prstGeom prst="rect">
            <a:avLst/>
          </a:prstGeom>
        </p:spPr>
      </p:pic>
      <p:sp>
        <p:nvSpPr>
          <p:cNvPr id="3" name="Rectangle 2"/>
          <p:cNvSpPr/>
          <p:nvPr/>
        </p:nvSpPr>
        <p:spPr>
          <a:xfrm>
            <a:off x="577755" y="1818396"/>
            <a:ext cx="6096000" cy="3139321"/>
          </a:xfrm>
          <a:prstGeom prst="rect">
            <a:avLst/>
          </a:prstGeom>
        </p:spPr>
        <p:txBody>
          <a:bodyPr>
            <a:spAutoFit/>
          </a:bodyPr>
          <a:lstStyle/>
          <a:p>
            <a:r>
              <a:rPr lang="en-US" dirty="0"/>
              <a:t>Claire Mae</a:t>
            </a:r>
          </a:p>
          <a:p>
            <a:r>
              <a:rPr lang="en-US" dirty="0"/>
              <a:t>Claire </a:t>
            </a:r>
            <a:r>
              <a:rPr lang="en-US" dirty="0" err="1"/>
              <a:t>Mi</a:t>
            </a:r>
            <a:r>
              <a:rPr lang="en-US" dirty="0"/>
              <a:t> Sky Blue Women's Perfume 100ml</a:t>
            </a:r>
          </a:p>
          <a:p>
            <a:r>
              <a:rPr lang="en-US" dirty="0"/>
              <a:t>70.00 SAR. Q</a:t>
            </a:r>
          </a:p>
          <a:p>
            <a:r>
              <a:rPr lang="en-US" dirty="0"/>
              <a:t>Claire </a:t>
            </a:r>
            <a:r>
              <a:rPr lang="en-US" dirty="0" err="1"/>
              <a:t>Mi</a:t>
            </a:r>
            <a:r>
              <a:rPr lang="en-US" dirty="0"/>
              <a:t> Sky Blue has a feminine and floral smell. ✿ get that summer vibe all year long with Color Me Sky Blue. It has the aroma of citrus from lemon extracts, cherries, peaches, jasmine, lily and musk making it very refreshing. It has a very light but long-lasting effect, as its effect lasts for 6 continuous hours without being put back on. It's specially made to make your day more vibrant and life-enriching with the charming smell of cattle.</a:t>
            </a:r>
            <a:endParaRPr lang="ar-SA" dirty="0"/>
          </a:p>
        </p:txBody>
      </p:sp>
    </p:spTree>
    <p:extLst>
      <p:ext uri="{BB962C8B-B14F-4D97-AF65-F5344CB8AC3E}">
        <p14:creationId xmlns:p14="http://schemas.microsoft.com/office/powerpoint/2010/main" val="1404062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65827" y="1659341"/>
            <a:ext cx="3622343" cy="3622343"/>
          </a:xfrm>
          <a:prstGeom prst="rect">
            <a:avLst/>
          </a:prstGeom>
        </p:spPr>
      </p:pic>
      <p:sp>
        <p:nvSpPr>
          <p:cNvPr id="3" name="Rectangle 2"/>
          <p:cNvSpPr/>
          <p:nvPr/>
        </p:nvSpPr>
        <p:spPr>
          <a:xfrm>
            <a:off x="796120" y="2023113"/>
            <a:ext cx="6096000" cy="3139321"/>
          </a:xfrm>
          <a:prstGeom prst="rect">
            <a:avLst/>
          </a:prstGeom>
        </p:spPr>
        <p:txBody>
          <a:bodyPr>
            <a:spAutoFit/>
          </a:bodyPr>
          <a:lstStyle/>
          <a:p>
            <a:r>
              <a:rPr lang="en-US" dirty="0"/>
              <a:t>Perfumers Choice</a:t>
            </a:r>
          </a:p>
          <a:p>
            <a:r>
              <a:rPr lang="en-US" dirty="0"/>
              <a:t>Perfumers Choice Valerie Women's Fragrance 83 ml</a:t>
            </a:r>
          </a:p>
          <a:p>
            <a:r>
              <a:rPr lang="en-US" dirty="0"/>
              <a:t>87.00 SAR. Q</a:t>
            </a:r>
          </a:p>
          <a:p>
            <a:r>
              <a:rPr lang="en-US" dirty="0"/>
              <a:t>Perfumers </a:t>
            </a:r>
            <a:r>
              <a:rPr lang="en-US" dirty="0" err="1"/>
              <a:t>Chois</a:t>
            </a:r>
            <a:r>
              <a:rPr lang="en-US" dirty="0"/>
              <a:t> Valerie is a women's fragrance containing a bold mix of blackcurrants, oranges and coffee. This women's fragrance is an instant pleasure and is mixed with a sense of grace and sophistication. Valerie's long-standing fragrance for women, where the aromatic scent is characterized by a light fruity glimpse that makes it look great even after long hours of use. This product is a great choice for you if you are looking for a high quality perfume that is highly effective.</a:t>
            </a:r>
            <a:endParaRPr lang="ar-SA" dirty="0"/>
          </a:p>
        </p:txBody>
      </p:sp>
    </p:spTree>
    <p:extLst>
      <p:ext uri="{BB962C8B-B14F-4D97-AF65-F5344CB8AC3E}">
        <p14:creationId xmlns:p14="http://schemas.microsoft.com/office/powerpoint/2010/main" val="4162316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37</TotalTime>
  <Words>579</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Eng-Osama Elkasas</dc:creator>
  <cp:lastModifiedBy>Rokaya Ahmed</cp:lastModifiedBy>
  <cp:revision>4</cp:revision>
  <dcterms:created xsi:type="dcterms:W3CDTF">2022-04-14T19:20:05Z</dcterms:created>
  <dcterms:modified xsi:type="dcterms:W3CDTF">2022-04-26T19:35:41Z</dcterms:modified>
</cp:coreProperties>
</file>