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8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498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7801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3800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867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662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505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0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1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8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0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6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1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4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53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93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688" y="1780664"/>
            <a:ext cx="4498359" cy="44983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0462" y="578977"/>
            <a:ext cx="74061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Darvin</a:t>
            </a:r>
            <a:endParaRPr lang="en-US" sz="2800" dirty="0"/>
          </a:p>
          <a:p>
            <a:r>
              <a:rPr lang="en-US" sz="2800" dirty="0" err="1"/>
              <a:t>Darvin</a:t>
            </a:r>
            <a:r>
              <a:rPr lang="en-US" sz="2800" dirty="0"/>
              <a:t> Conditioner Cleaner and Makeup Remover 40 ml</a:t>
            </a:r>
          </a:p>
          <a:p>
            <a:r>
              <a:rPr lang="en-US" sz="2800" dirty="0"/>
              <a:t>253.00 SAR.</a:t>
            </a:r>
            <a:endParaRPr lang="ar-SA" sz="2800" dirty="0"/>
          </a:p>
        </p:txBody>
      </p:sp>
      <p:sp>
        <p:nvSpPr>
          <p:cNvPr id="7" name="Rectangle 6"/>
          <p:cNvSpPr/>
          <p:nvPr/>
        </p:nvSpPr>
        <p:spPr>
          <a:xfrm>
            <a:off x="768824" y="285346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Usage Method:</a:t>
            </a:r>
          </a:p>
          <a:p>
            <a:r>
              <a:rPr lang="en-US" dirty="0"/>
              <a:t>- Apply a small amount to the moisturizing face with a light massage and wash thoroughly</a:t>
            </a:r>
          </a:p>
          <a:p>
            <a:r>
              <a:rPr lang="en-US" dirty="0"/>
              <a:t>- Twice daily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7749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286" y="1692038"/>
            <a:ext cx="3638550" cy="36385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9265" y="1001047"/>
            <a:ext cx="739253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Farmogal</a:t>
            </a:r>
            <a:endParaRPr lang="en-US" dirty="0"/>
          </a:p>
          <a:p>
            <a:r>
              <a:rPr lang="en-US" dirty="0" err="1"/>
              <a:t>Pharmacal</a:t>
            </a:r>
            <a:r>
              <a:rPr lang="en-US" dirty="0"/>
              <a:t> Wipes For Makeup Removal With Perfect Moisturizing 30 Wipes</a:t>
            </a:r>
          </a:p>
          <a:p>
            <a:r>
              <a:rPr lang="en-US" dirty="0"/>
              <a:t>178.25 SAR. Q</a:t>
            </a:r>
          </a:p>
          <a:p>
            <a:r>
              <a:rPr lang="en-US" dirty="0"/>
              <a:t>- Makeup removal wipes are rich in hyaluronic acid and vitamin pro with a distinctive formula that not only cleanses and cleanses the skin but also restores its freshness and flexibility</a:t>
            </a:r>
          </a:p>
          <a:p>
            <a:r>
              <a:rPr lang="en-US" dirty="0"/>
              <a:t>- Leave no trace of makeup so as not to clog the pores and thus protect the skin from exposure to acne-causing bacteria</a:t>
            </a:r>
          </a:p>
          <a:p>
            <a:r>
              <a:rPr lang="en-US" dirty="0"/>
              <a:t>- Each wrapped tissue to keep the packaging safe and valid for as long as possible</a:t>
            </a:r>
          </a:p>
          <a:p>
            <a:r>
              <a:rPr lang="en-US" dirty="0"/>
              <a:t>Usage Method:</a:t>
            </a:r>
          </a:p>
          <a:p>
            <a:r>
              <a:rPr lang="en-US" dirty="0"/>
              <a:t>Easy to use just remove the wrap from the napkin and make circular movements on the face, neck and around the eyes to remove the makeup, then rinse with water.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61882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411" y="1528265"/>
            <a:ext cx="3802323" cy="38023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8573" y="166827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Elijah</a:t>
            </a:r>
          </a:p>
          <a:p>
            <a:r>
              <a:rPr lang="en-US" dirty="0"/>
              <a:t>Elijah foam lotion for oily skin 165 ml</a:t>
            </a:r>
          </a:p>
          <a:p>
            <a:r>
              <a:rPr lang="en-US" dirty="0"/>
              <a:t>148.35 SAR. Q</a:t>
            </a:r>
          </a:p>
          <a:p>
            <a:r>
              <a:rPr lang="en-US" dirty="0"/>
              <a:t>- Gentle water foam designed to clean oily and mixed skin. Removes impurities and makeup without drying the face.</a:t>
            </a:r>
          </a:p>
          <a:p>
            <a:endParaRPr lang="en-US" dirty="0"/>
          </a:p>
          <a:p>
            <a:r>
              <a:rPr lang="en-US" dirty="0"/>
              <a:t>- Soap-free and balanced formula containing wild blossom water and moisturizer - restores optimal moisture balance, has anti-inflammatory and soothing effect.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48408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933" y="1651095"/>
            <a:ext cx="3698828" cy="36988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01087" y="262412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Garnier</a:t>
            </a:r>
            <a:endParaRPr lang="en-US" dirty="0"/>
          </a:p>
          <a:p>
            <a:r>
              <a:rPr lang="en-US" dirty="0" err="1"/>
              <a:t>Garnier</a:t>
            </a:r>
            <a:r>
              <a:rPr lang="en-US" dirty="0"/>
              <a:t> Intense Moisturizing and Skin Rejuvenation Mask Hydra Pump With Pomegranate Extract</a:t>
            </a:r>
          </a:p>
          <a:p>
            <a:r>
              <a:rPr lang="en-US" dirty="0"/>
              <a:t>12.71 SAR. Q</a:t>
            </a:r>
          </a:p>
        </p:txBody>
      </p:sp>
    </p:spTree>
    <p:extLst>
      <p:ext uri="{BB962C8B-B14F-4D97-AF65-F5344CB8AC3E}">
        <p14:creationId xmlns:p14="http://schemas.microsoft.com/office/powerpoint/2010/main" val="39304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946" y="1719333"/>
            <a:ext cx="3412225" cy="34122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14483" y="209943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Biegun</a:t>
            </a:r>
            <a:endParaRPr lang="en-US" dirty="0"/>
          </a:p>
          <a:p>
            <a:r>
              <a:rPr lang="en-US" dirty="0"/>
              <a:t>Pigeon White Round Cotton Balls 100 Pills</a:t>
            </a:r>
          </a:p>
          <a:p>
            <a:r>
              <a:rPr lang="en-US" dirty="0"/>
              <a:t>17.25 SAR. Q</a:t>
            </a:r>
          </a:p>
          <a:p>
            <a:r>
              <a:rPr lang="en-US" dirty="0"/>
              <a:t>- Made of 100% pure cotton</a:t>
            </a:r>
          </a:p>
          <a:p>
            <a:r>
              <a:rPr lang="en-US" dirty="0"/>
              <a:t>- Soft, absorbent and healthy</a:t>
            </a:r>
          </a:p>
          <a:p>
            <a:r>
              <a:rPr lang="en-US" dirty="0"/>
              <a:t>- Perfect for all your family's needs, skincare products and childcare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66602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113" y="873172"/>
            <a:ext cx="4634837" cy="46348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1278" y="128967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RVP</a:t>
            </a:r>
          </a:p>
          <a:p>
            <a:r>
              <a:rPr lang="en-US" dirty="0"/>
              <a:t>RVB 3 in 1 </a:t>
            </a:r>
            <a:r>
              <a:rPr lang="en-US" dirty="0" err="1"/>
              <a:t>Mislar</a:t>
            </a:r>
            <a:r>
              <a:rPr lang="en-US" dirty="0"/>
              <a:t> Lotion Makeup Remover 400 ml</a:t>
            </a:r>
          </a:p>
          <a:p>
            <a:r>
              <a:rPr lang="en-US" dirty="0"/>
              <a:t>182.85 SAR. Q</a:t>
            </a:r>
          </a:p>
          <a:p>
            <a:endParaRPr lang="en-US" dirty="0"/>
          </a:p>
          <a:p>
            <a:r>
              <a:rPr lang="en-US" dirty="0"/>
              <a:t>- Removes makeup, cleans and moisturizes skin.</a:t>
            </a:r>
          </a:p>
          <a:p>
            <a:r>
              <a:rPr lang="en-US" dirty="0"/>
              <a:t>- Innovative two-stage synergistic formula: Phase 1 cleans and removes air impurities, leaving skin pure and clean. The second phase quickly removes makeup residue, even long-lasting products and waterproof, leaving skin smooth and moist.</a:t>
            </a:r>
          </a:p>
          <a:p>
            <a:r>
              <a:rPr lang="en-US" dirty="0"/>
              <a:t>- The formula does not leave skin oily and is suitable for removing eye makeup and for all skin types even sensitive skin.</a:t>
            </a:r>
          </a:p>
          <a:p>
            <a:r>
              <a:rPr lang="en-US" dirty="0"/>
              <a:t>Method of use:</a:t>
            </a:r>
          </a:p>
          <a:p>
            <a:r>
              <a:rPr lang="en-US" dirty="0"/>
              <a:t>Soft cotton balls are wet with the product and used for facial cleaning</a:t>
            </a:r>
          </a:p>
        </p:txBody>
      </p:sp>
    </p:spTree>
    <p:extLst>
      <p:ext uri="{BB962C8B-B14F-4D97-AF65-F5344CB8AC3E}">
        <p14:creationId xmlns:p14="http://schemas.microsoft.com/office/powerpoint/2010/main" val="1975530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371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Eng-Osama Elkasas</dc:creator>
  <cp:lastModifiedBy>Rokaya Ahmed</cp:lastModifiedBy>
  <cp:revision>5</cp:revision>
  <dcterms:created xsi:type="dcterms:W3CDTF">2022-04-19T00:56:25Z</dcterms:created>
  <dcterms:modified xsi:type="dcterms:W3CDTF">2022-04-26T21:14:51Z</dcterms:modified>
</cp:coreProperties>
</file>