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C2BD-0075-41B5-A8A9-5237117D01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00D-F317-4FF8-BDBE-B9084FEF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C2BD-0075-41B5-A8A9-5237117D01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00D-F317-4FF8-BDBE-B9084FEF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C2BD-0075-41B5-A8A9-5237117D01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00D-F317-4FF8-BDBE-B9084FEF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C2BD-0075-41B5-A8A9-5237117D01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00D-F317-4FF8-BDBE-B9084FEF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C2BD-0075-41B5-A8A9-5237117D01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00D-F317-4FF8-BDBE-B9084FEF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3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C2BD-0075-41B5-A8A9-5237117D01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00D-F317-4FF8-BDBE-B9084FEF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C2BD-0075-41B5-A8A9-5237117D01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00D-F317-4FF8-BDBE-B9084FEF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7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C2BD-0075-41B5-A8A9-5237117D01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00D-F317-4FF8-BDBE-B9084FEF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6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C2BD-0075-41B5-A8A9-5237117D01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00D-F317-4FF8-BDBE-B9084FEF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C2BD-0075-41B5-A8A9-5237117D01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00D-F317-4FF8-BDBE-B9084FEF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C2BD-0075-41B5-A8A9-5237117D01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A00D-F317-4FF8-BDBE-B9084FEF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C2BD-0075-41B5-A8A9-5237117D019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A00D-F317-4FF8-BDBE-B9084FEF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4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463FF-986C-470D-B924-58ED8EB32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2634" flipH="1">
            <a:off x="-4747356" y="2351106"/>
            <a:ext cx="2060111" cy="2060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07C02-FAB2-4571-8AF9-114267202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1581" flipH="1">
            <a:off x="-784748" y="2161006"/>
            <a:ext cx="1762528" cy="1762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3529D-4FAA-4577-9C9D-4C77973A7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5" y="1049748"/>
            <a:ext cx="1992523" cy="1992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384AC-3AA3-494F-BD27-7014F7AB1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4150" y="2337846"/>
            <a:ext cx="1992523" cy="19925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5174E1-487D-4226-B7EB-80C3A4F7E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9519" y="136276"/>
            <a:ext cx="2493638" cy="24936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5FA767-F205-4D06-A220-49166C807D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746" y="474334"/>
            <a:ext cx="2196107" cy="21961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4FD6AD-61CD-4837-9F31-B76C2A13A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5734" y="314740"/>
            <a:ext cx="1839826" cy="18398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766183-E6F9-4917-920B-FE632061E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30" y="5200746"/>
            <a:ext cx="3001709" cy="30017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521575-2281-438E-86F3-4B5B8C5C5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27" y="1137846"/>
            <a:ext cx="2227068" cy="22270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E43C76-3C3E-435D-812C-99B6959DC8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6" y="2154566"/>
            <a:ext cx="2880086" cy="28800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B898E32-687E-4756-BD4E-150E921E9E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63" y="0"/>
            <a:ext cx="1738622" cy="17386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A87754F-CC0E-4756-8753-86B9A24757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19" y="4006149"/>
            <a:ext cx="2695452" cy="26954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D816729-3FCD-4F9E-A94B-2AE984E908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5483" y="4392157"/>
            <a:ext cx="1493194" cy="14931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04415FF-B2DC-48BC-A0FF-9146B5F5B0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330" y="3716766"/>
            <a:ext cx="3300635" cy="3300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846531-8A92-4009-9085-DF21227933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51" y="484828"/>
            <a:ext cx="1314348" cy="13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FB665D-2E51-4BFA-90CA-C802857F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63280" y="1339320"/>
            <a:ext cx="1343798" cy="1343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4D618-74EE-45CD-902C-8A34D42F7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71" y="1476482"/>
            <a:ext cx="1264360" cy="1264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09F93-3DF0-4C52-B5AF-1E0F116D8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39" y="2740842"/>
            <a:ext cx="1343797" cy="1343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B3B871-D773-4DC4-BE6B-6CEC5BA72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34" y="3565785"/>
            <a:ext cx="1044871" cy="10448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B66A7F-FDAC-407B-999E-053AB0D64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83" y="5471223"/>
            <a:ext cx="1496285" cy="1496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821C2F-70A0-4341-9214-877AA65B40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920" y="3214446"/>
            <a:ext cx="1264360" cy="1264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9E2ED-5034-49F3-B947-D89E0952AF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10" y="2205643"/>
            <a:ext cx="1510305" cy="1510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E91515-A9AE-4C32-AA58-CD1611C94D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1" y="5120939"/>
            <a:ext cx="1510304" cy="1510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0C89A-1CAA-4D81-8DE2-B18076E289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81" y="4520530"/>
            <a:ext cx="1313532" cy="1313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704B7C-F011-498B-9A3A-3BD894A8AB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771" y="4478806"/>
            <a:ext cx="1361788" cy="1361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D1AA04-35E4-42F6-A8BD-350DA3B142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1" y="924389"/>
            <a:ext cx="1510305" cy="15103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9044D0-45B8-4F19-9F40-9AB0F11EE3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98" y="8652790"/>
            <a:ext cx="1261733" cy="1261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A17B77-DE98-47C3-A746-262106C154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68" y="6622376"/>
            <a:ext cx="1273049" cy="12730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42308F-E441-468D-AE67-6043A5B16D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12" y="6967508"/>
            <a:ext cx="1261733" cy="1261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FCE827-49E9-48DF-85B2-41924614A2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38" y="8644267"/>
            <a:ext cx="1261733" cy="12617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4EAE19-3938-4158-B9D5-BC094AEAEE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78" y="753241"/>
            <a:ext cx="1172157" cy="11721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E708BA-C0BE-48F6-A09E-40173CF36B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87" y="221913"/>
            <a:ext cx="1172157" cy="117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0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Rokaya Ahmed</dc:creator>
  <cp:lastModifiedBy>Rokaya Ahmed</cp:lastModifiedBy>
  <cp:revision>9</cp:revision>
  <dcterms:created xsi:type="dcterms:W3CDTF">2022-04-24T00:06:56Z</dcterms:created>
  <dcterms:modified xsi:type="dcterms:W3CDTF">2022-04-24T15:30:14Z</dcterms:modified>
</cp:coreProperties>
</file>