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57331" y="1132480"/>
            <a:ext cx="3685180" cy="3685180"/>
          </a:xfrm>
          <a:prstGeom prst="rect">
            <a:avLst/>
          </a:prstGeom>
        </p:spPr>
      </p:pic>
      <p:sp>
        <p:nvSpPr>
          <p:cNvPr id="5" name="Rectangle 4"/>
          <p:cNvSpPr/>
          <p:nvPr/>
        </p:nvSpPr>
        <p:spPr>
          <a:xfrm>
            <a:off x="277505" y="809979"/>
            <a:ext cx="6096000" cy="4247317"/>
          </a:xfrm>
          <a:prstGeom prst="rect">
            <a:avLst/>
          </a:prstGeom>
        </p:spPr>
        <p:txBody>
          <a:bodyPr>
            <a:spAutoFit/>
          </a:bodyPr>
          <a:lstStyle/>
          <a:p>
            <a:r>
              <a:rPr lang="en-US" dirty="0"/>
              <a:t>Pantene</a:t>
            </a:r>
          </a:p>
          <a:p>
            <a:r>
              <a:rPr lang="en-US" dirty="0"/>
              <a:t>Pantene Oil Alternative Pro-in Hair Moisturizing Care 350ml</a:t>
            </a:r>
          </a:p>
          <a:p>
            <a:r>
              <a:rPr lang="en-US" dirty="0"/>
              <a:t>SAR 25.30 Q</a:t>
            </a:r>
          </a:p>
          <a:p>
            <a:r>
              <a:rPr lang="en-US" dirty="0"/>
              <a:t>Helps protect the most vulnerable hair and makes even the driest hair softer, easier to comb and more manageable</a:t>
            </a:r>
          </a:p>
          <a:p>
            <a:endParaRPr lang="en-US" dirty="0"/>
          </a:p>
          <a:p>
            <a:r>
              <a:rPr lang="en-US" dirty="0"/>
              <a:t>- Oil Alternative Pantene Pro-in Skin Rejuvenation</a:t>
            </a:r>
          </a:p>
          <a:p>
            <a:endParaRPr lang="en-US" dirty="0"/>
          </a:p>
          <a:p>
            <a:r>
              <a:rPr lang="en-US" dirty="0"/>
              <a:t>- Intensively regenerates damaged hair and helps cope with the effects of daily styling</a:t>
            </a:r>
          </a:p>
          <a:p>
            <a:endParaRPr lang="en-US" dirty="0"/>
          </a:p>
          <a:p>
            <a:r>
              <a:rPr lang="en-US" dirty="0"/>
              <a:t>- Penetrates into hair to give it better nourishment, smoothness and shine (compared to traditional oil)</a:t>
            </a:r>
          </a:p>
          <a:p>
            <a:r>
              <a:rPr lang="en-US" dirty="0"/>
              <a:t>- Provides protection against future styling and drying damage</a:t>
            </a:r>
          </a:p>
          <a:p>
            <a:r>
              <a:rPr lang="en-US" dirty="0"/>
              <a:t>- for dry hair</a:t>
            </a:r>
            <a:endParaRPr lang="ar-SA" dirty="0"/>
          </a:p>
        </p:txBody>
      </p:sp>
    </p:spTree>
    <p:extLst>
      <p:ext uri="{BB962C8B-B14F-4D97-AF65-F5344CB8AC3E}">
        <p14:creationId xmlns:p14="http://schemas.microsoft.com/office/powerpoint/2010/main" val="277740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293307" y="873172"/>
            <a:ext cx="4361881" cy="4361881"/>
          </a:xfrm>
          <a:prstGeom prst="rect">
            <a:avLst/>
          </a:prstGeom>
        </p:spPr>
      </p:pic>
      <p:sp>
        <p:nvSpPr>
          <p:cNvPr id="3" name="Rectangle 2"/>
          <p:cNvSpPr/>
          <p:nvPr/>
        </p:nvSpPr>
        <p:spPr>
          <a:xfrm>
            <a:off x="823415" y="2130782"/>
            <a:ext cx="6096000" cy="923330"/>
          </a:xfrm>
          <a:prstGeom prst="rect">
            <a:avLst/>
          </a:prstGeom>
        </p:spPr>
        <p:txBody>
          <a:bodyPr>
            <a:spAutoFit/>
          </a:bodyPr>
          <a:lstStyle/>
          <a:p>
            <a:r>
              <a:rPr lang="en-US" dirty="0"/>
              <a:t>Pantene</a:t>
            </a:r>
          </a:p>
          <a:p>
            <a:r>
              <a:rPr lang="en-US" dirty="0"/>
              <a:t>Oil substitute </a:t>
            </a:r>
            <a:r>
              <a:rPr lang="en-US" dirty="0" err="1"/>
              <a:t>pantene</a:t>
            </a:r>
            <a:r>
              <a:rPr lang="en-US" dirty="0"/>
              <a:t> to treat dry and canteen hair problems</a:t>
            </a:r>
          </a:p>
          <a:p>
            <a:r>
              <a:rPr lang="en-US" dirty="0"/>
              <a:t>22.77 SA</a:t>
            </a:r>
          </a:p>
        </p:txBody>
      </p:sp>
    </p:spTree>
    <p:extLst>
      <p:ext uri="{BB962C8B-B14F-4D97-AF65-F5344CB8AC3E}">
        <p14:creationId xmlns:p14="http://schemas.microsoft.com/office/powerpoint/2010/main" val="292526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02489" y="927764"/>
            <a:ext cx="4326625" cy="4326625"/>
          </a:xfrm>
          <a:prstGeom prst="rect">
            <a:avLst/>
          </a:prstGeom>
        </p:spPr>
      </p:pic>
      <p:sp>
        <p:nvSpPr>
          <p:cNvPr id="3" name="Rectangle 2"/>
          <p:cNvSpPr/>
          <p:nvPr/>
        </p:nvSpPr>
        <p:spPr>
          <a:xfrm>
            <a:off x="700585" y="1797167"/>
            <a:ext cx="6096000" cy="2308324"/>
          </a:xfrm>
          <a:prstGeom prst="rect">
            <a:avLst/>
          </a:prstGeom>
        </p:spPr>
        <p:txBody>
          <a:bodyPr>
            <a:spAutoFit/>
          </a:bodyPr>
          <a:lstStyle/>
          <a:p>
            <a:r>
              <a:rPr lang="en-US" dirty="0" err="1"/>
              <a:t>Sunsilk</a:t>
            </a:r>
            <a:r>
              <a:rPr lang="en-US" dirty="0"/>
              <a:t> Oil Alternative with Honey and Almond Oil 300 ml</a:t>
            </a:r>
          </a:p>
          <a:p>
            <a:r>
              <a:rPr lang="en-US" dirty="0"/>
              <a:t>26.45 SAR. Q</a:t>
            </a:r>
          </a:p>
          <a:p>
            <a:r>
              <a:rPr lang="en-US" dirty="0"/>
              <a:t>Enjoy the most beautiful feeling with our new collection against hair shelling containing honey and almond oil. Our exclusive oil replacement formula immediately penetrates into. Your hair gives it softness and strength 5 times more to a 24-hour fragrance. The mild and non-fatty formula keeps your hair fresh and vital</a:t>
            </a:r>
            <a:endParaRPr lang="ar-SA" dirty="0"/>
          </a:p>
        </p:txBody>
      </p:sp>
    </p:spTree>
    <p:extLst>
      <p:ext uri="{BB962C8B-B14F-4D97-AF65-F5344CB8AC3E}">
        <p14:creationId xmlns:p14="http://schemas.microsoft.com/office/powerpoint/2010/main" val="3429995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15</TotalTime>
  <Words>165</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Celestial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Rokaya Ahmed</cp:lastModifiedBy>
  <cp:revision>3</cp:revision>
  <dcterms:created xsi:type="dcterms:W3CDTF">2022-04-14T21:57:26Z</dcterms:created>
  <dcterms:modified xsi:type="dcterms:W3CDTF">2022-04-26T04:04:00Z</dcterms:modified>
</cp:coreProperties>
</file>