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04" y="1277202"/>
            <a:ext cx="3567753" cy="35677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8383" y="20509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Hair Oil </a:t>
            </a:r>
            <a:r>
              <a:rPr lang="en-US" dirty="0" err="1"/>
              <a:t>Garnier</a:t>
            </a:r>
            <a:r>
              <a:rPr lang="en-US" dirty="0"/>
              <a:t> Ultra Do Mix Oils Treated With </a:t>
            </a:r>
            <a:r>
              <a:rPr lang="en-US" dirty="0" err="1"/>
              <a:t>Argan</a:t>
            </a:r>
            <a:r>
              <a:rPr lang="en-US" dirty="0"/>
              <a:t> Oil And Special Camellia In Dry Hair 140ml</a:t>
            </a:r>
          </a:p>
          <a:p>
            <a:endParaRPr lang="en-US" dirty="0"/>
          </a:p>
          <a:p>
            <a:r>
              <a:rPr lang="en-US" dirty="0"/>
              <a:t>SAR 19.67. Q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4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شوارزكوف بوناويل حمام زيت للشعر بالمشمش  810م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80" y="1617260"/>
            <a:ext cx="3309582" cy="33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149" y="2141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Schwarzkov</a:t>
            </a:r>
            <a:r>
              <a:rPr lang="en-US" dirty="0"/>
              <a:t> </a:t>
            </a:r>
            <a:r>
              <a:rPr lang="en-US" dirty="0" err="1"/>
              <a:t>Bonawell</a:t>
            </a:r>
            <a:r>
              <a:rPr lang="en-US" dirty="0"/>
              <a:t> Oil Bath For Apricot Hair 810ml</a:t>
            </a:r>
          </a:p>
          <a:p>
            <a:r>
              <a:rPr lang="en-US" dirty="0"/>
              <a:t>49.68 SA. Q</a:t>
            </a:r>
          </a:p>
          <a:p>
            <a:r>
              <a:rPr lang="en-US" dirty="0"/>
              <a:t>Easy to use wash your hair in shampoo, dry it with towel, then gently massage the lotion on the hair. Let it perform for only 3-5 minutes, then rinse your hair thoroughly and lay it off as usual.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67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</TotalTime>
  <Words>77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Eng-Osama Elkasas</dc:creator>
  <cp:lastModifiedBy>Rokaya Ahmed</cp:lastModifiedBy>
  <cp:revision>2</cp:revision>
  <dcterms:created xsi:type="dcterms:W3CDTF">2022-04-14T21:55:19Z</dcterms:created>
  <dcterms:modified xsi:type="dcterms:W3CDTF">2022-04-26T03:47:30Z</dcterms:modified>
</cp:coreProperties>
</file>